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6" r:id="rId3"/>
    <p:sldId id="287" r:id="rId4"/>
    <p:sldId id="298" r:id="rId5"/>
    <p:sldId id="288" r:id="rId6"/>
    <p:sldId id="289" r:id="rId7"/>
    <p:sldId id="290" r:id="rId8"/>
    <p:sldId id="291" r:id="rId9"/>
    <p:sldId id="299" r:id="rId10"/>
    <p:sldId id="292" r:id="rId11"/>
    <p:sldId id="293" r:id="rId12"/>
    <p:sldId id="300" r:id="rId13"/>
    <p:sldId id="294" r:id="rId14"/>
    <p:sldId id="301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7E"/>
    <a:srgbClr val="42EBE0"/>
    <a:srgbClr val="9DF5EF"/>
    <a:srgbClr val="E7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фаволржэрзэл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3882A-23C8-409A-A835-22ECE9494CCF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E15AC-DCBA-4B4C-9518-ABF963677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8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8:28:04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19689 4143 100,'0'0'212,"0"0"-14,0 0-1,0 0-11,0 0-26,0 0 30,0 0-34,0 0-36,0 0 14,0 0 15,0 0-34,0 0-15,0 0-14,0 0-11,0 0-128,0 0 72,0 0 56,0 0 14,0 0-3,0 0-46,0 0 16,0 0-4,0 0 34,0 0-11,0 0 10,0 0 19,0 0-29,0 0-8,0 0 19,0 0-27,0 0-7,0 0 15,0 0-26,0 0-37,12 6 52,-12-6-15,0 0 11,0 0-4,0 0-14,0 0-4,0 0 25,0 0-10,0 0-26,0 0 3,0 0 12,0 0-8,0 0-12,0 0-10,0 0 30,0 0-27,0 0 19,0 0-44,0 0 18,0 0-4,0 0 19,0 0-11,0 0-4,0 0 14,0 0 20,0 0-30,0 0 25,0 0-10,0 0-38,0 0 64,0 0-64,0 0 31,0 0 6,0 0-7,0 0 15,0 0-18,0 0-19,0 0 3,0 0 5,0 0-9,0 0 27,0 0-15,0 0-3,0 0-23,0 0 22,0 0 11,0 0 16,0 0 3,0 0-15,0 0-7,0 0-1,0 0-14,0 0 45,0 0-23,0 0-19,0 0 8,0 0 0,0 0-3,0 0-5,0 0 1,0 0-1,0 0-7,0 0 23,0 0-16,0 0 27,0 0-26,0 0 18,0 0 7,0 0-44,0 0 15,0 0 15,0 0-15,0 0 52,0 0-30,0 0-22,0 0 11,0 0 11,0 0-7,0 0-23,0 0 34,0 0-64,0 0 68,0 0-8,0 0-18,18-6-4,-18 6 18,0 0-37,7-2 45,-7 2-7,0 0-23,8-1 3,-8 1 9,0 0 3,9-3-4,-9 3 4,0 0-11,10 0-4,-10 0 19,6-3-8,-6 3 4,0 0-7,12 0 18,-12 0-4,9-2-3,-9 2 0,0 0 33,11 2-22,-11-2-19,10 0 38,-10 0-42,0 0 19,11 0 4,-11 0-26,0 0 15,10-2 25,-10 2 9,9 0-27,-9 0 19,0 0-15,11 0-8,-11 0 19,7 2-19,-7-2 12,0 0-23,11 0 16,-11 0-5,0 0-3,8 0 22,-8 0-4,0 0-7,10 0 7,-10 0-7,0 0 26,0 0 8,15 3-8,-15-3-15,7 0 0,-7 0-15,0 0 19,10 0 7,-10 0-4,0 0-29,11 0 41,-11 0-12,10 0 5,-10 0-9,10 0 16,-10 0-19,11 0 0,-11 0 30,10 0-49,-10 0 12,10 0 7,-10 0-7,13 0-4,-13 0 3,10 0 19,-10 0-25,11 1-5,-11-1 4,11 2 23,-7-1-12,-4-1 19,10 1-34,-10-1 42,10 0-42,-10 0 60,8 3-52,-8-3 8,0 0 29,14 0-30,-14 0-18,8 0 52,-8 0-49,0 0 19,10 1 0,-10-1-18,0 0-5,10 0 38,-10 0-18,0 0-16,12 0 23,-12 0-12,10 0 5,-10 0 10,12 0 23,-5 3-37,-7-3-12,11 0 38,-11 0-26,13 1 3,-5-1-3,-1 1-5,-7-1 1,15 0-7,-7 1 51,-1 0-59,-7-1 11,16 0 49,-10 1-64,-6-1 23,13 0-4,-13 0 0,16 0 0,-9 0 33,0 2-22,-7-2 0,14 2 8,-7-2 3,0 1-37,-7-1 33,13 0 1,-5 1-12,-8-1 8,15 0 7,-15 0-33,12 0 7,-5 3 4,-7-3 0,13 0 7,-13 0 16,13 0-1,-6 0-30,-7 0-14,11 0 40,-11 0-29,13 3 18,-6-3 19,-7 0-44,13 0 10,-5 0 26,1 0-14,-9 0 7,14 0 0,-6 0-29,-8 0-5,15 0 16,-6 0-27,0 1 38,-1 0-34,1-1 30,-9 0-8,18 0-3,-11 2-4,3-2-11,0 0 40,-10 0-18,18 1 8,-8-1-23,0-1 30,-1 1 8,2 1-45,-11-1 29,17-1 1,-8 1-8,2 0-22,-11 0 52,16-2-34,-6 2-21,-1 0 32,-9 0-25,18 0-1,-9 0 31,-1 0-42,-8 0 34,17-2-23,-8 2 5,-1-3 14,2 3 4,0 0-15,-1-3 7,3 3-22,-3-1 19,1 1-11,1-1 7,-1 1-8,-2-2 23,3 2-19,-1-2 1,-1 1 6,3 0 5,-3 0-16,1 0 8,0 0-3,-10 1 10,18-3 41,-9 3-59,-1-1 8,0-1 14,1 1-22,1 0 14,-10 1 23,17-1-18,-7-1-8,0 1 7,-2 1 4,2-3-7,1 3-23,-2-2 34,0 2-26,2-2 7,-4 1 12,2-1 11,2 1-23,1 0 8,-3 0-1,3-2-18,-2 0 8,0 2 33,3 1-37,-6-3-8,5 1 60,-3 2-48,1-2 3,-1 1 30,0-1-33,-1 0 3,2 2 41,1-2-29,-3-1-16,2 3 23,0-1-4,-2-1-22,2 1 4,-1 0 40,1 1-48,0-2-7,-2 1 26,-8 1-19,17-1 3,-7 1 27,0-3-7,-2 3 3,1 0-4,-9 0-10,18-3 10,-11 3-40,1 0 29,2-1 4,-1 0 26,-9 1-26,16-2-7,-8 2 18,-1-2-22,-7 2 7,13 0 4,-13 0 18,15-1-14,-7 0 30,-8 1-12,15 0-15,-8 0-7,-7 0 49,14-1-45,-14 1-1,14-1 8,-9 1-14,-5 0-1,11 0 15,-11 0-18,14-1 3,-14 1 4,10 0 4,-10 0-12,9 0 8,-9 0-7,0 0 11,12 0-16,-12 0 20,0 0-1,10 0-14,-10 0 18,0 0-26,0 0 26,0 0 8,10 0-4,-10 0-34,0 0 19,0 0 37,0 0-33,0 0 7,10 0 34,-10 0-52,0 0-23,0 0 15,0 0-30,0 0-33,0 0-19,0 0-70,0 0-90,0 0-157,0 0-140,0 0-377,0 0-37,0 0 63,0 0 75,0 0 93,-30 3 126,24-2 30</inkml:trace>
  <inkml:trace contextRef="#ctx0" brushRef="#br0" timeOffset="15267.1316">9767 7283 126,'0'0'142,"0"0"40,0 7-14,0-7-57,0 0 8,0 0-3,0 0-8,0 0 15,0 0-23,0 0-14,0 0 22,0 0-41,0 0 18,0 0 1,0 0-4,0 0 11,0 0-33,0 0 44,0 0-26,0 0 8,0 0-30,0 0 40,0 0-29,0 0-3,0 0-12,0 0 15,0 0-23,0 0 31,0 0-30,0 0 33,0 0-34,0 0-10,0 0 40,0 0 5,0 0-12,0 0-8,0 0-7,0 0-7,0 0 22,0 0-26,0 0-4,0 0 23,0 0 3,0 0-15,0 0-14,0 0 18,0 0-11,0 0 7,0 0 12,0 0-19,0 0-4,0 0 12,0 0-12,0 0-4,0 0 27,0 0-53,0 0 23,0 0 7,14-1 16,-14 1 17,0 0-25,0 0-8,0 0-7,12-6 15,-12 6-34,0 0 26,8-1 0,-8 1 8,8 0-26,-8 0-1,8-4-10,-8 4-5,10-2-6,-10 2 21,8-2 5,-1 0-9,-7 2 1,10-2 11,-3 2-11,-7 0-30,10-3 30,-10 3 15,10-2-30,-4 1-15,-6 1 19,10-2 15,-10 2-16,9-1 8,-9 1 1,9-1 21,-9 1-55,8-2 18,-8 2 19,10-1-22,-10 1 10,7-1-10,-7 1 22,0 0-15,9-3 11,-9 3-15,7 0-7,-7 0 11,0 0-4,11-3-3,-11 3-16,9 0 42,-9 0-30,10-2 3,-10 2 42,11-2-56,-7-1 25,-4 3-6,10-1 36,-10 1-29,14-1 3,-7 0-14,-7 1 11,13-4-4,-6 4 11,1-1-34,-8 1 27,13-1 22,-6 1-11,-7 0-15,14-3 19,-7 3-23,-7 0 0,13-2 23,-7 1-27,-6 1-10,8-1 22,-8 1-19,10 0 11,-10 0-4,10-3 16,-10 3 11,7 0-46,-7 0 24,0 0 44,11-2-11,-11 2-30,9-1 14,-9 1-21,0 0 44,7-1-22,-7 1 33,0 0-44,13-1 19,-8-1-20,-5 2-6,12-2 17,-12 2-2,12 0 6,-6-1-10,-6 1-5,14-2 1,-8 1-15,-6 1 22,15 0 15,-8-1 11,-7 1-59,13-1 33,-6 1-14,-7 0-1,14 0 26,-8-2-7,-6 2-19,14 0 8,-14 0-19,11 0 23,-11 0 10,12 0-29,-12 0 0,12 0 18,-6 2-3,-6-2-4,0 0 11,13-2 4,-13 2 4,0 0-12,12 0 1,-12 0-1,0 0-14,11 0 3,-11 0 30,9 0 4,-9 0-45,0 0 26,13 0 8,-7-3-8,-6 3-26,0 0 30,16-1 3,-16 1-29,12-1 15,-5 0 15,-7 1-8,14-1-19,-7 0 8,-7 1 26,13-2-33,-5 2-4,-8 0 44,12-2-7,-12 2-26,11 0 23,-4-2-49,-7 2 44,11 0-3,-11 0-22,10-1 3,-10 1 34,10-2-56,-10 2 18,10 0 12,-10 0-15,0 0 0,10 0 44,-10 0-33,0 0-4,10 0 1,-10 0 3,8-1-12,-8 1 20,0 0-30,12 1 29,-12-1-3,9-1 18,-9 1 0,10 0-29,-10 0 22,12 0 22,-12 0-7,12 0-41,-12 0 14,12-2-21,-5 2 10,-7 0 16,13-1 10,-5 1-44,-8 0 26,12-1 12,-12 1 6,15 0-33,-15 0 30,11 0-19,-5-2 8,-6 2-19,12 2 19,-12-2-26,10 0 22,-10 0-4,10 0-4,-10 0 27,9 1 0,-9-1-23,7 1 8,-7-1 7,0 0-4,10 0-25,-10 0 44,0 0-41,11-1 15,-11 1-4,0 0 19,10 1-4,-10-1-11,0 0-3,11-1-16,-11 1-15,9 1 31,-9-1 3,10-1 0,-10 1-8,11 1 27,-11-1-38,14 0 12,-14 0 10,13 0 1,-6 2 0,0-1-12,-7-1 23,13 0-15,-13 0-11,14 0 15,-7 0-4,-7 0 37,11 0-48,-11 0 7,13 0-3,-6 0-12,-7 0 34,10 0-26,-10 0 22,11 0-3,-11 0-1,11 0-26,-11 0 16,10 0 14,-10 0-15,11 0 4,-11 0-15,12 0 23,-12 0-8,10-1-19,-10 1 15,11-2 23,-11 2 0,10-1 7,-10 1-34,11 0-10,-11 0 21,11 0 16,-11 0-19,12 0 0,-12 0 4,10-1-1,-10 1-3,12 0 41,-12 0-48,12 0-8,-6-2 45,-6 2-45,12 0-4,-12 0 16,12 0-16,-12 0 34,12-1-26,-12 1 18,13 0-11,-13 0 1,11 0-12,-11 0 26,11 0-11,-11 0-4,12 1-3,-12-1 10,12-2-29,-12 2 52,12 1-18,-12-1 7,10 0-19,-10 0 26,8 0-14,-8 0-19,14 0 11,-14 0 0,9 0 18,-9 0-25,11 0-1,-11 0-10,9 0 3,-9 0 11,6 1 23,-6-1-15,0 0-16,13-1 35,-13 1-34,12 0-4,-12 0 7,10 0 8,-10 0-11,9-1 18,-9 1-7,12 0-11,-6-2 34,-6 2-38,12 0 11,-12 0 15,11 0-7,-11 0 3,13-1-22,-4 1 27,-9 0-20,12 0-7,-4 0 12,-8 0-9,14 0 1,-6-3 15,-1 3 3,-7 0-7,17-1 15,-11 2 0,-6-1 0,15-1-37,-8 0 44,-7 1-22,15 0 4,-15 0 14,12-2 5,-6 1-23,-6 1 33,13-2-14,-13 2 7,14-1-19,-14 1 1,10-1-31,-10 1 16,14-1-8,-7 1 11,-7 0-7,13-2 4,-13 2 11,14-2-16,-7 2 16,-7 0 7,14 0 23,-14 0-16,15 0-33,-8 0 19,-7 0 0,16-1-12,-9 1 1,-7 0 29,16-1 8,-9 1-45,-7 0 12,14 0 25,-6 0-30,-8 0 12,14 0 11,-6 0-30,-8 0 26,15 0-14,-15 0-5,15 0 4,-7 0 16,-8 0-5,17 0 0,-9-2 5,1 2-20,-9 0 19,18-1 19,-9 1-26,2 0 7,-11 0-7,18 0 0,-10 0 36,2-2-51,-1 2 11,-9 0-3,16-1 17,-8 1-21,-8 0 7,14-1 0,-6 1-7,-8 0 14,13 0 19,-13 0-30,10 0-7,-10 0 34,10 0-31,-10 0 16,0 0 10,11 0-10,-11 0 18,8-3-26,-8 3 0,0 0 37,0 0-7,12 0-41,-12 0 25,0 0-36,9 0 7,-9 0 38,0 0-31,0 0 19,0 0-41,14 0 16,-14 0 43,0 0-32,0 0-1,8 0-4,-8 0 12,0 0-8,0 0 16,10 0-5,-10 0 45,0 0-37,9 0 4,-9 0-16,0 0 42,0 0-23,11 0-7,-11 0 34,0 0-31,7 3 5,-7-3 6,0 0-32,8 0-1,-8 0 38,0 0-49,0 0 18,13 0 1,-13 0 11,0 0-8,10 0 42,-10 0-42,0 0 16,10-3 25,-10 3-48,0 0 4,11 3 22,-11-3-26,0 0 0,9 0 7,-9 0 4,0 0-14,0 0 18,11 0 3,-11 0 12,0 0-37,0 0-12,10 0 15,-10 0-40,0 0 47,7 0 12,-7 0-11,0 0-4,0 0 41,10 0-45,-10 0 4,0 0 19,0 0-12,13 0 1,-13 0 18,7 0-15,-7 0 11,0 0-7,10 0-11,-10 0 11,0 0 7,12 0-55,-12 0 40,0 0 23,8 0-45,-8 0-15,0 0 38,0 0-27,8 1-37,-8-1-11,0 0 15,0 0-86,0 0-63,0 0-82,7 1-123,-7-1-614,0 0 19,0 0 155,0 0 68,0 0 67,0 0 41</inkml:trace>
  <inkml:trace contextRef="#ctx0" brushRef="#br0" timeOffset="36666.3393">14565 7285 70,'0'0'134,"0"0"-22,0 0 15,0 0 33,0 0-52,0 0 26,0 0-8,0 0 12,0 0-45,0 0 8,0 0 10,0 0-18,0 0-11,0 0-7,0 0 22,0 0-16,0 0-2,0 0-16,0 0 34,0 0-19,0 0 4,0 0-4,0 0 15,0 0-18,0 0-23,0 0 18,0 0 5,0 0 14,0 0-48,0 0 34,0 0 18,0 0-34,0 0 1,0 0-4,0 0 14,0 0-14,0 0-11,0 0-11,13-8 18,-13 8-15,0 0-4,0 0-3,0 0-22,5-3 36,-5 3 5,4-4-38,-4 4 4,0 0-4,6-3 30,-6 3-37,4-2-8,-4 2 11,0 0 16,9-3-16,-9 3 1,0 0-23,7-1-4,-7 1-3,0 0 14,10 0 27,-10 0-4,0 0 7,11-3-22,-11 3 22,9-1-22,-9 1 19,8-1 0,-8 1-34,9 0 26,-9 0-37,8-2 22,-8 2 8,0 0 11,14 2-26,-14-2-23,13 0 60,-13 0-30,11 0 19,-11 0-3,13 0-16,-6 1 11,-7-1-3,12 1-11,-4-1 21,-1 2-14,-7-2 12,13 0-31,-13 0 15,12 2 1,-3-2-12,-9 0 30,10 2-38,-10-2 42,11 1-23,-11-1 0,10 0 8,-10 0-8,8 0 23,-8 0-23,9 2 4,-9-2-3,0 0-24,13 0 46,-13 0 3,8 0-36,-8 0 28,9 1 16,-9-1-22,11 2 21,-11-2-14,11 0-11,-4 0-4,1 2-11,-8-2-8,15 0 23,-7 2 7,0-2-18,1 1-8,0 0 4,-2 0 37,3 0 7,-10-1-51,15 4 18,-6-4-19,1 0 26,-3 1-10,3 1-16,-1-1 15,0 2-7,0-2 11,1-1 26,-1 1-7,1 2-4,-1-3-8,0 1-14,0 0 3,3 0 4,-3 1 11,0-2-3,1 3-19,1-2-4,-1-1 44,1 1-10,2 2 7,-2-3-33,-1 1-5,2 1 12,0-1 30,2-1-22,-2 0-12,-1 4 11,2-3-10,-3 0 14,2 0-4,-2 1 27,2-1-53,-1 1 12,-1-1 18,0-1 0,1 1 0,-1-1-41,0 3 27,-1-3 10,1 1 8,0 1 4,0-2-4,0 2-8,0-2 0,1 2 5,-1 0-9,0-2 5,0 2 22,1-1-27,-1 1-14,0-1 11,1 1 19,-2-2 3,2 0-26,-1 4 30,1-3-22,-1 0 0,0 0 18,0-1-11,1 1 15,-2 3-22,1-4 15,4 0-1,-4 0 20,1 0-23,0 1 7,-1-1 11,1 2-14,2-2 3,-1 0-7,0 1-11,-2-1 33,0 0-22,1 1-41,-1-1 63,1 0-3,-1 0-53,0 0 34,1 0 15,-2 0 3,1 2-3,1-2-11,-2 0-27,1-2 16,1 4-5,-1-4 20,0 2-12,2-1-15,-2 1 27,0 0-20,3 0 1,-3-1 26,1 1-19,0 0 0,1-2 15,-2 2-22,1 0-11,0-1 3,-2 2 52,2-1-55,-2-1-1,1 1 27,-1 0-12,-9 0 8,16 0-7,-8 0-5,-8 0 1,16-3 7,-7 3-7,-9 0-8,16-1 12,-9 1 3,-7 0 15,17 0-37,-10 0 22,-7 0 15,15 0-41,-15 0 4,14 0 22,-14 0-11,11 0-4,-11 0 4,15 0-3,-6 0 6,-2-1-17,-7 1 21,17 0 0,-17 0-10,14 0 33,-6 0-27,1 0-3,-9 0-11,16 0 30,-7 0 14,0 0-37,-9 0 38,18 0-30,-8 0 22,0-1 7,1 1-18,-2-1-7,4 0 10,-2 1 8,-1-2-26,1 2 4,0-2 44,1 2-29,1 0-8,-1-2-7,1 1 3,1 1 1,-3-2 14,3 2 4,-1 0-33,-1 0 18,3 0 19,-2 0-30,0-1 11,1-1 15,-2 2-19,0-1 5,0 1-9,3 0 8,-4-1 8,3 1-15,-4-2 0,0 1 7,1 1 7,-1 0 5,-1-1 18,2 1-23,-3-2-3,1 4 4,-9-2-1,17-2-3,-9 2 0,1 0-22,-9 0-1,17 0 31,-10 0-12,-7 0-11,17 0 3,-9 0-10,-8 0 7,17-1 7,-10 1 20,2 0-20,-9 0 4,18 0 8,-10 0 29,2 0-59,2 0 26,-3 0 15,1 0-15,3 0-19,-3 0 26,3 0-29,-1-3 25,0 3 5,2 0-12,-1 0 15,1-1-19,-4 1 12,6 0 3,-3-1-14,0 1-12,3 0 23,-2 0-4,0 0-15,0-2 11,1 2 7,-2-1-3,3-1 4,-3 2-12,1-1 4,0 0 12,0 0-12,-2 1-15,2 0 19,-2-2-11,-1 2 33,2 0-29,-3 0-16,3 0 79,-1-2-82,-2 2 14,3 0 38,-3 0-26,0 0-15,1 0 19,-1 0-12,0-1-7,1 1-22,-2 0 29,1 0 8,1-2 23,-11 2-46,17 0 12,-7 0-27,0 0 27,0-1-11,0 2 7,-1-1-4,1 0 19,-1-1-23,-9 1 1,18 0 55,-10-1-48,2 2-22,-1-1 7,-9 0 4,17-1 4,-7 1 10,0 0-3,-10 0-7,19 0 3,-9 1 19,-1-1 4,2 0-34,-1-1 30,0 1-8,1 0 1,1 0-12,-1 0 11,0 0-18,2 0 4,-2 0 14,0 1-3,1-1-19,2 0-4,-4 0 23,4-1 3,-3 2-25,2-1 29,1 0-33,-1 0 14,1 0-7,-1 0 45,1 1-19,-1 1 0,2-2-3,-2 0-1,0 0-25,2 0 33,-2 1-15,-1-1 7,3 0-22,-1 0 23,-2 2-23,2-2 11,-1 0 23,-1 2-1,2-2-21,-1 1 10,-2-1 0,0 0-7,1 0-11,1 1 37,0-1-37,0 1-15,-2-1 41,1 0-19,2 2 1,-3-1 6,2-1 8,-2 0-14,3 0-12,-4 2 11,1-2 0,2 1 4,-3-1 0,1 0 41,3 1-56,-1-1-3,0 0 62,-2 0-40,2 3 4,-2-3 3,2 0-15,-1 0 4,-1 0 0,1-3 11,2 6 0,-1-3-14,1 0-12,-2-3 4,3 3 7,-4 0-15,2 0-7,1 0 23,-1 0 14,1 0 4,-3 0-30,3 0-4,-1 0 30,0 0-3,1 0-12,-4 0 11,4 0 5,-1 3-16,1-3 11,-3 0-3,4 0-4,-2 0-11,0 0-8,3 1 19,-2 1-3,1-1-9,0 0-6,1-1 21,-1 2 5,2-1 18,-3-1-15,3 1-3,-3 1 25,2-1-44,-1 1 11,2 1 19,-1-3-46,-1 2 27,-1 0 8,3-1-38,0 2 34,-1-2 0,-2 2-8,1-2 0,2 1 8,-4-1 3,1 2-7,3-2-11,-4 1 41,4 0-45,-3-1 8,3 1 3,0 0 0,-2 1-14,1-3 3,-1 1 30,-1 0-38,1 1 19,0 0 4,-1 0 4,2-1-8,-2-1 16,0 3 3,2-2-19,-3 0 11,3 0-14,-3 0 11,4-1 25,-3 2-18,0-1 4,2-1-15,-1 2-11,0-1 41,0-2-45,-1 2 19,2-1 11,-1 0-15,1 0-8,0 0 8,-1-1-22,1 1 22,-1 0 7,-2 0-10,5-2-9,-4 2 35,2-1-42,-2 1 53,1-2-49,0 2 22,0 0 16,-2-1-35,1 1 9,-1-1-1,1 1 30,-1-1-26,-2 0 22,2 1-25,-1 0-9,1-3 1,-2 3 19,1-1-27,0-1 4,-3 2 0,1-1 15,1 1-15,-1-1 19,-1 1-8,4 0-10,-4-2 10,2 1 26,1 0-18,-4 1-19,4 0 30,0-3-30,0 3 37,0 0-3,1 0-23,1-2-3,-1 1 7,-2 1-8,2-1 1,1 0 7,0-1-4,-2 2 19,3-1-22,-2 0 7,-1 0-8,1 1 16,-2-2-23,3 1-11,-2 1 18,-1 0 12,-1 0-4,1 0-11,0 0 26,-1-1 18,0 1-48,0 0 4,0-2 67,0 2-49,-10 0-10,20-1 44,-12 1-64,1 0 31,1 0-23,0-3 22,-10 3-18,18 0 7,-10 0 1,1-1-23,2 0 18,-2 1 4,1 0 27,1 0-5,-1-1-14,0 1 15,4-1-45,-3 1 11,3 0 33,-4 0-21,4 0 3,-1 0 3,1 0 5,-1-1-34,-2 1 26,2 0 7,-2 0-10,-1 0 14,-2 0-19,4 0 5,-4-2-20,-8 2 31,17 2-23,-10-2 4,-7 0 14,13 0-3,-13 0-15,13 0 23,-13 0 3,10 0-22,-10 0 26,8 0 3,-8 0-18,10 0 0,-10 0 0,0 0-3,12-2-20,-12 2 20,8 2 3,-8-2-15,11-2 7,-11 2-3,11 0 0,-3 2 26,-8-2 3,12 0 8,-3 0-26,-2 1-7,-7-1 18,18 1-15,-9-1 1,1 1 6,1-1-21,-1 1 25,4-1-18,-3 0-11,1 1 18,0-1 15,1 3-14,1-3-9,-1 0 27,1 0-18,-1 0-1,-2 0 4,4 0 4,-2 0 22,0 0-30,1 0 19,-1 0 15,-3 1-42,1-1 27,0 0 11,-1 0-26,0 0 0,1 0 8,-2 0-1,1 2-11,-1-2-10,-9 0 21,18 1-11,-10-1 1,-8 0-1,16 0-7,-16 0-8,12 0 30,-12 0 4,13 0 30,-8 1-30,-5-1-4,9 0-11,-9 0 4,10 2 18,-10-2-26,10 0 4,-10 0 30,0 0-41,11 0 3,-11 0-6,0 0 25,13 0-22,-13 0 22,8 0-22,-8 0 14,12 0-18,-12 0 19,12 0 11,-6-2-30,-6 2 19,16 2 3,-8-4-14,1 2 25,1 0 8,1 0-18,0 0-19,3 0 14,-4 0-6,4-1-8,2 1 55,-3-1-33,1 1-18,-2-2 7,1 1 4,1 1 3,-2 0-3,0 0 0,-2 0 10,0 0-28,0 0-9,-2-3 16,-8 3-1,17 0 16,-8 3 18,-9-3-30,14-3-18,-6 3 26,-8 0-4,15 0-8,-15 0 23,12 0-19,-12 0-7,12 0 26,-12 0 4,11-1-16,-11 1-14,11 0 0,-11 0 4,12 0-1,-12 0 4,8 0 19,-8 0-22,0 0 22,14 0-15,-14 0-8,0 0 27,13 0 11,-13 0-42,8 0 9,-8 0 36,13 1-14,-13-1-15,10 0 33,0 3-30,-10-3-22,11-3 56,-5 6-33,-6-3-1,14 0-10,-14 0 3,10 0-8,-10 0 8,11 0-15,-11 0 15,11 0 19,-11 0-34,9 0 26,-9 0-44,6 1-1,-6-1-18,0 0-45,9 0-44,-9 0-60,0 0-97,0 0-78,9 3-67,-9-3 11,0 0-443,-2 6 26,2-6 74,0 0 87,0 0 62,-16 3 31</inkml:trace>
  <inkml:trace contextRef="#ctx0" brushRef="#br0" timeOffset="75290.9767">2791 9387 3,'0'0'86,"0"0"-23,0 0 19,0 0-22,0 0-12,0 0 4,0 0 41,-11 2-44,11-2-38,0 0 97,0 0-41,0 0-23,0 0 20,0 0 40,0 0-82,0 0 8,0 0 19,0 0-9,0 0-2,0 0 21,0 0-25,0 0 18,0 0-26,0 0 8,0 0-1,0 0 23,0 0-15,0 0-30,0 0 26,0 0 4,0 0-4,0 0 1,0 0-5,0 0-22,0 0 8,0 0 11,0 0-12,0 0-21,0 0 29,0 0 15,0 0-15,0 0 0,0 0 7,0 0 31,0 0-72,0 0 1,0 0 22,0 0-15,-1-12-8,1 12 30,0 0-3,0 0-11,0 0 25,0 0-29,6-6 3,-6 6 1,0 0 10,0 0-36,4-6 36,-4 6-18,0 0 30,2-3-30,-2 3 4,0 0 11,6-4-19,-6 4-22,0 0 126,0 0-107,7-2-4,-7 2 11,5-3-23,-5 3 35,5-3-24,-5 3 20,9-2-4,-9 2-16,5-4 12,-5 4 12,0 0 6,13-1-29,-13 1 7,10-2 19,-10 2-11,10-2 15,-3 2-5,-7 0-17,9-3-8,-9 3 3,9 0 16,-9 0-42,9-2 30,-9 2 4,8-3-33,-8 3 10,8-1 38,-8 1-11,8-2 0,-8 2 7,0 0-30,10-1 42,-10 1-27,7-1-3,-7 1 40,0 0-14,11-2-4,-11 2-45,0 0 26,10-2 49,-10 2-49,0 0 60,7 0-71,-7 0 8,7-3-42,-7 3 53,0 0-4,10-2-26,-10 2 41,0 0-4,11-1-34,-11 1 42,9-1-23,-9 1 34,10 0-63,-10 0 25,8-1 16,-8 1 3,10-4-15,-10 4 0,13 0 4,-13 0 15,10-2-15,-5 1 0,-5 1 4,11-2-11,-11 2-16,12-2 23,-12 2-15,10-1 67,-10 1-78,11-1 45,-11 1-19,10-1-15,-10 1-11,9 0 22,-9 0 1,0 0 10,15 0 0,-15 0-7,7-2 19,-7 2-8,9-1-3,-9 1-1,0 0-22,11-1 8,-11 1 7,0 0 7,0 0 8,11 1-15,-11-1 56,0 0-71,9-1 26,-9 1-33,0 0 3,0 0-3,14 0 41,-14 0-27,7-2 4,-7 2-22,0 0 8,11 0 21,-11 0-21,9 0 29,-9 0 8,12 0-4,-12 0-4,10 0-22,-10 0 48,13 2-33,-8-2-31,-5 0 24,12 0-16,-12 0 19,11 0-15,-11 0 34,10 1-19,-10-1-15,0 0 41,12 0-67,-12 0 63,9 1 1,-9-1-23,6 2 11,-6-2-26,0 0 8,10 0-1,-10 0-3,0 0 37,14 2-33,-11-1 14,-3-1-33,7 2 37,-7-2-22,6 2 7,-6-2-14,9 0 21,-9 0-3,7 3-18,-7-3 33,9 0-15,-9 0 3,9 2-25,-3 0 0,-6-2 22,9 1-34,-9-1 38,9 2 14,-9-2-10,7 2-1,-7-2 8,0 0 4,14 0-8,-14 0-4,7 0 8,-7 0-18,0 0-27,11 0 37,-11 0 38,10 0-38,-10 0 27,10-2-41,-10 2 7,10-2-27,-10 2 31,10-3 41,-6 1-75,3 0 30,-7 2 4,10-1-27,-10 1 23,11-2 19,-5 0-34,-6 2-3,11-2 6,-5 1 5,-6 1-15,8-2 22,-8 2-15,0 0 15,10-2-23,-10 2 1,0 0 29,11 0-18,-11 0 49,0 0-35,9 0-14,-9 0 19,0 0-16,0 0-14,0 0 3,11 0 27,-11 0-20,0 0 31,11 0-34,-11 0 26,8-2-18,-8 2 7,11-1 37,-5-2-52,2 3 23,-8 0 14,16-3-7,-8 1 0,3-1-12,-1 2-10,0-4 33,1 3-41,0-3 15,1 3-11,-2-1 15,-2 0-8,4 1 23,-4-1-1,-1 0 23,2 2-18,-2-2-35,-7 3-14,10-2 30,-5-1-8,-5 3-14,9-2 25,-9 2-18,8-1-4,-8 1-26,0 0 52,9-1-7,-9 1-23,0 0 16,8-1-1,-8 1 0,6-2-3,-6 2-8,0 0 11,0 0 0,0 0 12,14 2-1,-14-2-14,0 0 37,10 1-19,-10-1-19,0 0 23,13-1 4,-13 1-4,10-2-30,-10 2 30,10 0 18,-10 0-55,12-2 15,-12 2-1,10 0 16,-10 0-20,12-2 65,-4 2-57,-8 0 0,11-1 12,-5 1-16,-6 0 42,12-2-38,-12 2-7,9 0 11,-9 0-30,10-2 45,-10 2 33,0 0-52,13 2-3,-13-2 7,0 0-15,10 0 15,-10 0 0,0 0-22,8 0-1,-8 0-3,0 0 67,10 0-37,-10 0-23,0 0 16,10 0 25,-10 0-22,0 0-19,11 0-3,-11 0 26,11-2-15,-11 2 26,10 0-15,-1-1-23,-9 1 46,11-1-35,-11 1-3,13-1 34,-6 1-30,-7 0 0,14-2 26,-7 1-8,-7 1-33,12-1 48,-4-1-10,-8 2 17,10-1-21,-10 1-12,8 0 26,-8 0-3,10-3-41,-10 3 14,0 0 5,10 0 6,-10 0-3,0 0-11,0 0 7,9 0 30,-9 0-26,0 0-18,0 0 18,11-1-8,-11 1 12,0 0-4,0 0 22,11 1-29,-11-1 11,6 0-12,-6 0 16,0 0-5,14 0-6,-14 0 10,7 3 49,-7-3-60,10 0-11,-10 0 15,10 0-15,-10 0 12,12 0-12,-12 0-30,10 0 49,-10 0-23,13 0 8,-6 0 15,-7 0 7,9 0-18,-9 0-8,0 0 18,12 0 5,-12 0-27,0 0 27,10 1-1,-10-1 12,0 0 3,9 0-29,-9 0-1,0 0 16,0 0-20,14 0 9,-14 0 10,7 0 27,-7 0-42,0 0-10,11-1 29,-11 1-11,11 0-19,-11 0 12,9 0 25,-9 0 8,10 0-22,-10 0-26,11 0-19,-11 0 52,13 0-18,-13 0 3,9-3 11,-9 3 4,13 0-52,-13 0 79,13 0-76,-13 0 50,10 0 10,-10 0-22,10 0 11,-10 0-18,9 0 10,-9 0-14,0 0-4,10 0 64,-10 0-49,0 0-23,0 0 38,9 0-15,-9 0-7,0 0-12,0 0 12,0 0 55,0 0-81,12 0 33,-12 0-4,0 0-18,0 0 33,8 0-26,-8 0 11,0 0 12,11 3 3,-11-3-19,9 0 31,-3 1-23,-6-1-30,11 0 37,-11 0-7,13 0-29,-13 0 84,15 0-40,-8 0 23,-7 0-64,14 0 22,-4 2 22,-3-2-14,-7 0 4,16 0-20,-8 1 5,-8-1-12,14 0 31,-14 0-24,12 0 31,-12 0 11,12-1-38,-12 1-10,10 1 21,-10-1-6,9 0 14,-9 0-22,0 0 26,12 0-1,-12 0-6,0 0-8,11 0 7,-11 0 1,0 0 7,8 0 0,-8 0 7,0 0-15,11 0-18,-11 0 26,0 0-7,9-1 18,-9 1-34,0 0 1,10 0 44,-10 0-26,11-2 0,-11 2-3,10 0-19,-10 0 25,12-1-17,-12 1 21,13 0-33,-13 0 27,15 0 6,-6 0-7,-9 0 4,16-3-15,-8 3-3,-1 0-1,-7 0 19,15-1 33,-7 1-52,-1-2 12,-7 2-38,12 0 49,-12 0-45,11 0 22,-11 0 8,10-1-27,-10 1 42,8-1-23,-8 1-3,0 0 3,12 1 23,-12-1-4,0 0-27,0 0 24,10-1-12,-10 1 0,8-2 7,-8 2-22,0 0 19,10 0-4,-10 0 4,11-1 25,-11 1 5,11-1-19,-4-2 11,3 1 11,-3 1 0,2 0-40,-1-2-1,1 1 26,1 0-3,0 1-1,4-1-6,-3-1 32,1 1-33,1-1 15,0-1-26,-2 1 8,1 1 7,-1 2-19,2-3 8,-3 0 3,4 1-7,-3 0 4,2 0 7,-3 2 8,0-2-19,-1 1 3,1 1 12,-1-4-7,-1 3 7,-1 0-23,-7 1 12,15-1 33,-15 1-26,12-2 19,-9 1-26,-3 1-49,10-1 53,-10 1-8,9-2 0,-9 2 7,0 0 15,0 0-55,12 0 3,-12 0 34,0 0 29,9-1-33,-9 1 0,0 0 15,0 0-4,12 0-18,-12 0-15,0 0 22,13 0 18,-13 0-3,11 0 0,-11 0-22,14 1 3,-8-2 8,-6 1 7,14 0 4,-5 0-8,-9 0-7,14 0 4,-7 0-8,-7 0 8,15 0-26,-7 0 22,-8 0 0,11 0-45,-11 0 15,10 0 26,-10 0 8,0 0-60,11 0 30,-11 0 19,6 1-19,-6-1 33,0 0-11,7 2 23,-7-2 3,0 0 45,5 2-104,-5-2 59,0 0 4,0 0-18,3 4 14,-3-4-52,0 0 42,0 0-9,5 3-14,-5-3 19,0 0-5,0 0 16,8 3-26,-8-3 14,7 2 8,-7-2-8,10 0 8,-10 0 4,11 0-34,-1 0 15,-10 0 7,14 0 5,-5 0-12,-9 0-8,17 0-7,-9 0 45,1 0 37,-9 0-78,18 2 37,-11-2 4,-7 0-34,15 2 11,-7-2-3,-8 0-22,11 1 18,-4 0-19,-7-1 34,8 1-38,-8-1 16,9 0-23,-9 0 15,0 0-7,9 2 22,-9-2-7,0 0 18,8 3-34,-8-3 38,0 0-26,0 0-4,7 0 26,-7 0-11,0 0-22,0 0 37,0 0 0,6 4-15,-6-4-26,0 0 48,0 0-26,3 4-7,-3-4 15,0 0 11,4 4-23,-4-4 23,0 0 4,3 5-27,-3-5-3,4 3 8,-4-3-16,4 4 15,-4-4-3,6 3 7,-6-3-11,3 4-1,-3-4 12,0 0 19,5 3-11,-5-3-20,5 2 5,-5-2-8,0 0 41,6 3-7,-6-3-27,0 0 16,6 3-1,-6-3 4,0 0-7,6 1 3,-6-1 5,0 0-12,0 0-4,7 3 19,-7-3 22,0 0-33,6 1 3,-6-1 16,0 0-31,0 0-3,8 2-11,-8-2 40,0 0 1,0 0 14,0 0-44,7 1 30,-7-1-45,0 0 15,0 0 11,0 0-15,0 0 26,0 0-30,0 0 23,0 0-8,9 1-18,-9-1 29,0 0-7,0 0 4,5 3 0,-5-3-30,0 0 11,0 0 19,0 0 3,6 2-33,-6-2 82,0 0-56,0 0 11,5 4-7,-5-4 11,0 0 18,0 0-44,6 1-8,-6-1 38,0 0-19,0 0-4,7 2-3,-7-2 7,0 0-15,0 0 33,0 0-25,7 0 37,-7 0-30,0 0 0,0 0-4,0 0 0,0 0 23,11 2-8,-11-2 11,0 0 12,0 0-49,0 0 15,0 0 15,0 0 18,12-2-29,-12 2 15,0 0-15,0 0-16,10-2 24,-10 2 2,8-1 5,-8 1-19,9-2 7,-9 2-14,7-2 14,-7 2 42,14-1-42,-14 1 1,11-2 7,-5 2-15,-6 0-8,14-4 8,-8 4 19,-6 0-8,14-3-18,-6 3-16,-8 0 46,14-3-38,-6 3 15,0 0 22,-8 0-22,14 0 7,-5-1 5,0-1-5,-1 1-14,-8 1 18,18 0-7,-11-1 10,-7 1 5,13 0-15,-5-2-41,-8 2 25,14 0 46,-14 0-34,10 0 18,-10 0-10,11 0-27,-11 0 1,8-1 33,-8 1-27,0 0 5,9 1 18,-9-1 11,0 0-22,0 0 0,11-1-14,-11 1 14,0 0-4,0 0 19,12 0-38,-12 0 35,0 0 2,10-1-28,-10 1 36,11 0 8,-5-3-45,-6 3 15,13 0 4,-6-2-1,1 1-6,-8 1-1,13-1 26,-4 0-3,-1-1-30,-8 2 18,16-2 23,-8 1-38,0 1 12,-8 0 0,13-1 26,-6 0-15,-7 1-12,13-2 1,-13 2 3,11 0-10,-11 0-1,11 0 0,-11 0 1,0 0 14,10-3-19,-10 3-10,0 0 25,9 0 15,-9 0-36,0 0 6,10 0 19,-10 0 4,0 0 7,0 0-22,0 0 8,10 0-19,-10 0 3,0 0 19,10-2 12,-10 2 10,7-2-10,-7 2-16,15-2 12,-8 2-23,0-3 30,3 2-11,-1-1-22,1 0-5,1-1 12,-1 3-11,0-3 15,1 1-4,-1-2 0,0 2 11,1 1-15,-2 1-3,-1-2 18,-1 0 8,-7 2 18,14-2-45,-10 1 12,-4 1 7,12-2 4,-12 2 0,8-1-7,-8 1 6,0 0 16,8 0-33,-8 0-1,0 0 26,9-3-26,-9 3 16,0 0-5,0 0 27,0 0-49,10-1 0,-10 1 37,0 0-22,0 0 4,0 0 3,0 0-29,9 0 18,-9 0-3,0 0 3,0 0 4,11 0 26,-11 0-18,10 0 10,-10 0-22,11 0 23,-11 0-15,13-3 0,-13 3 10,12 0 5,-4 0-19,-8 0 19,15 0-23,-8 0-22,-7 0 26,13 0 7,-5 0-25,-8 0-8,12 0 7,-12 0-3,10 0 40,-10 0-14,9 0-11,-9 0 33,7 3-34,-7-3 4,0 0-22,10 0 30,-10 0 15,0 0-12,0 0-22,9 0 45,-9 0-45,0 0 15,0 0 26,0 0-18,0 0-5,10 0-6,-10 0 14,0 0-15,0 0-7,7 0 18,-7 0-36,0 0 40,0 0-4,0 0-10,11 1 10,-11-1 8,0 0-15,13 2 4,-13-2 29,7 0-7,-7 0-22,10 1-8,-10-1 8,11 0-8,-11 0 0,13 3-3,-7-3 29,-6 0-48,11 1 41,-4 0-26,-7-1 4,10 1 40,-10-1-37,11 2 12,-11-2 18,8 0-26,-8 0-23,8 2 9,-8-2-1,0 0-11,8 1 0,-8-1 52,7 2-26,-7-2-15,0 0 26,0 0-41,6 2 49,-6-2-23,0 0 0,0 0-18,0 0 15,7 3-5,-7-3 1,0 0 0,0 0 15,0 0-1,6 2-10,-6-2-15,0 0 10,0 0 20,7 2-23,-7-2 22,0 0 1,5 3-8,-5-3 0,0 0 11,0 0 0,6 4-29,-6-4 10,0 0 38,6 2-41,-6-2 26,0 0-34,5 6 34,-5-6-19,5 2 12,-5-2-19,5 3 14,-5-3 12,6 2-15,-6-2 8,5 3 18,-3 1-23,-2-4-36,8 3 22,-8-3 29,10 2-36,-8 1-1,-2-3 27,9 2-8,-4 1 7,-5-3 12,6 1-23,-6-1 41,9 3-41,-9-3-7,6 3 11,-6-3 4,4 1 18,-4-1-3,4 3-8,-4-3-26,0 0 30,6 3-7,-6-3 10,0 0-14,6 2-12,-6-2 12,0 0 26,0 0-30,10 3-4,-10-3 15,0 0 4,7 2-15,-7-2 11,0 0 12,10 1-16,-10-1 8,9 0 4,-9 0-1,12 2 20,-6-2-24,-6 0-6,12 0-4,-12 0 14,16 0 27,-9 2-53,-7-2 27,17 0 3,-9 0-18,-8 0 0,17 0 11,-8 0 18,-1 2-33,2-1-15,-2-1 4,-8 0-7,19 0 21,-12 1 9,-7-1-5,14 0-33,-7 0 30,-7 0 7,13 1-11,-7 1-15,-6-2 0,10 0 22,-10 0-10,9 3-8,-9-3 40,7 0-32,-7 0 18,0 0-15,7 2 7,-7-2-7,0 0-7,8 0-8,-8 0 30,0 0 29,0 0-59,0 0 4,0 0 19,11 2-5,-11-2-14,0 0 19,8 0 14,-8 0-15,7 1-3,-7-1 18,10 1-36,-10-1 25,10 0 4,-10 0-12,10 2 8,-10-2 4,15 0 26,-7 0-52,-8 0 4,15 0-1,-6 0 38,-1 0-30,-8 0 11,17-2 0,-7 1-29,-4 1 10,6-1 27,-4-1-4,-8 2-19,18 0 12,-7 0 10,-2 0-33,-1-2 0,2 2 15,-2 0 45,-8 0-49,16-3 1,-8 3 25,1 0-48,-9 0 22,13-2 0,-4 2 8,-1-1 0,-8 1-8,13-1-7,-4 0 11,-2-1 7,-7 2-3,12-2-11,-4 2 22,-8 0 0,10-2-49,-10 2 8,9-1 37,-9 1-3,9 0-16,-9 0 38,0 0-15,12 0 0,-12 0-26,0 0 25,10-2-17,-10 2-1,0 0 15,9-2 8,-9 2-23,6-1 0,-6 1 4,0 0 0,10-1 8,-10 1-19,0 0 7,0 0 26,10 0-26,-10 0-18,0 0 52,10 0-56,-10 0 26,0 0-8,10-1 31,-10 1-31,0 0-3,15 1 15,-15-1 11,7 0-8,-7 0-7,8 0 0,-8 0 15,8 1-41,-8-1 22,8 1 8,-8-1 30,9 2-34,-9-2-8,8 2 16,-8-2-31,7 0 27,-7 0 3,9 1 16,-9-1-23,7 2 15,-7-2 3,8 0-3,-8 0 19,9 2-19,-9-2-15,10 3 11,-10-3 26,8 1-30,-2 0-18,-6-1 52,11 0-48,-11 0 22,11 2-27,-5 1 27,-6-3-37,11 0 22,-6 2 11,-5-2 8,10 0-1,-10 0-14,11 2 7,-11-2-7,11 1 11,-11-1-4,8 0-7,-8 0 26,9 3-38,-9-3 8,11 1 22,-11-1-22,7 1 12,-7-1-16,8 0 8,-8 0-4,0 0-34,11 0-55,-11 0-45,0 0-75,7 4-74,-7-4-89,0 0-499,-3 7 44,3-7 53,-10 10 126,6-7 108</inkml:trace>
  <inkml:trace contextRef="#ctx0" brushRef="#br0" timeOffset="87761.2548">1879 10131 137,'-2'-5'317,"2"5"-42,0 0-7,0 0-48,0 0 15,0-7-5,0 7-47,0 0-1,0 0 16,0 0-16,0 0 15,0 0-18,0 0-23,0-5 27,0 5-38,0 0 23,0 0-27,0 0-37,0 0-11,0 0-3,0 0 10,0 0-44,0 0 34,0 0-20,0 0-29,0 0 30,0 0-56,0 0 30,0 0-19,-15 13 15,11-7-27,2 0 12,-2 2-33,1-2 14,0 5 8,2-1 4,-5-1 29,0 2-48,1 5 19,2-2 7,-1-1-22,-3 1-19,0 3 30,2-2-15,0 1 26,-2 1-34,1 0 16,-1 3 10,0-1-21,-3 1-16,0 1 19,2-2 15,-1 1-15,-2 1-15,2-4-11,-1 3 7,-1-1-14,1-4 18,-2 5 8,2-4-19,-3 1-15,2-2 22,-2-1-33,4 0 41,-3-2-30,0 0-8,4-2 5,-3 1-5,2-4 27,-1 2 11,2-2-12,-1 0-10,2-3 7,1 0 3,0 0 16,0-1 7,6-3-30,-9 3-89,9-3-4,-8 0 19,8 0 15,0 0-4,-7-6-4,7 6 67,-1-6-18,1 6-8,1-8 33,3 2-14,-4 0-8,0 6-14,4-9 48,-2 4-41,2 0 74,-4 5-41,3-8-7,-2 3 4,1 1 14,2-1-3,-1 0-7,0 2 7,-3 3 14,5-6-6,-2 3-16,-3 3 0,7-4 12,-4 1 14,-3 3 1,7-4-16,-7 4 1,10-2-8,-10 2 37,8 0-7,-8 0-11,10 2 0,-10-2 7,13 3 15,-6-2-8,-1 3-25,2-1 3,2 1-14,0 1 25,0 0-11,1 0 23,-1 0-34,2 2 11,-1-1 8,-1-1-11,2 2-4,1-3 18,-2 1 8,0 0-30,-1 0 8,2-1 3,-1 2 4,-1-1-15,0-1-4,4 1 42,-4 0 6,0-2-55,2 3 64,0-3-31,0 2-33,0-2 30,-1 1 7,2-1-15,0-1 4,-1 2-33,-2-1 14,2-3 26,0 4-21,-3-3 28,1 0 20,-1-1-23,1 0 8,-2 0 22,4-1-30,-4 0-4,2-3 5,0 3 10,-3 0-11,3-4 0,-2 3 15,0-1 11,-1 0-37,-1-1 12,1-1 17,1 0-17,-1 0-5,0-2-3,-2 2-1,2 0 9,1-2-16,-2 2 0,-2-3 4,1-1-4,4 2 23,-5-2-30,2-2 22,-2 2-3,2 0-5,-2-2-6,1 2 10,0-1-11,-1-1 49,2 0-45,-5 3 19,2-3-12,-1 0 30,2 3-26,-4-2 4,1 1 4,-1-1 14,0 0 5,0 0-5,0 2-3,-1-3 7,1 0 15,-3 2-22,0 0 15,2-2-12,-2 2-3,0 0 11,-1-1-37,1 0 22,-2 2 15,0 0-23,1-2-6,1 1 2,-3 1-10,5 0-4,-5-1 0,2 4 23,-3-2-12,1 0-8,1-1-3,-1 3 15,2-2-11,-3 1 7,1-2 4,2 3-4,-3-1-22,1 0 11,-1-1 4,3 1 0,-3 2-12,1-1 16,-1-2 21,2 2-40,-3 3 4,3-5 10,0 4 9,-1-1-20,0 0 12,0-1 11,2 1-41,-2 1-4,2-1 34,-2-1 14,6 5-10,-11-5-19,7 2-1,-2-1-10,6 4 29,-8-5-10,2 5-12,6 0-22,-8-5 63,2 2-37,6 3-4,-10-3-8,7 2 8,3 1-3,-14-5 18,14 5 4,-10 0-27,10 0 27,-11 0-23,11 0 16,-13 0-5,13 0 60,-13 0-100,13 0 63,-12 0-8,12 0-14,-14 0-4,14 0 3,-13 0 12,7 2-23,6-2-3,-13 3 26,8-2-12,5-1 1,-14 1 18,14-1 4,-10 2-4,3-1-15,1 1-22,6-2 15,-11 2 0,5 1 7,6-3-3,-11 1 18,4 2-37,1-2 33,-1 2 1,7-3-16,-14 5 8,8-3 4,-1 2-26,0 1 7,-1-3 33,1 3-7,1-2-18,-1 1 3,-1 0 19,2-2-22,0 2-1,-1 1-3,-1-2 15,2 1 7,0 0-26,-1 0 45,1 0-56,1-1 30,-2 1-4,-2 1 0,5 0-8,-3 0 16,-1 2-34,2-2 3,0 2 8,-1-1 30,0 0 15,3 2-41,-2-1 26,2 0 3,-2 0 31,2 1-20,1 1-32,-4-1 29,3 0 0,0 1 4,1 0-12,0-1 34,3 1-14,-4 2 10,1-2-26,0 0 19,3 2-7,-5-2-1,3 1 53,1-1-19,-1 1-30,2-1 4,-1-1-7,1 1-19,0 1 33,0-3-11,0 0-26,0 1 23,0-2-23,0 2 4,0-2 7,1-1-11,1-1-22,-1 1-4,1 0-29,-2-5-16,6 7-78,-6-7-81,9 2-105,-9-2-22,6 0-425,-6 0-11,10-5 60,-10 5 92,11-4 61</inkml:trace>
  <inkml:trace contextRef="#ctx0" brushRef="#br0" timeOffset="89265.253">2434 10394 163,'0'0'209,"3"-3"3,-3 3 30,0 0-11,0 0 11,0 0-26,0 0-26,0 0 14,1-5 9,-1 5-31,0 0-11,0 0 4,0 0-18,0 0-1,0 0-48,0 0 11,0 0-11,0 0-4,0 0-14,0 0 25,0 0-29,0 0-4,0 0 11,0 0-15,-21 10-18,17-7-16,0-1-3,-1 3 26,1-3-33,-3 4 18,3-2-19,-2 0-3,2 4 19,-2-3-16,-1 1-25,2 0 3,-1 0 37,0 2-48,2-2 22,-2 2-7,1-1-15,0 1 15,1 0-11,0-1 18,0 2-7,1-1-33,-1-3 10,1 3 12,0-1 18,0 1-3,1-1-19,0 1 11,1-1-7,-1 1-12,1 1 5,-3-1 10,4-1-14,-2 0 25,1 0 5,1 1-12,-2-1 11,1 0-26,1 1 4,-3-1 15,3 0 11,-3 0-26,3 1-7,0-1-12,0-2 12,-1 2 22,1-2 0,-1 2-23,1 0-18,0-1-22,0-6 40,1 9 12,-1-4-23,0 1 12,0-6-23,1 8 0,-1-3-3,0-5-4,3 7 25,-3-4-14,0-3 0,3 7-18,-3-7-1,3 5-11,-2-1 15,-1-4 49,6 5-8,-6-5-27,6 5 9,-4-2 3,-2-3-19,9 3 34,-4-2 0,-5-1 0,10 3-7,-4-2 3,-6-1 8,14 0 7,-7 1-15,-7-1 23,13-2-30,-13 2 33,17-3-52,-10 2 53,0-1-12,1 1-11,-2-2 22,1 2-37,0-2 8,-1 0 11,1 1 11,0-1-41,-1 0 33,-1-3-3,2 4-19,0-3 19,-2 0-34,1 0 26,-1 0 8,3 0-12,-2-2-14,0 2 7,1-2-11,-3-1-4,3 3 19,-1-4-34,-1 4 23,0-2 18,2 0-44,-4 2 33,1-3-19,0 3 23,-1-2-37,1 1-12,-1-1 42,0 2 25,1-3-33,-1 2 15,0-2 3,2 2-40,-3 0 7,2 0 11,-1-2 34,-2 2-41,1-2-4,-1 2 30,1-1 3,0 0-7,0 1-26,-1-2 41,2 2-18,-1 0 7,1-1-12,-3 2 5,0-2 14,2 0-11,-2 3-7,0-3-12,0 2 27,-2-1 18,2-1-11,0 7-8,-3-9-3,3 3 0,-2 1-26,2 5 26,-3-9 11,0 4 18,1 0-44,0 1-7,1-1-12,1 5 30,-6-7 4,3 4 11,-5-1 8,6 0-1,-2 0-33,4 4 18,-7-6 31,1 2-23,2 0-19,4 4 4,-11-5 19,7 3-19,-4-1 26,3 1-14,5 2-20,-13-4 31,9 2-8,4 2-19,-16 0 0,16 0 5,-14 2 10,6-1-26,2 0 11,-7 3 31,5-1-12,-1 1-34,1-1 49,-2 3-26,0-3-4,3 3-60,-3 1 1,2-2 59,-1 3-112,1 0-66,1-1 51,-2 2-88,3-3-370,-1 4-33,2-3 75</inkml:trace>
  <inkml:trace contextRef="#ctx0" brushRef="#br0" timeOffset="91729.8867">2691 10311 197,'0'0'287,"0"0"-27,0 0 19,0 0-18,0 0-49,0 0-7,0 0 0,0 0-30,0 0-4,0 0-7,0 0-30,0 0 4,-11 12-8,11-12-3,-4 5-8,2-1-11,-3 0-15,2 0 0,2 2-22,-2-1-8,1 1 22,-1 1-29,2 1 0,1-2 26,-3 3-37,0 2-8,0-3 23,2 1-49,-2 2 30,3-2-34,0 0 30,-4 3-18,3-4 29,1 4-29,0-3 33,-2 0-26,4 2-22,-4-2-4,1-1 15,1 2 7,0 0-14,0-1-27,0 3-3,0-3-12,0 1-11,0 0 16,0 0-16,1-2-18,-1 0-4,2 0 15,-1 1 3,3-4 12,-1 3 3,-2-1-18,2-2 11,3 0 4,-3-1 15,1 1-12,0 0 23,2-3-26,1 1 7,-7-3 19,10 1 7,-10-1-3,10 0-23,0 0 15,-10 0-18,14-3 14,-10 1 34,-4 2-11,13-4 7,-8 2-11,0-3-34,0 3 19,-5 2-44,13-7-83,-11 5 19,3-1 15,0 0 34,0-1-8,-1 0-7,2 0 48,-1 0-30,0-1 8,2 0 18,0 0-7,1-2-4,-1 2 8,2-2 22,0-1 11,0 3-41,0-4 4,-1 2 59,3-1-33,1 1 0,-3 0 26,2-2 11,-1 1-67,-1 1 53,4-1-16,-3-1 23,-1 1-34,0 2 41,0-1-41,1-1 27,-3 1-16,0 0-44,0-1-8,0 0 49,0 1-23,3-2-11,-7 2 0,3-2-3,-1 3 3,0-2 4,1 1 7,-1-2 0,-1 2-33,0 1 48,2-3-40,-5 2-9,4 2 50,-1-2 14,-3 2-11,3-2 44,-2 2-7,1-1-55,-2-1 29,-1 7-11,3-8 37,-2 4 4,1 0 18,-2 4 12,1-8-23,-1 8 16,2-4 25,-2 4 0,1-5-7,-1 5-4,0 0 19,3-8-45,-3 8 37,0 0 1,0-5-20,0 5 8,0 0 23,0 0-68,1-4 31,-1 4-20,0 0 8,0 0-29,0 0 77,0 0-89,0 0 26,0 0 4,0 0-15,0 0 34,-4 22-16,3-15-10,-1 1 29,1 1-37,-1 2 33,1 2-25,-2-1 7,0 3 7,0 1 15,-1 1-11,1 0 53,-3 1-72,4 0 4,-6 4 12,6-5-42,-5 3 19,0 0 33,1-4-18,2 1 4,0-1-26,-2-3 70,3 1-63,-1-2 4,0-4-23,1 4 49,2-4-49,-2-2 38,0 2-19,0-3 70,2 2-66,-2-3 7,0 1 45,0-1-67,3-4 18,-7 7-10,7-7 6,-4 2 16,1 2-15,3-4 29,-4 3 5,4-3-1,0 0-7,-7 2-30,7-2 14,0 0 20,0 0-15,-8 2 10,8-2-6,0 0 3,0 0-8,0 0-6,0 0 6,0 0 12,0 0-4,8-13-7,-4 8 3,-1 2-3,-3 3-23,8-8 11,-2 4-29,-2-2-4,3 0 26,2 1 7,-2 0-29,4-2-4,-2 2-4,-2-2 30,7 0-7,-4 0-23,2-1 23,0-2-27,-1 3 19,0-2-3,1 2-16,-1-1 4,-1 1-3,0-1 22,-3 1-4,4 0-30,-3-1-18,4-1 48,-4 2-26,-1-1-30,2-1 0,-3 1 23,3 0-12,-2 1 12,-1-1-4,1 0 22,-2 0-7,1 1 7,-3 0 15,1-2-7,1 2-8,-2 1 23,1-1-16,-3 0 8,2 2-7,-1 0 22,3 1 26,-5-1-4,0 5 49,3-6-34,-3 6-14,1-7-20,-1 7 9,2-4 10,-2 4 4,3-5-15,-3 5 26,0 0-44,1-7 48,-1 7-15,0 0 22,0 0-14,0 0-8,0 0 19,0 0 7,0 0 26,0 0-33,0 0 25,-7 19-21,7-14-8,-3 2 15,3-2 7,-5 5-18,2-1-1,1 1 5,1 2-27,-5-1 0,5 1 8,-2 2 4,1-5-23,0 5-11,0-3 11,2 0 15,-1 1-4,1-2-18,0 0-15,0 2-11,0-3 10,0-1 5,1-1-30,1 2 14,-2-1 8,1-1-29,0-1-5,1-2 23,-1 1-18,2 1 14,-1-1-26,2-2 19,-3 2 22,4-3 4,-5-2-30,5 4 26,-1-1-4,-4-3-44,9 1 33,-9-1-15,0 0-7,18-4-7,-11 0 14,0 2-29,2-4-8,1 0-8,-3-1 23,2 0-15,2-1-7,-1-2 56,1-1-31,1 0-6,-2 3-24,0-5 16,1 4 49,1-1-1,-3 2-8,-1-1 24,-1 1-9,3 1 1,-4 0 18,0 0 30,0 1-11,0 0 30,-2 1 18,-2 0 0,3 1-3,-2 0 0,0 0 10,1 1-25,-4 3 11,5-5 7,-5 5 23,0 0-19,5-4 7,-5 4-7,0 0-7,0 0 11,0 0-4,0 0 7,0 0 12,-5 19-1,3-11-29,0-2-4,1 2 30,-1 1-41,0 2 26,-1-2-48,2 3 3,-1-2 34,1 1-8,-1-1 8,2 2-33,0-2-1,0 0 4,2 2 4,-2-3-15,1-1 0,-1 2-1,0-2-17,3 0 21,0-2-10,-3 2-19,4-4-1,-3 3 5,2-3 3,3 1-11,-5 0-7,3-2 22,1 0-15,-5-3 11,10 2-14,-5 0 10,-5-2 1,10 0 18,-10 0-15,16-3 23,-9 1-12,0-1 16,0 1-1,3-3 4,-2 3 8,1-3-12,2 0-3,-2-2-4,1 2 14,2-2-18,-2 0 19,2-3 26,-1 2-41,0 0 22,-1-3-22,3 2 11,-5-1 0,3-1 8,-4 3 7,-1-2 3,0 1-6,1 1-53,-4-2 45,5 2-27,-6-1-6,3 0 3,-2 1-30,-1-1 22,2 1-7,-3-1 0,1 0 8,-1 1 7,1-2 7,-2 3-18,0-2-4,0 2-3,-2-2 7,1 2-34,-1-2 11,2 2 12,-3-1 11,1 1-26,-1 0-12,0 2 31,-1-3 18,-1 1-19,0 2-7,-1 0 15,0 0-11,2-1-5,-3 1 1,1 1 4,1 0-8,-2 1 19,0 1 4,-1 0-23,0 0-22,8 2 7,-14-3 52,8 3 8,6 0 0,-16-3-22,11 3 14,5 0-37,-15 0 19,15 0 15,-13 1-15,6 1 11,1 1 0,-2-1-15,1 1 0,-2 2 19,2 0 7,-3 1-11,2 2-30,1-1 4,-2 3-100,1-3-5,1 1 12,2 1-41,-2 0-56,0 1 11,0-2-264,3-1-208,-2 2 55</inkml:trace>
  <inkml:trace contextRef="#ctx0" brushRef="#br0" timeOffset="92226.2182">4143 10289 335,'0'0'428,"0"0"-19,0 0 1,0 0-53,0 0-25,0 0-35,0 0-17,0 0-31,0 0-14,0 0-23,0 0-30,0 0-25,0 0-31,0 0-40,3-4-34,-3 4-59,0 0-42,0 0-29,0 0-26,0 0-90,0 0-40,0 0-217,0 0-342,0 0 37,0 0 53,2 12 21</inkml:trace>
  <inkml:trace contextRef="#ctx0" brushRef="#br0" timeOffset="92589.4596">4035 10764 89,'0'0'458,"0"0"-15,1 5-45,-1-5-14,0 0-45,0 0-19,0 0-37,3 6-15,-3-6-60,0 0 1,0 0 3,0 0-63,0 0-41,2 3-52,-2-3-41,0 0-56,0 0-56,0 0-60,0 0-85,0 0-18,0 0-518,0 0 74,0 0 38,0 0 51</inkml:trace>
  <inkml:trace contextRef="#ctx0" brushRef="#br0" timeOffset="96745.5064">1522 11479 52,'0'0'145,"0"0"-11,0 0 37,0 0-44,0 0 7,0 0 82,0 0-79,0 0-10,0 0 0,0 0 36,0 0-32,0 0-8,0 0-4,0 0-15,0 0 8,0 0-23,0 0-11,0 0 0,0 0-7,0 0 22,0 0-18,0 0 22,-18 1-53,18-1 42,-4 5-34,4-5 8,-6 7 3,3-5-4,3-2-25,-6 10-4,3-7 3,0 1 16,0-1-12,0 3-15,0-3 23,-1 3-12,4-3-7,-4 3 8,1-1-12,-1-1 16,1 1-12,0 1 22,0-2-26,2 1 8,-2 0 0,0 2-41,0-1 37,2-2-30,-2 3 19,0-2 0,1 1 3,-1 2-29,0-2 19,3 2-1,-5-2 30,3 1 4,0 2-26,1-1-26,-2 0 52,1-3-26,1 3 11,0 0-19,-1-3 27,1 3-15,1-1-31,-2 0 42,1 0 0,1-2-4,-3 3 0,3-4-4,0 2-36,0-6 32,0 9 16,3-5-60,-3 2 33,0-6-22,4 7 30,-2-6-19,0 3-18,-2-4 26,6 7-8,-2-7 4,-4 0 11,11 6-18,-5-5 3,0 0 23,-6-1-12,16 0 8,-9 0-8,-7 0 12,14-1-34,-4-2 30,0 1-11,0 2-4,-2-2 15,5-1-19,-2-1 4,-1 0-11,1 0-4,-1 1 30,1-3-30,-2 3-8,1-2-6,-3 1-38,1 0 15,1 3 7,-3-4-37,-1 2-26,2 0-19,-3-1-29,1 2-45,-1-1-67,-1-2 67,-3 5-328,6-7-204,-5 2 59,-1 5 141</inkml:trace>
  <inkml:trace contextRef="#ctx0" brushRef="#br0" timeOffset="97778.1929">1657 11093 11,'0'0'223,"0"0"4,0 0-67,0 0 30,0 0-45,0 0 12,0 0 14,0 0-41,0 0-25,-3-4 10,3 4-22,0 0 11,0 0-33,0 0 30,0 0-8,0 0-4,0 0-3,0 0-8,0 0 15,0 0 15,0 0-15,0 0-19,0 0-10,0 0 3,0 0-4,0 0-11,0 0-3,0 0-42,0 0 45,0 0-44,0 0 14,0 0 15,0 0 12,0 0-49,0 0 33,0 0-18,0 0 33,0 0-3,0 0 3,0 0-3,0 0 7,0 0 34,0 0 7,0 0 4,0 0-12,0 0 12,0 0 11,0 0 4,0 0-8,0 0 38,0 0-1,-9 9 23,9-9-41,0 0-26,0 6 22,0-6 0,0 0 4,-1 4 0,1-4 11,0 0-23,0 0 16,0 0-27,-3 7 8,3-7 4,0 0-23,-2 4-10,2-4 36,0 0-55,0 0-12,0 0 19,0 0-71,0 0-3,-3 7-27,3-7-77,0 0-79,0 0-63,8 5-138,-8-5-108,0 0-533,3 3 57,-3-3 96,0 0 105,0 0 70,0 0 49</inkml:trace>
  <inkml:trace contextRef="#ctx0" brushRef="#br0" timeOffset="98761.8464">1831 11442 342,'0'0'335,"0"0"-26,0 0-7,0 0-16,0 0-25,0 0-26,0 0 33,0 0-30,0 0 0,0 0 1,5 1-12,-5-1-23,0 0-6,0 0-61,0 0 16,0 0 18,0 0-63,0 0 23,0 0-20,0 0-36,0 0 18,0 0-4,0 0-44,0 0 22,15-4-26,-15 4 0,0 0 41,12-2-15,-12 2-34,9-1-3,-9 1 15,10-1 11,-2 0-27,-8 1-10,11-2 22,-5 1-34,-6 1 5,15-1-20,-6 1 34,0-1-11,-9 1 4,18-2-16,-8 1 9,4 1 14,-3-1-23,2-1 27,-2 1-30,2 1 37,1-3-14,-4 2 14,4 0-41,-4 0 15,0 0-7,1 0-8,2-1 38,-2 0-53,3 0 19,-4 1-3,2-1 21,-2 2-25,-1 0-12,1-1-7,-1-1-19,-2 1 4,-7 1-44,15-1-42,-9-1-66,-6 2-176,10 0-22,-10 0 0,0 0-216,10 0-242,-10 0 82,0 0 64,0 0 59</inkml:trace>
  <inkml:trace contextRef="#ctx0" brushRef="#br0" timeOffset="99493.3321">1907 11640 111,'0'0'305,"8"-1"-36,-8 1 2,6-4-40,-6 4-11,9 0 0,-9 0-23,10-2 0,-10 2 8,15-3-26,-12 3 22,7-1-4,-2-2-26,1 2 8,1-1 0,1 1-30,-1 0-12,0-2 12,1 0-48,0 3 18,-1-1-37,1 1 7,1-1 16,-1-1-27,0 0-4,-1 1-11,2 0 8,-3 0 15,0 1-27,1-1-18,-10 1-11,16-1-7,-8 1 25,-8 0-52,15-3 4,-6 3-67,-9 0-7,10 0-16,-10 0-36,11 0-68,-11 0-48,0 0-33,9-1-72,-9 1-472,0 0 11,0 0 90,11-2 33</inkml:trace>
  <inkml:trace contextRef="#ctx0" brushRef="#br0" timeOffset="101297.5284">2543 11615 197,'0'0'339,"0"0"-4,0 0-23,0 0-21,0 0-1,0 0-14,0 0-4,0 0-8,0 0-33,0 0-4,0 0 15,0 0-71,0 0 19,0 0-8,0 0-7,0 0 4,0 0-30,0 0-15,0 0-15,0 0 26,0 0-40,0 0 18,0 0 3,0 0-25,0 0 29,0 0-18,0 0-8,0 0-52,0 0 30,0 0-22,0 0-19,-3-9 14,3 9-2,6-5-20,-6 5 15,4-3-33,3 0 26,-4 0 8,1 0-46,0-1 5,2 0 22,-2-1-38,3 1 8,-1-2 34,0 0-45,-1 1-12,1 0 53,-1 1-49,3-2 19,-1-1-37,0 0 22,-4 3-15,5-1-3,-4-1 25,2 0 8,-2 1-29,1-3-9,-1 1 9,3 2-9,-3-2 5,3-1 18,-1 3-22,1-4-4,0 0 41,-3 1-34,5 0 16,-2-2-46,1 1 31,-2-2-8,4 0-4,-3-1-11,0 3-11,1-3 0,-2 3 12,0-1 29,0 0-12,0 2-6,0-2-9,0 1 5,-2-1 22,0 1 4,2 0-30,-1-1 11,-1 2 11,1 1 11,-1-3-25,0 3 32,1-2-32,0 2 18,-1-1-4,-1 0-22,0 3-8,0-2 34,0 1 7,0-1-7,-2 3 15,1-3-22,-1 2 33,2 0-19,-3 0-33,0 5 52,3-8-26,-3 3-4,2 1 34,-2 4-15,0-7 29,2 3-40,-2 4 11,0-8 0,0 8 25,-2-7-10,2 7 0,0-7-4,0 7-19,-5-8 30,5 8-18,0-7 3,0 7-3,0-6 18,0 6-7,-3-5-4,3 5-4,0 0 0,-1-6 23,1 6 0,0 0-5,-2-6 9,2 6-16,0 0 38,-4-4-34,4 4-15,0 0 27,0 0-12,0 0 11,0 0 1,0 0-5,0 0 16,0 0-27,0 0 23,-13 9 0,8-5-23,2-1 15,1 2 1,-1-1 3,1 3-19,-1-1 19,1 1-29,-2 1 44,1 0-15,0-1-23,2 3 9,-3 0 17,1-1-29,0 1 12,2 1-16,-2 0 19,0 0-4,0 0-7,2 1-16,-2 0 31,1 1-4,0-2 0,0 1 7,1-1 27,-2 2-61,0-2 31,3 0 3,-1 2-14,-2-2-23,2 1 34,-1 0 3,0-1-7,2 1-12,-1-1 1,1 0-11,-1 0 44,1 0-26,0 1-29,-3-2 32,3 1-2,-3-2-20,3 2 30,-2 0-22,1 0-14,0 0 17,1-2 5,-3 3 25,2-2-40,-3 2-12,4 0 15,-2-3-18,-1 2 18,2 0 1,0-1 10,-2 0 4,3 1 0,-2-2 16,-1 0-13,2 3-14,1-1 12,-4-2-5,1 1 19,1 0-22,1-1 18,-4 1-26,2 0 16,1 0 6,1-2-3,-2 0 0,2 0 0,-1 1 4,-1-4-19,2 2 3,-2-2 23,3 1-18,0 0-8,0-6 11,-3 8-15,3-4 0,0-4-3,-3 5 3,3-5-22,0 7-4,0-7 27,-5 4-31,5-4 8,0 5-33,0-5-20,0 0-40,-3 6-30,3-6-78,-1 4-104,1-4-552,0 0 27,0 0 48,0 0 49,0 0 100</inkml:trace>
  <inkml:trace contextRef="#ctx0" brushRef="#br0" timeOffset="102569.3724">3189 11251 245,'0'0'216,"0"0"-33,4-4-8,-4 4-26,0 0 18,0 0 12,0 0-8,0 0-22,0 0-8,0 0 20,6-3-39,-6 3-6,0 0 7,0 0-30,0 0 11,0 0-44,0 0 22,0 0 7,8-4-26,-8 4-14,3-4-1,-3 4 15,3-4-26,-3 4 8,3-6-8,-3 6 16,4-5-20,-1 1-11,-3 4 4,0-6-18,4 2-1,-4 4 1,1-9-8,1 4-8,-2 5 12,3-8 7,-3 3 15,0 5 0,0-8-14,0 8 6,0-7-44,0 3 19,0 4 33,0-6-8,0 6-7,-2-7 1,2 7 3,-3-5-19,3 5 8,-3-4 14,3 4-3,-5-3-15,5 3-11,0 0 7,-11-2 8,11 2 14,-9 0-18,9 0 19,0 0-52,-18 2 29,15-1-4,-4 1 1,7-2 14,-12 4 8,6-1 37,-2-1-33,3 1-30,-1 1 33,0-1-3,1 2 3,-2-3-14,1 2 51,0 2-40,1-2-12,-1 0 4,2 2-7,-4-1 0,6 2-8,-5-1 15,0 1 0,3-2 12,-2 5-12,2-3 11,-2 1-3,2 0 11,-3 0-23,3 1-3,-1 1 37,1-2-19,-2 2-22,2-1 26,1 0-18,-2 1 14,2 0 12,0-1-5,0 1-3,0-2 12,2 2-1,-3-1-15,2 0-22,1 1 34,-2 0 22,3-1-8,-2 1-11,1-3 12,1 3-16,0-1 4,0 0-11,0 0-7,-1 1 7,2 0-11,-1 1-8,1-1 1,1 1 10,-1-1-6,1-2 17,-1 3-43,1 0 36,2-1-7,-4 1-15,1-1 4,2 1-27,-1 0 19,2 1 31,-3-2-46,2 2 26,1-2 5,-1 0-20,1 0-22,-1-2 30,3 2 0,-2-2-7,2-1-8,-1 0-11,1-2 4,-2 0 22,2 0 7,0 0 12,2-4-19,-2 3-26,0-1 37,2-2 4,0-1-12,1 3-14,-9-3 15,14 0-12,-6 0 8,-8 0 8,15-3-1,-8 0-10,2 2 3,0-1-12,-2-1 27,2 0-11,-1-2-4,0 0 0,0-1-15,-1 1-3,0 2 25,3-2-11,-5 0-7,0 0 22,3 1 4,-1-2-11,-4 0 26,4 2-8,-4-1 8,-1 0-19,3-1 22,-1 2-3,-3-2-11,2-1 14,-1 2-44,-1-2 52,0 2-33,-1 0 18,2 1-23,-2 4 12,-3-12-15,2 8 0,-2-1-3,3 5 47,-7-8-33,2 3-14,0 2 18,0 0-8,0 1 0,-2-1-7,-1 2 12,8 1 3,-15-2-8,7 2-18,8 0 29,-19 2-10,11 0 14,-3 2-29,2 0 25,1 3-25,-2-3-15,1 1-16,1 5-10,1-3-41,0 1-34,3-1-37,-1 1-38,1 1-36,3 0-94,-2-1 4,3 1-510,0-2 90,0 0 32,1 0 120</inkml:trace>
  <inkml:trace contextRef="#ctx0" brushRef="#br0" timeOffset="103657.0946">3648 11442 242,'0'0'372,"0"0"-56,0 0-14,0 0-19,-3-5-8,3 5-10,0 0-12,0 0-45,0 0-10,0 0 6,0 0-32,0 0-27,0 0 41,0 0-56,-21 8 1,17-5 3,-1 0-8,4 3-29,-6 0-4,1-1-15,2 2 30,0 1-33,0-2 14,-3 2-7,4 0-15,-3 1-11,2 0 7,1 0 4,0 2-15,0-2 12,-2 1-16,5 1-29,-4-2 40,2 1-18,1-1-22,-1 4 18,2-6-11,-2 2-33,2-2 10,0 0-6,0 0-8,2-1 3,-4 1-22,2-7 12,2 8-12,1-4 4,-1 1 15,-2-5-12,4 7 12,-4-7-4,7 1 12,-7-1-31,0 0 23,12-1-11,-12 1-8,13-5 15,-6 2 22,0-1-44,2 1 37,-1-2-15,1 1 15,-2-1-7,2 0-30,-1-2 51,0 2-32,1-2 10,-2 1 12,0-1 0,-1 0 3,1 1 23,-3-2-45,2 2 11,-1-2 1,-2 2 10,-1-2 1,2 1-42,-3-1 42,1 1-1,-1-1 15,0 0 8,-2-1-8,1 1-7,-1 1-4,-2-3-3,-1 1 11,1 0 14,-2-2-14,0 3 7,-4-1 22,4-1-3,-4 0 3,-2-2-29,1 4 22,0-2-19,-1-1 0,-2 3 1,3-2-5,-3 2-21,5 1 29,-5-2 0,5 1 0,0 1 7,-1 0 16,3-1-23,1 1-8,-3-1 27,3 2-4,0-2-11,4 2 15,-4-1-23,5 0 8,0 1 3,0-1-7,5 1-3,-2-4 3,1 4-15,3-2 15,-2-1-37,6 2 37,-2-2 11,3 1-48,2-2 15,-1 2-8,2-2-33,0 2-8,1 0-26,-3 1-14,3 0-27,-2 2-37,-3 0-4,1-1-92,-2 2-50,2 2-47,-5 1-45,2 0 18,-9 1-323,15 1-72,-9 0 16,1 1 82,-7-2 55</inkml:trace>
  <inkml:trace contextRef="#ctx0" brushRef="#br0" timeOffset="104813.8624">3867 11436 253,'3'-4'242,"-3"4"-15,0 0-4,0 0 23,0 0-34,0 0-15,0 0 12,0 0-34,-3 15 26,3-15-48,-3 10 44,3-4-11,0-1-41,-1 2-14,1 1 6,0 0-6,1 1-12,-1 0-22,2 0-4,-2 4 18,4-4-32,-4 2 25,3-2 4,-1 3-37,3-2-12,-4 0 38,2-1-30,1 1-30,-1 0 12,-2-4 10,2 2-25,0-2-8,-1 0 26,0-1-26,1 0-7,-1 2 7,-1-4 7,1 1-22,-2-4-14,4 5 17,0-1-25,-4-4 4,0 0-19,11 1 30,-11-1-8,0 0-15,15-8 19,-9 5 0,0 0-18,1-4-1,-1 2 8,0-3-8,3 1-14,-3 0 18,0-1-8,2-2 5,1 2-38,-2-1 37,-2 0 1,1 0-38,-1-2 22,4 2-25,-5-1 18,2 0 11,0 0-7,-2 1-8,1-1 0,0 0 23,-1 2 11,-3 0 4,2 2 3,0-1-11,0 3 22,0-3 5,-3 2-9,0 5-3,1-9 11,1 7-11,-2 2 26,1-8-22,-1 8 19,-1-5 17,1 5-17,0 0 10,0 0-14,0 0 3,0 0 16,0 0-31,0 0 45,-10 14-11,8-9-4,1 1-7,-1 2 30,2-2-57,-1 3 23,1-2 27,-1 0-20,1 3 4,1-2-7,-1 0-15,1 2 4,1-1 7,-1-2-15,2-1-7,-1 2-16,2-2 5,-3 0-12,2-1-55,1 0 29,0 0 0,-1 0-40,2-2 14,-5-3-33,7 3 3,-2-1 1,-5-2-19,13 1 3,-13-1 1,0 0-15,16-5 14,-11 1-29,4-1 33,-1 0-18,1-1-4,-1-2 37,1 0-7,-1 2-19,2-2 48,1-3-3,-1 1-19,-1 2 38,-1-3-27,5 2 42,-7 1 10,5-2-29,-4 2 22,0 0 0,-1 0 45,2 0 14,-1 3 8,-2-2-7,0 2 67,-1 1-5,1 0-6,-1-1 7,-4 5-15,5-7 22,-3 5-7,-2 2 22,4-4-40,-4 4 18,0 0 7,0 0 4,0 0-26,0 0 19,0 0 7,9 12-15,-8-6 8,-1-1-1,1 2-18,1 1 26,-2-2 0,0 3-18,1-1-30,-1 2 10,0-2-6,0 2 25,-1 2-40,-1-3-12,2 0 19,-1 1-11,0 0-23,-1-1 27,1-1-12,1 1 0,-3-1-25,3-1 25,0-2-59,0 1 11,0-6-38,-3 10-17,3-6-20,0-4 1,-1 6-53,1-6-74,0 0-90,0 6 68,0-6-97,0 0-392,0 0 24,0 0 73</inkml:trace>
  <inkml:trace contextRef="#ctx0" brushRef="#br0" timeOffset="105265.1631">4167 11321 63,'0'0'394,"0"0"-47,-2-6-8,2 6-8,0 0 0,-1-7 1,1 7-46,0 0 12,0 0 11,-2-4-63,2 4 0,0 0 29,0 0-63,0 0-14,0 0 36,3-6-59,-3 6-15,0 0-22,9-4 0,-2 3-34,-7 1 12,12-1-12,-3-2-19,0 1-18,2 0-14,0 1 40,2-2-45,1 1 0,-1-1 19,1 2-29,-1-2-5,2 3 1,-3-4-23,0 3-4,2 0-14,-4 1-23,1-1-41,-1 0-29,-10 1-68,15 0-14,-7-2-56,-8 2-57,13 2-43,-8-1-42,-5-1-56,10 1-379,-10-1 18,7 2 49,-7-2 119,0 0 25</inkml:trace>
  <inkml:trace contextRef="#ctx0" brushRef="#br0" timeOffset="106373.8982">1887 12264 349,'0'0'373,"0"0"-34,0 0-30,0 0-23,0 0-25,0 0-23,0 0-22,0 0-33,0 0 3,0 0-15,0 0-22,0 0-15,13-13-19,-13 13-10,6-4-12,-1 2 18,2-1-32,0 2 21,2-3-14,-2 0-12,4 1 12,1 0-30,-1 1-8,2-2 1,-1 1 10,1 0-33,0-1 23,0 1-57,1 0-25,2-1-157,-3 1 4,-1 0-45,2 0 0,-4 0-19,5 3 8,-5-3-44,0 1-42,0 0-379,1 1 37,-4 0 59</inkml:trace>
  <inkml:trace contextRef="#ctx0" brushRef="#br0" timeOffset="106762.156">1972 12364 93,'8'-1'253,"0"-3"-11,0 3 0,2-1-11,1 0 14,0-1-29,2 0-30,0 1-7,2-2 0,0 1-15,0 1-27,-1 0-21,2-2-49,-1 2-67,0-1-190,0 0 11,-3 2-22,3-1-413,-2-1-34,-1-1 82</inkml:trace>
  <inkml:trace contextRef="#ctx0" brushRef="#br0" timeOffset="108021.9932">2628 12055 364,'-7'-4'395,"7"4"-26,0 0-34,0-6-19,0 6-14,0-6-38,0 6 8,4-8-26,-4 8-30,4-6-27,-3 3 1,-1 3-37,5-7 0,-4 2-34,2 3 7,-3 2-18,8-8-18,-4 4-20,1 1-3,-1-1 4,2-1 7,1 2-3,0-2-42,-1 2 16,1 0-5,0-1 1,0 2-8,1-1-11,1 1 27,-3-1-24,-6 3 9,15-2-24,-11 2 35,3-2 3,-7 2-52,14 0 15,-14 0 7,11-1-7,-11 1 60,12 3-46,-6-2 16,-6-1-11,10 5-1,-6-1-3,0-2 29,-1 2-33,2-1-11,0 0 30,-3 3-49,1 0 12,0-3 10,0 2-10,0-1 14,0 0-14,0 0 6,-3-4-10,3 8 4,-1-5 7,-2-3-12,3 7-10,-3-7 11,1 5 29,-1-5-33,2 6 19,-2-6 18,0 0-15,-3 8-22,3-8 11,-7 5-11,4-4-3,3-1 18,-5 6-15,0-4 7,5-2-7,-10 5 0,5-3 7,-1 0-18,2 2 45,-3-1 7,1 1-26,-1 0 0,0 1 22,0-1-78,-1 2 33,2 1 38,-1-1-41,-2 0 15,5 2-12,-5-1 12,1 1-11,4 0 29,-6 2-18,1 2 7,1-1 4,1 0 0,1 2-4,2-2-4,0 0-3,-2 0 41,3 1-64,1-1 34,-1 0 7,-2 0-3,4 2-19,1-4 0,-3-2-4,3 3-11,0-5 26,0 3-29,0-2-5,0-1-6,0 0 25,0-5-4,0 8-3,3-3-33,-3-5 62,0 0-29,3 4 4,-3-4-27,0 0 19,0 0 4,0 0 4,15-7 21,-15 7-17,7-5-1,-2 0-29,-1 2 21,-4 3-21,6-9 29,-2 6 15,1-1-29,0-1-1,-1 1 12,2 1-5,-2-1 35,0-2 21,3 4-32,-7 2-27,10-6 33,-7 4 1,0-1 29,4 2-29,-7 1-8,11-3 8,-11 3-15,10-3 22,-10 3 22,10-1-29,-10 1 25,12 0-40,-12 0 11,12 0-11,-6 1 25,-6-1-17,12 3 14,-12-3-30,12 3 19,-7-3-15,2 2 15,-3 2-19,1-1 8,-5-3-12,7 5 16,-3 0 7,-1-2-12,0 1 5,0 0 3,1 1 0,-2-1-15,0 0 23,2 0-15,-2 1 22,2 1-30,-3-3-3,1 3-23,1-3 22,0 2-3,-3-5 30,5 6-45,-4-3-8,2 0 38,-3-3-26,4 5 7,-4-5 11,5 4-26,-5-4 19,0 0 15,8 3-30,-8-3 11,10 0 26,-10 0 8,0 0-31,13-3 20,-9 1-30,2-1-31,-6 3-10,9-7-11,-4 6-1,-1-3-48,0 0-59,1 1-8,0-1-78,1-1-63,-2 1-57,0-1-554,-1 0 56,0-1 130,1 2-10,1-1 95</inkml:trace>
  <inkml:trace contextRef="#ctx0" brushRef="#br0" timeOffset="109073.6903">3298 12063 122,'0'0'235,"4"-5"-12,-4 5 23,0 0-45,0 0 15,0 0 0,0 0 11,0 0-11,0 0-4,0 0 30,0 0-59,0 0 14,0 0-15,0 0-40,0 0 14,0 0 1,0 0-12,0 0-33,0 0 10,0 0-17,0 0 21,0 0-33,0 0-26,0 0 8,0 0-1,0 0-22,0 0-11,0 0 19,0 0-19,0 0 4,0 0-27,0 0 27,0 0-19,0 0 22,0 0-22,0 0 23,0 0-12,0 15 45,0-9-34,0-6-10,0 11 25,-3-7-22,2 4-11,-1 1 7,-1 0 8,0 0-12,2 2 1,-2-1 7,2 0 7,-2 2-41,-1 0 8,3-1-18,-1 0 3,0-1 11,1 0-26,1-1-4,0-1-18,1 0 11,-1 1-30,2-2-11,0-1 7,1 1 27,0-3 7,-1 2 4,2-3-8,-1 1 19,1-1-27,-4-3-10,10 5 14,-3-5 8,-7 0-3,10 0 6,-10 0 8,16-1 4,-5-2-22,-3 0 36,2-2-3,1 1-11,1-1-4,-3 1 41,3-3-22,-2 1 7,1 1 12,-1-1-5,-1 0 1,-1 1 7,2-2 4,-4 2 11,-1-2-12,0 2-2,-2 0 6,-1-2-18,-2 2 7,0-1-3,-1 0-19,-3-1 0,-1-1 4,-2 3 25,0-4 1,-3 1-22,2 3-8,-4-2 22,-2-3-7,3 3-4,-4 2 15,3-2 11,-1 0-14,1 0 10,2 1-25,-1 0-12,1 1 15,1-1 4,2 1 11,-3 1 11,2-1-11,2-2 26,-1 2-18,0 1 7,3-1-8,1-1-7,-2 1 12,3 0 14,0 1-45,2 4-3,0-12 7,2 7 19,2-2-19,2 2-3,1-2-5,3 0 8,1-1-14,3 1-12,2-1 37,2 0-55,-4 1-45,4-1-86,1 4-56,-1-2-89,2 1-86,-7 3 8,5-1-521,-2-1 74,-1 2 37,-3 1 145,-1 0 31</inkml:trace>
  <inkml:trace contextRef="#ctx0" brushRef="#br0" timeOffset="109781.1598">3614 12094 163,'0'0'428,"0"0"-55,-7 6-34,6-2-12,1-4-51,-3 7 3,1-1-11,2-2-26,0 1 15,-1 3-45,1 1 34,0-1-52,0 1-1,0 3-33,0-2-18,1 0-12,-1 2-3,0-1-27,3 0 8,-1-2-63,-1 3 22,2-3 4,1-1-30,0 1-4,-1-1-4,1-1-14,1-2-27,2 2 23,-1-2-33,2-2 7,-1-1-4,-1 0-23,2-1 27,-8-1-4,16 0-11,-16 0 41,17-3 0,-9 1-19,1-2 4,1 0 0,-1 0 19,0-3 0,-2 0-31,3-2 35,-2 2-31,1-3 16,-1 1 3,2-3 30,-3 2 0,-1-2 37,4 0-22,-5 0 0,0 2 7,0-1 11,-2 1 46,1-1-12,-1 0-38,-1 1 42,-1 0-19,-1-1-22,0 3-15,-1-4 37,-2 4-67,-1-1 33,2-1-25,-2 2-1,0 0-14,-6 2 18,6 0-14,-4 1 62,0 2-51,1 0-27,0 2-7,-3 0 19,10 1-30,-20 2 29,10 2-85,2 0-30,-2 0-70,1 2-45,0 0-53,3 2-114,-1-3-68,0 2-555,4-2 94,0 0 81,2 1 97,-2-2 38</inkml:trace>
  <inkml:trace contextRef="#ctx0" brushRef="#br0" timeOffset="110649.7367">3866 12010 282,'11'6'302,"-8"0"0,-3-1-1,1 2-29,1 0-26,-2 0-1,1 2-51,0 0 3,2 2-25,0 0-12,-2 1-11,1-1-19,0 0-22,2-1-37,0 1-8,0-2 0,2-1 8,-1 0-41,1 0-12,0-3 16,1 0-38,0-2-14,1 1 25,-1-2-26,2-1-22,-9-1-7,20-3 52,-13 2-53,4-2-59,-2-1 12,1-1 32,-1 0-36,1-2-19,0-1 44,-3 2 1,1-2 10,0 0 5,-3-1-1,1-2 1,0 2-8,1 0 33,-2-1-44,0-1 18,-1 0 68,-1 1-38,0 2 11,-1 0-3,0 0 30,-2 0 21,4 1 9,-3 1 6,1 1 42,-2-1-15,1 1 7,-1 5 15,-1-6-4,1 6 16,0 0 14,-7-3 7,7 3 8,0 0-11,0 0 22,-10 10-18,7-3 14,0 0 5,-1 3-12,0-2 15,0 1-30,-1 2-26,4 0 15,-3 0 3,2 0-36,1-1 18,-1 2-37,1-3 7,1 2-7,0-3-26,1 2-12,1-1 8,-1-1-37,1-1 0,2-2-19,-3 2 8,2-1-23,3-2-22,-4 0-3,3 1 10,-1-2-70,-1 1 11,3-2-1,-2 0-62,-4-2 26,14 4-19,-8-4 11,1 1 4,-7-1 11,14-5 37,-7 3-7,1-1 4,2-1 33,-1-3-19,1 1 8,1-2 19,0-3-20,1 1-36,0-2 37,1-3-15,-3 2 30,1 1 7,-2-1 23,1 0 51,-1 4-6,-2-3 33,-1 3 74,-2 1-11,1 1 15,-1 2 30,0-2-12,-1 1-3,0 1-8,-2 1 1,-1 4-1,3-6 8,-3 6 26,0 0 11,0 0 8,0 0 3,0 0 15,0 0 4,-7 17-4,5-10-3,1 1 14,-2 1-56,0 2-10,1-1 33,-2-1-45,3 3-4,0 0-29,-2 1-12,2-2-22,1 0-3,0 0 3,0 0-4,3-2-3,-3 0-26,2-2 40,-1 0-66,3-1-8,1-1-22,-1-1-60,2 2-56,0-4-63,-1 2-56,4-2-74,-2 1-19,0-3-528,-7 0 18,14 0 82,-14 0 74,10-5 105</inkml:trace>
  <inkml:trace contextRef="#ctx0" brushRef="#br0" timeOffset="111009.9754">4216 11823 457,'0'0'507,"-4"-5"-1,4 5-48,-3-4-15,3 4-18,-3-5-49,3 5-34,0 0-18,-3-7-33,3 7-1,0-5-22,0 5-45,0 0-22,0-6-22,0 6-15,2-6-15,-2 6 18,6-6-36,-4 2-20,1 0-14,3 1-22,-1-1-5,1-1-3,0 2-22,2-2-26,1 0-4,-1 1-67,1-2-53,0 2-40,0-1-82,1 3-75,-4 0-115,2 1-443,-8 1-97,12 0 56,-12 0 90,9 0 85,-9 0 74</inkml:trace>
  <inkml:trace contextRef="#ctx0" brushRef="#br0" timeOffset="111677.4183">4643 11900 204,'4'5'227,"-4"-5"-11,1 8-7,-1-5 3,0 2-26,0 1-22,0 0-8,0 1 38,0 0 18,0 2-33,-1 2 29,0 1-18,-2 0 4,2 2-23,-1-1 0,0 4-22,0-2-7,-1 1 11,-2 1 10,3-2-44,-1 1 4,-1-4-41,2 2 26,1-4-26,-3 0 4,3 2-8,-2-3-11,3-1-19,-2-2-7,1 0-52,-2 0-34,2 0-7,-2-1-71,1-2-92,2-3-61,-3 5-55,3-5-34,0 0-447,0 0 41,0 0 131,0 0 44</inkml:trace>
  <inkml:trace contextRef="#ctx0" brushRef="#br0" timeOffset="112041.6601">4492 11889 253,'0'-4'435,"0"4"-33,0 0 15,0-8-78,0 8-19,4-5-22,-4 5-15,0 0-18,2-6-12,-2 6-8,5-4-36,-2 2-15,-3 2-31,8-5 27,-2 4-71,1-1-14,2 0 21,-1 0-29,5 0-22,-2-1 25,2 3-29,4-3 7,1 1-22,-1-2 0,3 2-4,-2 0-8,2 1-44,0-2-48,-5 0-75,1 2-63,-3 0-112,1 2-67,-4-3-44,0 3-474,-10-1 64,12 1 52,-6 0 116,-6-1 74</inkml:trace>
  <inkml:trace contextRef="#ctx0" brushRef="#br0" timeOffset="112845.1949">4958 11855 282,'-3'8'313,"2"-3"15,-1 0-30,0 2-4,-1 0-15,0 2 0,0 1-18,-2 5-19,-1-3-19,-1 2-10,-2 1-38,2 2 7,-1 1-7,-2 0-22,-1-1 3,2 2-11,-1-2-44,2-2-16,1 0 1,1-1-19,-3-1 30,3-2-41,0-1-15,2-1 22,-1-1-37,1 1-7,0-5-8,0 2-22,1-2-19,-1-1-22,4-3-49,-6 6 12,6-6-49,0 0-7,-9 0-12,9 0-58,0 0 28,-8-8-58,7 3 18,-1-1 18,2 0 34,0-2-37,-1 1 26,2-2 52,1 1-12,2-4 16,-2 2 41,1 0 18,0-2 8,3-2 25,0 5 31,-2-5-26,6 2 18,-4-1-8,3 0 34,-2 2-11,3-1 4,-1-1 22,-1 2 26,3 1 0,-2 0 19,1 0-19,1 1 19,-2 2 22,-2-1-3,4 1 14,-3 0-7,0-1 18,2 1-44,-1 2 33,1-2 8,0 2 14,1-2 8,-2 2 0,-1 0 19,5 0 15,-6 1-57,2-2 1,-2 5 0,1-4-23,-1 4-11,-1-1 30,1 1-4,-7 1-11,13 0 1,-13 0 17,10 2-14,-3-1-8,-4 4 8,5-3-34,-4 4 16,0-1-5,-1 2 1,3-2-20,-2 4 27,2 0-33,-4-1-1,3 1-7,-1 1 19,0 0-8,1 2-19,-2-1 23,-1-1 15,2 1-60,-1 0 19,-1 0 3,-1 2 5,0-2-20,1 0 1,-2 1-19,0-2-30,0 0-30,0 2-21,-2-4-13,2 0-51,-1 0-48,-2-1-42,3 0-81,-1-1-60,-2 1 0,-1-1-399,1-1-18,0-1 101,0-1 10,3-3 46</inkml:trace>
  <inkml:trace contextRef="#ctx0" brushRef="#br0" timeOffset="113325.5133">4892 12071 78,'0'0'327,"0"0"5,-7-3 10,7 3 12,0 0-30,0 0-19,-6-3 23,6 3-34,0 0 11,0 0 8,0 0-15,0 0-30,-6-2-22,6 2-4,0 0 11,0 0-56,0 0 8,0 0 3,0 0-14,0 0-23,0 0-7,0 0-8,0 0-10,0 0 14,0 0-41,0 0-22,13-6 7,-13 6-7,11-3 18,-5 0-40,-6 3 10,13-1-18,-2-1-11,-4 0 11,2 1 4,3-2 3,0 2-36,-1-1 77,1 0-74,1 0-11,1 1-4,-1-1 11,0 0-26,0 1 12,-2-1-9,0 2-28,-2-1-16,-2 0-63,-7 1 26,15 0-131,-15 0-44,11 0-37,-11 0-60,8 2-59,-6 1-82,-2-3-75,0 0-409,0 7 25,0-7 105,0 0 67,-5 8 123,5-8 52</inkml:trace>
  <inkml:trace contextRef="#ctx0" brushRef="#br0" timeOffset="116829.839">9294 10121 52,'5'-3'175,"-5"3"-15,0 0-49,9 0 16,-9 0-23,0 0-37,0 0 15,0 0 26,8 0-78,-8 0 41,0 0-8,0 0-33,0 0 33,0 0 0,0 0-7,0 0-7,0 0 10,0 0 8,10 1 15,-10-1 7,0 0 8,0 0-4,0 0 19,0 0-30,0 0 37,0 0-18,0 0 7,0 0-12,-3 8 12,3-8 19,0 0-15,0 0-1,0 0-18,-7 6 15,7-6-29,-4 2 43,4-2-25,-4 5 15,4-5-30,-4 7-11,4-7 14,-7 5-10,4-1-12,-3 1 11,2 1 5,0 1-53,-1 0 18,0 0 20,0 1 21,0-1-18,-2 4-22,0-1 11,0 2-11,-1 0-1,0 0-18,1 1 19,-1 1-23,0 1 4,-1 0 30,0 1-19,1 2 1,-3 0 10,0 0-29,3 2 10,-2-1 9,5-3-20,-4 1-10,2-3-1,-1 1-18,-1-2 7,5 0 34,-2-3-37,3 1-16,-5-3-14,7 0 15,-4-1-1,1 0 23,1-1-7,-1-1-8,1-1 4,-1 1-30,1-1 60,-3-2 7,6-2-52,-7 3 26,7-3 0,-7 3-15,7-3 56,0 0-30,0 0 4,0 0 11,-13-6 7,13 6-29,-1-6 7,1 6-3,0-9-12,0 2 0,4 3 38,-3-4-12,1 0-7,3-2-11,0 1 14,1-2 1,1 2-8,1-3-7,1 0 11,1 0 3,-1-1-10,3 1 3,-2 0 11,4 0-40,-1-3 3,3 3-8,-1-2 20,1-1 3,-1 1 0,0-1 7,1 1-44,-1-1 18,1 1-7,1 0 11,-3 0 0,1 2 4,-2 1 0,1 1 0,-3 0 3,1 0 1,-2 4 0,0-2 14,-2 2-11,2 0 12,-1 1-5,-1 1 1,-2-1-15,1 3 33,1-3-14,-2 3 7,0-1 0,3 1-15,-3 1 0,-6 1 29,13-2-21,-13 2-16,12 0 16,-4 0 7,-8 0-15,10 0 11,-10 0-22,11 2 22,-6 1-4,0-1-3,-5-2 0,7 7-12,-3-4 8,-1 2 0,1-3 23,0 4-1,-2-2 8,0 1-8,0 0-7,-1 2 4,1-2-27,-2 2 1,1-3 10,-2 2-3,-1 1 19,1-2 7,-2 2 11,-1 0-14,-3 0 21,1 1-21,-2 0 10,-1-2 4,-1 4-18,-1-4-12,-2 2 23,-1-1-22,1 1 7,-1-1 14,2 0-29,-2 0 0,1-1 19,0-1-41,3 1-23,2-3 38,-1 2-12,1-3-7,2 1-41,0 1-37,0-1-42,6-3-43,-8 2-42,8-2-179,-4 3 1,4-3-459,0 0 38,0 0 85,0 0 71,0 0 97</inkml:trace>
  <inkml:trace contextRef="#ctx0" brushRef="#br0" timeOffset="118381.8699">9301 10519 163,'11'0'231,"-11"0"-41,13 0 15,-13 0 18,12-3-92,-3 2-5,1 0 4,-2-1 16,3 0-53,0 0 0,0-1 45,2 2-75,-1-3 26,1 0-29,0 1-4,3-2-38,-2-2 5,1 1 36,0-1-22,0 3 1,0-1-50,0-2 35,0-1-20,1 3 5,-2-1-16,-2-1 16,1 2 3,-2-1-3,1-1-16,0 2-14,-2 0 3,-1-1 1,3 0-1,-4 0-3,2 0 22,-3-1-15,1 0-11,1 2 18,-4 0 8,2-1-15,-1 1 12,-1 1 3,-2-1-8,0 0-18,-1 1 7,-1-1-25,-1 5 10,1-9 8,-1 5 22,0 4-29,-4-6 22,4 6-19,-6-5 41,6 5-52,-5-3 4,-2-1 33,7 4 4,-10-2-7,4 1 3,6 1-26,-12 0 30,12 0-29,-13 1 29,7 1 26,-1 0-23,-1 1 16,1-1 78,-1 3-67,1-1-4,-1 1 22,0 0 0,0 1 27,1 2-1,-2-2 27,3 3-30,-1-2 3,0 1 34,0 3-22,0-1 3,1 0 8,2 0 0,-2 2-19,-1 1-7,1 1 7,1-2-34,-1 1 20,0 1-1,-1 0 11,3-4-33,-2 2-26,2 0 49,1 0-27,-1-3 19,0 3-34,1-2 0,-1 0 1,1-2-8,0 3-15,2-4 0,-1-1-8,2 1 34,0 0 8,0-2-42,2 0 19,1 2 19,-1-5-30,1 2 4,3-1-19,-1 0 34,-5-3-19,12 2-19,-5-2 41,3 0 12,-10 0-64,17-1 8,-6 0 14,2-2-7,1-1 19,-1 0-4,5-2-30,-2 1 19,2 0-41,-3-4 19,5 2-12,-1-1-11,2-1-11,0-1 45,0 1-12,-1-1-7,0 0-11,2 1 7,-3-3-40,2 1 33,-2-1 11,0 1 3,1 0 16,-3 1-30,0 2 4,-3-3 18,0 2 0,-1 1-3,-1-1 10,-2 1-10,0 1 22,0 0-19,-1 2 19,-3 0-19,0-2 0,1 2 0,-2 1-3,-3-1-23,3 2 26,-2-2-7,-3 5 0,4-4-12,-4 4 27,4-7 14,-4 7 5,0-5-27,0 5 30,0 0-8,0 0-14,0 0 52,0 0-15,0 0-19,-13 0 41,13 0-18,0 0 7,-10 9 22,3-5 16,3-1-23,-2 5 18,1-1 34,-2 1-29,-2 1-1,4 3 15,-4-2-26,3 2 11,-2 2-25,0-1-12,0 1 37,1-1-22,0 0-7,3 0 3,-2-1-11,2 0 11,1-2-22,-1 1-8,1-3 19,0 3-44,-1-3 22,3-1-49,0 0-11,-3 1 37,4-3-22,-1 2 8,0-2-19,1-5 37,0 7 4,1-2-15,-1-5-8,5 5-3,-5-5-4,7 0 26,-7 0-4,0 0-10,16-4 10,-10 1 8,2-1-15,2-2-19,-1 1 8,2-4-38,3 1-6,-1-2 10,0 1-22,2-1 7,2-2-18,-1-1 15,1 0 14,1 0-59,-2-1 19,1 0 66,-3 0-89,4 1 30,-4 0 15,2 1 30,-4 0-11,3 2-16,-4 1 46,-1-1-1,1 1-11,-4 2-7,-1 1 63,0 1-41,-2-2-26,3 3 37,-4-1-15,1 2 60,-3-1-18,-1 4 10,5-6 23,-5 6 0,0 0-8,2-4 63,-2 4-40,0 0 59,0 0 19,0 0-4,0 0-44,0 0 55,0 0-14,0 0-12,-11 15-30,8-9 64,0-1-60,-2 4 30,2-1-18,-1 2 36,0-1-40,-2 1 18,1 2-52,0 1 75,-2 0-60,1 1 11,1-1-26,0 0 0,1-1 4,1-1-8,-1 0-14,3-1-15,-1 1 22,1-2-30,-1-1 22,2-1 4,0 0-3,0-1 3,2 0-52,-2 0 19,1-2-19,2 0 49,-3-4-83,6 5 19,-6-5-14,8 0-16,-8 0 12,0 0-30,16-4-1,-8 2-10,-1-3 82,2-2-112,-2 0-1,4 1 20,0-4-38,2 1-11,-2-1-7,2-1-8,1-1 11,-1-1 23,2 0 3,0 0-7,-1 1 8,-3 0 36,3 0 57,-2 2-127</inkml:trace>
  <inkml:trace contextRef="#ctx0" brushRef="#br0" timeOffset="119170.3924">10544 10381 871,'12'-9'-34,"-2"1"57,-5 1-27,1 3 15,-5 1 34,2-1-42,-3 4 42,5-6 74,-5 6-63,4-2 67,-4 2-49,0 0-25,0 0 25,0 0 8,0 0 8,0 0 36,0 0-7,0 0 15,0 0 38,0 0-35,0 0-14,-16 13 0,13-9-4,0 5-22,-2-1 11,1-2 26,-1 3-45,1 2 16,1-3-35,-2 1 9,2 2-9,0-2-25,-2 3 37,3-2-34,1 1 16,-2-1-9,1 0 1,2-2-15,-2 1 15,2-2-19,0 0-3,0 1 3,2-1-26,1-2 12,0 2-5,-1-2-10,3 1 25,-1-2 1,2-1-8,-2 1-23,2-4-3,1 3 0,-7-3-3,15 0 10,-6 0 8,1-2 0,0 1 11,0-2-30,1 1 4,0-3-7,1 0 3,-1 2 15,3-4-14,-3 1-1,2-1 4,-1-1-11,4 1-34,-3-3 52,1 2-44,-1 0 15,1-1 22,0-2-30,0 2-3,-1-2-16,1 2 4,0-3-14,-1 2 14,1 0 27,-3 2-31,2-3 19,-2 3 12,-1-1-23,-1 2 45,-1-1-34,-2-1 7,1 4-10,0-3-8,-1-1 26,-2 2-11,-1 2-19,-3-2-11,4 2 45,-3 0-7,-1 0-20,0 5-14,-1-10-7,1 6 25,0 4 19,-6-7-3,3 4 18,3 3-8,-7-4-36,2 1 51,5 3-7,-9-1 15,9 1-19,0 0 23,-14-2-30,14 2 52,-10 0-8,10 0-7,-10 2 11,10-2 4,-8 1-22,8-1 26,-8 4 14,3-1 5,1 0 3,-1 1 7,1-1-14,4-3-19,-7 9 14,4-4-6,-2 0-1,2 1 4,0 0 12,2 1-9,-3 0-2,2 0-31,-1-1 41,2 1-22,-3 2 0,4-1 11,-3 1-18,0-2-8,0 2 11,1-1-22,0 0 15,1 4-19,-2-3-11,0 1 22,0 0-29,2 0 40,-1-1-21,1 1-1,-2-1 11,3 0-7,-2-2 4,2 1 14,0-2 1,0 0-8,2 0-4,-2-1 15,3 0 4,1-1-30,0-1 34,1 0-30,0-1 30,4 0-19,-2 0 7,-7-2-14,17 0-4,-6 0-15,-1-2 33,2 0-29,0 1-4,1 0 26,1-2-37,-1 1-15,1 0-56,-2-1-56,1 1-126,1-2-97,-4 2-529,3-3 71,-3 1 7,0-1 123,-1 0 67</inkml:trace>
  <inkml:trace contextRef="#ctx0" brushRef="#br0" timeOffset="121681.0661">11243 10239 160,'0'0'156,"8"5"56,-8-5-11,0 0-37,0 0-34,0 0 8,-4 9 22,4-9 0,-3 10-26,0-5 12,-1-1 17,1 2-47,-1 3 29,0 1-4,1-1 124,-1 1-12,-1 0-18,0 4-46,-5 1-2,3-1 6,-1 3-25,-2 0-12,0 2 1,-2 0-31,-2 1 8,0 0-22,-1 1-23,0-1 12,1-3-27,1-3-3,3 1 0,-1-3 7,3-1-30,-1-1-3,3-1-8,-2-2 4,3 1 26,0-2-11,1-2 4,1 1-8,-1-2-49,4-3 9,-2 4 6,2-4-22,0 0 4,0 0 8,0 0-8,0 0-22,0 0 10,20-7-6,-11 5 21,-2-3-51,1 2 7,1-1 15,2 1-33,0-2 36,1 1 1,0-1-1,0 1-25,3-2 7,1-1-26,-1 0 4,0 2-8,4 0-26,-3-2 19,2 0-11,0-1 18,0 1-26,3 0 19,-4-1-37,1 1 33,2-3 3,-3 1 1,1 2-18,-4-1 14,3 1-11,-2-1 3,0 0 12,-5 1 22,5-1-26,-5 0-15,0 1 8,3 0 3,-5 0-3,0-1-8,1 1 38,0 0-12,-2 0 0,-1 0 4,-1 1 37,4-1 12,-4-1-19,1 0 51,0 0-43,-2 2 66,0 1 19,0-1 11,-1-1 22,0 4-14,0-2-8,-3 5-8,3-7-10,0 5 6,-3 2 20,2-6 29,-2 6-11,0 0 8,0 0-4,0 0-1,0 0 16,0 0-4,0 0 7,0 0 5,0 0-12,0 0-12,-15 14 27,10-8-4,0 1-29,1 1 18,-2 0-12,2 1-25,-2 2-7,2-1 36,-2 1-33,-1 2-11,1 1 30,2-1-8,-2 1-8,4 0-14,-3-2-7,3 1-23,-1-3-8,0 2 20,0 0-20,2-2-10,-1 1-1,1-4 27,-1 2-31,2-2-18,-1 0 4,-1 0-30,2 0 26,0-3-22,-1 2-48,1-6 10,0 8-11,0-8-3,3 8 44,-2-6-25,-1-2 6,7 3 35,-7-3-23,10 1-30,-10-1 29,15-4-14,-8 2-7,4-4-15,-1 1 10,1-2-21,3 0-4,1-2-23,0-1-137,-1-1-4,4-2 15,-2 0 3,2 3 8,-2-4 37,2 2-40,1-2 14,-2 0 63,1 1-3,-1-1 22,0 3 67,0-3-59,-2 4-8,0-2 41,-1 2-8,-1-1 42,-1 1-12,-3 1 53,-1 2 18,2 0-15,-4 1 34,-1 1 11,1 0 14,-3 1 23,0 1 19,-2-3-63,-1 6 85,0 0 33,4-4-18,-4 4 0,0 0 19,0 0 11,0 0-30,0 0 44,-15 15 8,9-8-11,0 0 4,0 3 14,0-1-6,-1 2-35,-2 0 12,3 2 3,-2 1-36,2 0-1,-1-1-30,2 3 19,-4-3-18,4 2 7,-1-2 0,2 0-34,-1-1 12,1 0-12,0 0-22,1-2 30,0 0-34,2-2 8,-2 0-26,3 0 3,-3-1-14,3 0 3,-1 0 0,1-2-10,0 0 10,0-5-11,2 8 22,2-6-36,-4-2-5,11 3-14,-11-3 7,14 0-23,-14 0 42,20-6-49,-9 2 1,2-2 6,4-1-36,-1 0 14,3-3-11,2 1-3,-1-3 25,0 2-10,2-2-53,-2 0 26,0 0 15,1 0 19,-1 0 8,-2 1 3,2-2 14,-4 0-25,-2 4 26,0-1 0,0-1 15,-3 3-1,2 0 35,-5 1-16,1 0 27,-3 2-16,2-1 27,-2 0 3,-1 1 12,0 2-12,-2-1-22,-1-1 30,-2 5-38,3-5 19,-3 5 12,2-4 10,-2 4 8,0 0 4,0 0 41,0 0-27,0 0 16,0 0-12,-17 11 23,12-8-27,1 3 8,-1 0-4,0 2 12,1 1-4,-2 0-8,2 0 8,0 2-4,1-1-19,-1 1-7,1-1 19,2 1-5,-2 0 35,0-1-27,3-1 8,-3 2-49,3-2 27,0 0-8,3-1-15,-2 0 7,1-1 1,1 1-12,0-3-7,-1 1 7,4-2-14,-2 2-12,0-2 15,3-2-22,-2 1-4,-5-3-15,17 0 67,-9 0-66,2 0-16,1-3-26,-1-1 45,3 0-18,-2 0 3,3 0 26,2-4 4,-2 3-8,1-4-26,0 2 8,2-1 3,-2-1-6,4-2 6,-1 0-3,-1 0 0,1 0 22,-2 0 7,-1 0-7,0 1-7,0-1 7,-3 1-41,3-1 60,-4 0-11,1 0-20,0 2-2,-3-2-5,-2 3 8,1-2-30,-2 3 19,-2-1 48,-1 1-63,0 0-4,-2 3 15,1-3 19,-2 2-8,0 5-44,-2-8 59,2 8-8,-1-5 20,1 5-16,-6-6 15,2 4 19,4 2 19,-9-1 3,9 1 11,0 0-40,-15 2 18,15-2 26,-12 5 8,6-2 14,1 1 19,0 1-18,-1 2-16,2-1 4,-3 1 1,3 0-5,1 0 16,-1 0-1,1 3-10,0-2 3,1 1-8,-1 1-7,2-1-7,-1-1 0,1 3-16,-3-1 5,4 0 7,-3-2 0,2 1-19,-1 1 8,1-1-8,0-2-11,-2 1 19,3 1-15,-2-1 11,2 0-18,-1-1-16,1 0 8,-2 0-18,2-2 29,0 2 15,2-2 0,-1 0-7,1 1 7,-2-3 15,5 1-4,-2 0 7,3-1-6,-6-3-9,11 4 20,-4-4-34,-7 0-12,14 0 5,-5 0-19,-9 0 7,19-3 4,-9 1-33,0-1-5,3 0 12,0 1-30,-2-3-18,-1 3-1,3-4-55,-1 3-37,0-1-49,-1 0-52,1-3-82,0 2-481,-1 0 109,-2-1 0,1 0 89</inkml:trace>
  <inkml:trace contextRef="#ctx0" brushRef="#br0" timeOffset="122125.3546">13124 10250 238,'0'0'387,"-13"13"-52,13-13 4,0 0-15,-4 2-75,4-2-14,-6 3 18,6-3-93,-3 5 4,3-5-30,-4 4-52,4-4-11,-3 6-86,3-6-93,-3 6-23,3-6-85,-1 8 60,-1-6-548,2-2 16,-2 8 29</inkml:trace>
  <inkml:trace contextRef="#ctx0" brushRef="#br0" timeOffset="122397.5357">12917 10668 279,'0'0'443,"0"6"-11,0-6-64,0 0-10,0 5-27,0-5-52,0 0-33,0 0-19,0 0-33,0 0-30,-1 6-45,1-6-34,0 0-55,0 0-63,0 0-105,3 4-93,-3-4-30,0 0-535,0 0 58,0 0 87,0 0 40</inkml:trace>
  <inkml:trace contextRef="#ctx0" brushRef="#br0" timeOffset="123937.5585">7600 11315 279,'0'0'268,"0"0"-22,0 0-31,0 0-2,0 0 47,0 0-33,0 0-22,0 0-4,0 0 4,0 0-56,0 0-4,0 0-3,0 0 3,0 0-11,0 0-11,0 0-15,-1 7 18,1-7-25,-1 7-8,1-7 0,-2 6-19,1-2 12,1-4 0,-3 9-27,-1-2 27,3-1-8,-1 1-7,0 0 3,-1 0-18,0 4 26,0-3 7,-1 1-29,2 3-12,-1-4 27,0 1-19,0 3 0,0-2-27,-3 0 9,5 2-5,-2-2-3,-3 1 7,6-1 8,-3 2-19,0 0 4,2-3 44,-2-1-55,-1 3-4,4-2-41,-3-2-19,3 0-33,-1 0-41,-1 1 14,1-3-66,-1 1-60,1 0-26,1-6 8,0 8-90,0-8-44,-1 4-414,1-4 37,0 0 75,0 0 52</inkml:trace>
  <inkml:trace contextRef="#ctx0" brushRef="#br0" timeOffset="124377.8533">7339 11348 215,'0'0'254,"0"0"-12,0-5-4,0 5 11,0 0-33,0 0-33,2-6 14,-2 6-74,0 0 15,3-7-8,-3 7 11,5-3-36,-5 3 40,7-5-52,-2 2-30,0-1-11,1 3 30,4-3 11,-3 0-37,3-1-4,1 2-22,0 1 4,-1-2 10,3 1 16,-2 0-53,1-1 31,1 1-1,1-1 15,-2 1-52,1 0-22,-2 1 66,2 1-77,-2-1 3,2 0-11,-5 2-15,2 0-41,-10 0-52,19 0-18,-13 2-15,3-1-46,-2 0 16,-1 1-514,0 2 37,-6-4 105</inkml:trace>
  <inkml:trace contextRef="#ctx0" brushRef="#br0" timeOffset="124666.0409">7704 11584 271,'-1'5'354,"1"-5"-23,0 0-25,0 0-42,-3 6 8,3-6-49,0 0-18,0 0-52,0 0-42,0 0-18,0 0-74,0 5-112,0-5-37,0 0-567,0 0-40,0 0 52</inkml:trace>
  <inkml:trace contextRef="#ctx0" brushRef="#br0" timeOffset="125122.3458">8081 11210 171,'0'0'339,"0"0"-30,0 0 3,0 0-6,0 0-27,0 0-7,0 0-30,0 0-15,0 0-22,-10 19-8,9-13-18,-2-1-27,2 3-40,-1 2 33,0 0-3,2 1-27,-3-1 4,1 2 0,1 0-59,-1 0 14,0-2 12,1 3-15,1-1-8,-1-1 15,0 0-33,-1 0-15,1 1 26,-2-1-23,1-1 4,2 0-26,-2 0 4,1 0 15,-1-1-19,1 1-59,-2-2-27,3 0-62,0-2-12,-2 1-60,1-2-3,1 0-78,-3-1-5,3-4-538,0 0 62,0 7 119,0-7 23</inkml:trace>
  <inkml:trace contextRef="#ctx0" brushRef="#br0" timeOffset="125729.7467">8331 11187 44,'0'0'432,"0"0"-71,0 0 23,0 10-53,0-10-26,-5 8-11,0-1-11,-1 0-22,0 0-26,-1 3-12,-3 0-14,-1 1-42,-1 0 4,0 2-22,-1-2-26,-1 3-11,0-5-12,1 3 5,0 0-16,3-4-26,-1 1 1,0-1-12,2 0-19,0-1-10,1-3 17,1 2 1,3-2 4,-2 0-34,2 0 27,-3 0-50,7-4 20,-6 5-4,3-1-12,3-4-18,-4 3 45,4-3-8,0 0-22,-3 5 3,3-5-25,0 0 77,0 0-44,0 0-15,2 7 8,-2-7 3,0 0-7,0 0-4,5 5 34,-5-5-42,6 3 27,0-1-4,-6-2 15,8 8 11,-2-5-37,0 1 41,-1-1 0,2 1-8,2 0 0,-1-1 34,1 2-34,0 1 5,2-2-1,-4 0-4,4 0 23,-4 2-27,0-1 16,0-1 3,1 1 8,0 1-1,-3-2 23,1 1-44,-2 0 10,2 0 12,-2-1-8,0 4 8,0-2-23,-2 0 15,1 0-18,1 0 11,-1-1 0,1 0 22,-1 0-49,-2 0 16,2-1 14,0 0-36,0 0 6,-3-4-21,4 7 22,-1-3-75,0-1-22,1 0 3,-4-3-73,7 2-53,-7-2-97,0 0-63,10 0-19,-10 0-491,0 0 56,18-2 89,-12-4 22,0 4 120</inkml:trace>
  <inkml:trace contextRef="#ctx0" brushRef="#br0" timeOffset="125945.8906">8658 11518 245,'0'0'525,"0"0"-11,0 0-75,0 0-18,0 0-64,0 0-62,10-1-87,-10 1-55,0 0-90,0 0-78,0 0-74,0 0-105,0 0-238,8 1-372,-8-1 67,0 0 41</inkml:trace>
  <inkml:trace contextRef="#ctx0" brushRef="#br0" timeOffset="126921.5377">9089 11465 141,'0'0'197,"0"0"-11,0 0 23,24-9-53,-18 7-3,-1-1 0,1-1-38,1-1-3,1 2-12,-1-2-7,2 0-11,1-2-41,0 0-26,0 0-15,2-1-18,1-2-57,-1 1 42,0-1-64,1-1 37,1-2 15,0-1 8,0 0-15,-2 3 52,3-3-15,-5 4 8,1-2-19,0 0 18,-1 2-3,-1-1 86,-2 3-94,0-2 41,0 3 8,-4-2 18,4 1-14,-4 1 26,2 2 10,-2 0 5,-1-2 18,-2 2-8,0 5-18,5-10 1,-5 7 13,2-1 76,-2 4-75,0-7 11,0 7-22,0-5 7,0 5-8,-3-5-14,3 5 34,0 0-12,0 0 37,0 0-63,-7-3 12,7 3 14,0 0-15,0 0 8,0 0 18,0 0 16,-13 8-12,13-8-15,-4 4 7,3 0-25,1-4 7,-5 9 4,1-4 7,3-1-11,-2 4 11,0-1-33,0 0 48,1 3-56,-1-2 8,0 4-12,1-3 1,-1 1-19,1 0 11,-3 2 18,2-1-6,1 2-5,-2-1 12,-1 0-4,3 0-11,-2 0 29,2 5-14,-2-5-8,0-2 8,2 3-1,-1-1 9,-1 1-12,0-1 22,1 1-7,0 0 18,-1 0 4,1 1-7,-1-1-15,-1 0 18,-1 3 23,1-4-26,1 2 0,1-3-8,-4 3-18,5-3 10,0 0-32,-5 0 25,5-1-18,0 0 7,-4-2 0,6-1-18,-2 0 18,-1 0-22,2-2 11,0 0-33,-1 0 11,2-5-19,-1 9-23,-1-5-14,2-4-15,-1 6-44,1-6-53,-2 3-63,2-3-86,0 0-100,-1 6-30,1-6-470,0 0 50,0 0 111,0 0 63,0 0 82</inkml:trace>
  <inkml:trace contextRef="#ctx0" brushRef="#br0" timeOffset="127597.9895">9636 11425 107,'0'0'395,"0"0"-19,0 0-30,0 0 1,0 0-23,0 0-15,0 0-23,-9 17-18,8-13 0,-3 1-22,1 2-22,0 0 3,0-1-45,-2 3-14,2 1-19,-2-3-12,1 3-10,-3 0-19,3-1-19,-3 4 8,4-2-34,-1-1-7,-2 2-33,2-3-9,0 2-25,0-3-33,1-2-12,3 1 0,-3-2 4,3 0-8,0-5 19,3 7-41,0-2-29,-3-5 3,11 0 15,-11 0 18,11 0-7,-11 0 19,14-5 7,-3 4-18,-1-5 14,0 4 30,3-5-44,-3 1 33,0-1 26,1 2-7,-2-2 3,2-2 8,-1 1-15,-2 1 0,-2-3 7,4 3 0,-5-1 31,0-1-1,-1 0 45,-1 1-4,-2 1 37,-1 0 12,-1-1 3,-1 1 30,1-3 19,-3 0-19,2 2 3,-2-1 5,0 0-19,-2 1-12,2-1 12,-2 1-22,2-1 3,-2 0 0,1 2-3,-1-3-19,2 2 0,0-1 7,-1 1-26,2-2 4,1 1 8,0 3-27,-1-4 19,3 1 15,0 0-33,0 1-9,2 0 35,1 0-56,-1-1 25,3 1-3,-1 0-18,2-1-16,3 2 4,-1 0 11,0-1-40,5-1 14,-3 2-26,4-1-7,0 2-26,0 0-45,3 0 7,3-1-44,-3 0-34,4 3-33,-1 0-60,4-2-182,-4 2-480,2 1 18,-5 1 119,1-1 71,-5 1 56,1 2 63</inkml:trace>
  <inkml:trace contextRef="#ctx0" brushRef="#br0" timeOffset="128257.4238">9979 11475 204,'-3'5'302,"2"4"-23,-2-1-33,2-1 26,-1 1-83,1 0-6,-2 2-8,3 0-11,-1-2-38,-1-1 8,2 2 12,0-1-38,0-1 0,0-1-12,0 1-10,2-1-26,-2 0-5,0-1 9,1 1-23,0 0-15,-1-6 7,2 9-40,-2-4-12,1 1-44,-1-6 44,0 9-29,0-5-15,0-4 10,3 6-14,-1-2 49,-2-4-27,0 0 26,5 3-21,-5-3 21,10 1-37,-10-1 34,0 0 11,16-4 25,-9 4 9,1-4-1,1 0-37,1-1 75,-2 1 7,3-3-4,-1 2 15,4-3 0,-2-1 16,-1 0 2,3 1-29,-3-1 45,3-1-4,-2 0 11,-1 0-3,0-1-5,1 0-18,-4 2 38,3-2-27,-3 2 11,0-1 12,0 1-34,-2 0-4,-2 1-10,1-2-24,-3 2 9,0 1 6,-2-1-29,0 1-18,0-1 7,-3 3-12,0-2 4,0 0-10,-2 3 21,-3 0 4,3 0-25,-3 1-9,-1 3 16,-1 0-12,0 0-3,-1 0 37,-2 4-56,1 0 11,-2 0 19,1 5-74,0-1-46,0-1-29,2 1-41,0 2-70,2-1-57,1 0 1,3-3-139,0 2-345,1-2-31,2 0 146,2-3 52</inkml:trace>
  <inkml:trace contextRef="#ctx0" brushRef="#br0" timeOffset="129158.0245">10242 11439 107,'1'8'306,"-1"-8"-72,0 9 31,-1-4-12,0 2-45,1-2-36,0 2 36,0-2-33,0 4-52,-2-1 4,4-1 7,-2 1-23,0-2-10,1 2 11,0-1-38,1 1-3,-1-2-12,2 0 16,0 1-23,0-3-67,0 2 15,2-2-19,-1 1-3,0-2-19,2-1 19,2 1-12,-3-2 1,-5-1-19,16 0 29,-6 0-25,-1-1 70,1-2-55,2 1 10,2 0 8,-4-2 8,4-1-30,-1-2 26,1 2-8,0-1 15,-1-4 23,2 2-60,-2-1 26,-1 0 15,0 1 45,2-2-42,-4-1-3,1 3-48,0-4 22,-1 3 41,0-4-8,0 4-3,-1-1 30,-2 1-49,0 1 3,0-2 65,-2 3-9,1-1-33,-2 3 30,-1-1-3,0-1-9,0 2 16,-3 0-26,0 0 18,0 5-4,3-7 20,-3 7-27,0-6 41,0 6 18,0 0 20,0 0 32,0 0-21,0 0 29,-17 12-11,12-6-34,-3 3 12,2 0-11,1 1-1,-4 1-3,2 2-23,-1-2 8,0 1-11,3 1 7,1-2-14,-1-1-20,-1 2-10,4-3-38,-1 1 12,2-1 3,-1-2-11,2 1 7,2-1-40,-2 0-12,1-1 19,2-1-22,-1-1-23,3-1-19,-5-3-40,8 6 7,-1-5-29,-7-1 21,15 0-25,-15 0 0,14-5 18,-4 3-48,-1-4 3,2 1 19,-1-2-3,2 0 7,1 0 37,-1-2-26,1-3 7,-1 0-51,2 2 70,-1-2 15,-1-1-22,-1 2 100,1 0 22,-1 1 38,-1 0 30,-1 1 25,-3 3 5,2-2 3,-4 3 11,3-1 8,-4 0-19,1 3 41,-4 3 11,7-5-11,-7 5 41,3-1-15,-3 1 26,0 0 15,0 0-18,0 0 7,-3 16-8,1-9-33,0 3 15,-2-2 26,1 3-41,0 0-11,0 1 7,-1 1-56,1-3 12,0 4-8,2-2-37,-2-1 11,1 1-19,2-1-26,-1-1 4,1-2 8,1 0-30,1-1 33,1 0-45,1-3 16,-1 0 3,3-1-45,-2 0-10,-4-3-49,17 0-67,-17 0-75,17-2-48,-8 0-119,1-1-473,-1-3 22,0 0 90,0 0 56,0-2 85</inkml:trace>
  <inkml:trace contextRef="#ctx0" brushRef="#br0" timeOffset="129517.2611">10753 11163 256,'-2'-6'477,"2"6"0,-3-6-42,3 6-36,-4-4-27,4 4-41,-2-5 30,2 5-18,-1-6-42,1 6 5,0 0-1,1-9-41,-1 9 1,0-5-53,0 5 23,6-6-60,-6 6-34,4-6 4,0 3-11,2 1-11,0-2 0,1 1-52,1 1 33,1-1-11,1 0-56,1 1-67,2-3 23,-2 3-112,2 1-86,-2-1-63,1 0-104,-3 2-157,0 2-495,-2 0 49,-7-2 126,12 2 89,-6-1 72,-6-1 58</inkml:trace>
  <inkml:trace contextRef="#ctx0" brushRef="#br0" timeOffset="130361.825">11198 11287 376,'0'0'424,"0"0"19,0 0 45,0 0-94,0 0-29,0 0 23,0 0-68,0 0-19,0 0-36,0 0-20,0 0-14,0 0-19,0 0 1,0 0-20,0 0-51,0 0-12,1 6-7,-1-6-30,-3 11-7,1-7 22,0 3-23,0 1-7,0 1-11,-2 1 12,2 2-9,-1-2 5,0 2-27,-4 2 8,2 1 4,0-2-8,0 3 11,-1-2-48,-1 2 22,1-1 0,1-1-18,-3 0-4,3 1 22,-2 1-18,3-4-30,-1-2 7,1-1-30,1 2-33,0-2-33,0-1-64,1-4-85,0 3-16,1 0-62,-2-1-53,3-6-67,-1 6-316,1-6-123,-2 6 55,2-6 131,0 0 67,0 0 79</inkml:trace>
  <inkml:trace contextRef="#ctx0" brushRef="#br0" timeOffset="130806.1195">11036 11306 96,'-3'-5'298,"3"5"26,0 0 11,0 0-15,-1-5-26,1 5 8,0 0 18,0 0-41,0 0 4,0 0-22,3-7-34,-3 7-26,0 0 8,0 0-38,7-2-11,-7 2-4,10-1 5,-10 1-16,10-1-26,-3 0 11,-7 1-40,18 0 6,-6-3 42,-1 3-67,1-1 18,3 0-3,-1 1-12,-1-2-10,3 2-12,-2-1 7,2 1-7,0 0-3,-1 0-16,-2 0 34,4-1-59,-4 1-19,2 0-49,-4 1-55,1 0-64,-1 1-104,-2-1-119,-2 0-93,2 0-380,-9-1-4,9 3 142,-9-3 26,10 1 111</inkml:trace>
  <inkml:trace contextRef="#ctx0" brushRef="#br0" timeOffset="131625.66">11595 11273 379,'0'0'454,"0"0"-51,0 0-35,0 0 8,4-5-33,-4 5 7,0 0-23,0 0-47,0 0-31,0 0-7,0 0-26,15 4-37,-15-4 14,11 0-44,-11 0-15,16 0-3,-7 1-12,2-1-8,3 2-14,0-1 4,2 0-23,5 1-37,-3-2 22,4 2-22,1-1-18,0 1 6,-3-2 1,3 1-41,-1-2-11,-3 2-23,2-1-44,-3 1-12,-2-1-40,-1 0-94,-1-1-33,0 2-63,-4 0-5,-1-1-319,1 0-212,-10 0 100,14 0 52,-14 0 97</inkml:trace>
  <inkml:trace contextRef="#ctx0" brushRef="#br0" timeOffset="131953.8787">11589 11487 443,'0'0'431,"6"6"-32,-6-6 7,9 1-56,-9-1-8,12 3-33,-5-3-26,3 0-11,-10 0-75,20 0 27,-8 0-42,1 0-14,-1 0-60,1 0-34,0 0-48,1 0-52,-1 0-93,2 0-238,-5 0 29,3 0-502,-2 0 44,-2 0 120,2 1 70</inkml:trace>
  <inkml:trace contextRef="#ctx0" brushRef="#br0" timeOffset="134045.2657">12335 11329 167,'0'0'231,"0"0"-38,0 0 16,0 0-45,0 0-4,0 0 11,0 0 15,0 0-14,0 0-5,0 0-22,0 0 27,0 0-23,0 0 37,0 0-45,0 0 30,0 0 1,0 0-1,0 0-3,0 0 7,0 0-19,0 0-22,0 0 0,0 0 0,0 0-4,-1-16-25,1 16-5,0 0-33,0 0 34,0 0-31,1-7 16,-1 7-4,0 0 7,3-6-14,-3 6-19,3-6 18,-3 6-11,3-5-14,-1 2-8,-2 3 15,5-7-19,-2 3 7,0-2 1,2 3-15,-2-1 7,1-1 19,0 0-26,1-1 0,-3 0-27,3 2 16,-1-1 18,1 0-15,0 0 16,0-2-1,1 0-48,0 1 29,1-2 16,1 2-27,-1-1 8,3 0 19,-2 2 7,1-3-26,1-1-8,1 4 38,-1-2-34,0 2 22,1-2-21,-1 2-16,0-1 8,2 0-1,-2 1-10,1 0 25,0-1-6,-1 2-5,1 0 1,-1 0 3,0-2-11,1 5 15,1-3-12,-1 0 16,1 1 29,0 1-18,2 0-22,-3 1 25,1-2 12,0 2-60,-1 0-4,0-1 15,-2 1 1,1 0-1,-2 1-3,1-2 14,-9 2-14,13 0 21,-13 0-17,15 0 3,-9 2-11,-6-2 40,12 1-29,-12-1 4,7 3 48,-1-2-41,-6-1 34,8 4-34,-5-2 0,-3-2 27,3 6-1,-3-6-33,2 7 10,0-5 31,-2-2-30,0 12-4,-2-7 34,0-1-41,-1 3-4,0-1 26,-2 2-11,1 0 14,-3 0 9,2 0-16,-1-2-22,0 3 26,-1-1 4,-1-1 0,1 1-4,-2 1 0,-1-1-19,2 1 12,-2 2-4,-1-3 3,2 2 20,-3-1 10,3 1 0,-2 0-14,-1-1-27,0 3 38,0-3 3,-2 3-33,1 0 15,0-1-30,0 0 15,0-1-15,-1 1 11,-1 3-22,2-4 26,-4 2-4,2 1-22,3-4 18,0 3-10,-2-1 6,1-2 16,1 4 14,0-4-44,2 1 15,-2 1 11,3 0-4,-1-2-15,-1 0 1,1 0 17,0 2-25,-1-3-7,2 1 18,1-1-26,-3 1 26,5-1 14,-1 0-28,1 0-16,-2 0 7,2 1 35,2-2-38,-2-2 40,3 4-51,0-4-11,2 2 22,-3-2-4,4 3 34,0-2-42,0 0 20,3 0 48,-2 1-75,2-3 26,0 3 19,0-2-18,0 2 7,1-2 11,-1 0-23,1 2-10,-1-2 14,2 0-11,1 1-11,0-1-7,-2-1 22,2-1-8,0 1-18,2-1 22,-4-2-10,5 2 17,0-3 5,0 3 3,-9-3-11,15 0 29,-5-3-6,0 0-9,-2 3 5,4-2 14,-2-2-10,0 2-1,1 0 26,-4-2-29,3-1 59,0 1-30,-2 1-29,1-2 11,-1 0 37,1-1-30,-4 1 19,3-1 3,-3-1-18,1 3-8,1-1 12,-4-1 41,1-1-23,-1 3 7,0-3-14,-2 2-11,0-3-4,1 1-8,-2 2 1,0-3-5,-3-1 5,0 0 3,0 1-7,-2-4 40,-2 4-21,0-3-5,0 1-21,-1-4 25,0 3-33,-3-1 18,1 0 31,1 0-1,-2 1-34,1 0 16,1-2-30,0 2-4,0-3 0,2 6 15,1-1-41,1 0 37,-1 0-66,2 1-27,-1 1-63,1-1-26,3 4-79,0-2-66,1 6-26,0-8-191,2 4-468,1 0 25,2 1 172,0-1 34,1 0 62,1 0 102</inkml:trace>
  <inkml:trace contextRef="#ctx0" brushRef="#br0" timeOffset="134872.8148">13146 11448 309,'0'0'413,"0"0"4,0 0-78,0 0 29,3-5-59,-3 5-3,0 0-5,0 0 4,0 0-51,0 0-16,0 0 11,0 0-44,0 0 15,0 0-23,0 0-41,0 0-3,0 0-8,0 0 4,0 0-30,-18 12 23,15-7-30,-3 0-1,0 2-14,1 1-19,-2 1 0,1-1 27,-2 2-53,-1 1-4,4 0 12,-3 0 11,3 3-27,-1-6 1,-1 2-15,3 0-15,-1 0-4,1-1-15,2-2 8,-1 3-38,1-5 8,-1 2 11,2-2 0,-2 1-37,3-6 41,0 7-34,3-1 27,-3-6-23,4 6 4,-1-4-8,-3-2 11,10 2-29,-10-2 15,14 0 29,-14 0-7,16-2-7,-6 0 18,1-1-26,0 0 11,2-1 19,-3-2-23,1 2 12,0-1 11,-2 0 7,1 0-7,1-2 33,-2 2-33,-2-2 0,-2 1 48,1-2-48,-2 2 11,-1 0 11,-2-2 8,1 2 14,-2-2 4,0 0 1,-3-2 3,0 1 40,0-2-40,-2 2 0,1-1 49,-1 0-19,0-1-27,-2 3 31,2 0 18,-1-1-26,3-1 26,-3 2 37,4 0-41,-2-2 12,3 5-19,-2-4-11,1 2 7,1-1-4,1 0-14,1 1 7,1-1-19,1 0 1,2 0-12,0-1-22,1 2 7,3-1 27,-2 0-31,2 2-7,3-2 12,-2 1-27,0 1-41,4-1-14,-1 2-27,1 0-26,-1 2-18,-3-2-23,5 3-59,-3-1-41,2 3-56,-1-2-41,0 2-145,0 0-93,0 0-366,1 0 68,-4 0 67,1 2 130,1 0 60,-2 0 19</inkml:trace>
  <inkml:trace contextRef="#ctx0" brushRef="#br0" timeOffset="135921.5114">13453 11419 11,'0'0'294,"0"0"-41,0 0 4,0 0 18,0 0-40,0 0 29,0 0-70,-6 7 11,4-3 18,2-4-14,-3 9-31,0-3 1,0 0 0,0 1-34,2 3-4,-2-1 1,-3 1-34,5 1 7,-2 0-44,-1 0 18,1 0-7,0 1-22,0-1 18,0 0-30,2-1 16,0 0-27,-2 0 0,1-1-26,1-2 15,1 0-29,-2 0-23,2-2-19,0 2 15,2-1 0,-1-2 19,-1-4-26,6 8-26,-2-7 33,-4-1 8,10 1 22,-10-1-49,14-1 19,-14 1 8,15-1-11,-7-2 3,2-1 7,0-1-25,0 2 3,0-4 19,0 3-11,2-4-19,-1 1 8,2-2-23,0 0 11,0 0 20,2 1-13,-2-3-32,2 1 3,-2 0 15,4-2 18,-4 2 16,2 1-19,-2-1 63,-2 0-30,3 0 16,-4 3 44,0-1 3,-1 1 12,-2 2 7,0-1 16,0 0-1,-3 3-41,0 0 30,-2-2-30,-2 5 41,7-6-7,-7 6-22,3-2 21,-3 2-10,0 0 18,0 0 4,0 0 30,0 0-16,0 0 35,-13 13-12,7-8 11,-1 3 1,2 0-31,-4 1 8,5 2-22,-2-2 18,-2 3-41,4-2 15,-2-1-37,2 3 12,1-4-13,0 3-21,0-3 18,3 2-22,0-3 8,0 0 6,1-1-40,2-1 0,0 2 15,1-4-23,1 1-22,0-1 4,4-2-52,-2-1-31,-7 0-2,17 0-87,-7 0 12,0-2 3,0-2-59,1 1 22,0-2 8,4 0-30,-2-2-1,2 0 46,-1 0 18,0-2-4,1 1 23,-2-2 85,3 1-55,-1-4-8,1 5-15,-2-1 75,0-2 3,0 2 42,2 0-1,-5 0 49,3 1 33,-3-1 22,2 0 20,-2 1 3,1 1 7,-2-1 11,2 2 49,-4 0 23,1 1 29,0 0-23,-4 1-32,1 1-27,0-1 4,-2 1-15,1-1-27,-5 4 24,7-3-23,-7 3 14,6-3 1,-6 3-7,0 0-9,0 0 27,7 10 4,-7-10 4,0 8 3,-1-1 0,-2 0 19,2 1-30,-4 1-19,1 2 41,-2-1-33,-3 2 4,2 1 33,-2 1-60,0-2-26,1 2 16,0 0-16,1 0-11,-2-3-14,1-1 7,3 2-49,0-4 0,2 1-37,-1-1-29,0-1-53,1-2-26,0 1-37,2 0-82,-2-4-74,3-2-533,0 0 52,-3 6 56,3-6 168,0 0-34</inkml:trace>
  <inkml:trace contextRef="#ctx0" brushRef="#br0" timeOffset="136397.8283">13921 11280 242,'0'0'446,"0"0"-6,3-4-31,-3 4 12,0 0-15,2-4-67,-2 4-16,5-5-25,-5 5-7,8-2-8,-8 2-38,10-3-6,-4 1-1,-6 2-30,15 0-14,-8 0-8,3 0-11,1-2-15,2 2-29,0 0 18,1 0-15,0 2-26,2-2 18,-1 0 8,2 2-48,3-2 22,0 2-8,1-2-25,0 1-4,0-1 18,1 1-18,-1 0-8,0 0 15,0 0-22,-4 2-30,-1-3 26,0 1 11,-4-1-44,2 2-12,-4-2-10,-2 1-46,2-1-29,-1 1-56,-9-1-30,14 2-22,-7-1-41,-7-1-60,10 1-104,-10-1-7,6 4-52,-6-4-329,5 2-129,-5-2 59,0 0 41,0 0 123,0 0 104</inkml:trace>
  <inkml:trace contextRef="#ctx0" brushRef="#br0" timeOffset="140285.4083">1422 13108 11,'0'0'197,"0"0"8,0 0-41,0 0 7,2 5 11,-2-5-22,0 0 0,0 0 4,0 0 22,0 0-3,0 0 7,0 0-4,0 0 0,0 0 23,0 0-38,0 0 19,0 0-26,0 0-4,0 0-15,0 0 0,0 0-22,0 0-8,0 0-3,0 0-15,0 0-4,0 0-15,0 0-22,0 0 4,0 0-42,0 0 8,0 0 15,1 5 8,-1-5 3,0 0 7,-3 8-29,3-8-8,-1 7 45,1-2-37,0-5-7,-3 9-16,1-4 15,1 2-7,0-2-7,-1 3 25,1-1 12,1 3-19,-3-1-37,1 1 48,0 0-59,0 2 25,1-1-3,-1-1-11,1 4 22,-2-3-11,3 1 0,-1 0 12,0 2-24,-1-2 31,1 1 26,-1-1-49,2 0 23,-1 0-27,1 2 19,0-2-14,0 0-9,-3 0 16,2-1 30,-1 0-49,1 1 33,1-1 8,-2 0-14,0-1-12,2 3-23,-2-1 34,-1-1-7,2 1-4,-1-2-4,-1 0 19,1 2-30,1-3 8,-1-1 7,1 1 0,-1-1 22,2-1-29,-2-1 18,1 0-4,1-1-7,-1 0 8,0 1-19,1-6-4,0 7 0,0-7 0,-2 8-33,2-8-34,2 4-34,-2-4-36,0 0-31,1 6-92,-1-6-90,0 0 22,0 0-472,0 0 100,0 0-15,0 0 53</inkml:trace>
  <inkml:trace contextRef="#ctx0" brushRef="#br0" timeOffset="140844.7827">1086 13827 111,'0'0'328,"0"0"-41,0 0 25,0 0-51,0 0-15,0 0-8,0 0-37,0 0 15,0 0-15,0 0-56,0 0 23,0 0-42,0 0 12,0 0-30,0 0-4,0 0 1,0 0-20,18-9-18,-11 7-7,2-2 14,2 0 30,2 1-18,1-1 3,2-1 12,2 0-12,-1 0 4,3 0 0,-1 0-33,1 0-19,1-2 22,-1 5 4,0-4-18,0 2-12,1 2 4,-4-2 15,1 0 14,-2 2-43,1-1-1,-6 2 26,3-2-75,-1 0 20,-4 2-1,2 0-18,-4 1-8,0-2-22,-1-1 22,-6 3-4,14-2-36,-14 2-1,11 0-22,-6-3-15,-5 3-45,11-2-81,-3 2-49,-8 0-8,10-2-442,-5-1-75,0 0 123,-5 3 59</inkml:trace>
  <inkml:trace contextRef="#ctx0" brushRef="#br0" timeOffset="141945.5409">1022 13251 3,'0'0'97,"-1"-6"18,1 6-18,0 0 0,0 0 33,0-6-18,0 6-11,0 0 40,0 0 15,0 0-18,0 0 15,0 0-8,0-5-15,0 5 27,0 0-12,0 0 34,0 0-45,0 0 22,0 0-3,0 0-8,0 0 11,0-7-22,0 7-15,0 0-14,0 0 18,1-5 3,-1 5-51,0 0 10,0 0 38,2-5-41,-2 5 11,0 0-15,0 0 8,0 0-8,3-5-18,-3 5-1,0 0 23,1-4-37,-1 4 0,0 0 25,0 0-36,4-4-1,-4 4 19,0 0-29,6-6 29,-6 6-22,4-2 11,-4 2-30,6-3 26,-6 3 4,6-4 11,-6 4-33,11-5 14,-6 4 1,-5 1-12,10-4-11,-3 1-18,-1 2 40,2 0-10,1-3-8,-2 2-4,1 0 11,1 0-52,1 0 30,1-1 34,-1 0-23,-3 2-15,5-4 19,-1 5-19,-1-3 16,2 1-24,-2-1 31,2 2 11,0-3-45,0 3 7,-2-2 16,2 0-19,1 0 7,-1-1 19,1 2-41,3-5 3,-1 1 42,2 2-15,-1 0-4,1-3 0,0 3-8,-3-1 16,2 1-12,-1-1 19,1 2 7,-2-2-25,0 1 10,-2 0 8,0 0-19,-1 1-7,1-1 15,0 2-12,-3-1 20,2 0-9,-1 1-3,-4 0 4,2-1-19,-2 2-18,-6 1-23,14-3-52,-11 0-49,-3 3-40,9-1-90,-9 1 1,0 0-68,12 0 41,-12 0-513,0 0 36,9 1 102,-9-1 55</inkml:trace>
  <inkml:trace contextRef="#ctx0" brushRef="#br0" timeOffset="143265.4049">1841 13534 59,'-3'3'305,"3"-3"-14,0 0 22,0 0-19,0 0 0,-6 2 19,6-2-27,0 0 12,0 0-45,0 0-18,0 0-27,0 0 5,0 0-5,0 0-29,0 0-12,0 0-7,-11-9-7,11 9-26,0-7-34,0 7 4,0-7-23,0 7 4,4-8-15,-3 4-10,1-2-1,1 4-4,-3 2-22,5-8-15,-2 2 8,0 3 14,0 0 31,-3 3-49,6-5 7,-1 2 4,-5 3-26,7-4-11,-7 4 15,9-2 18,-9 2-30,12 0 12,-12 0-22,10 2 10,-10-2 30,12 3-33,-7-2 8,1 2-12,-1 1-15,1 0 22,0-2-3,-2 1 8,3 2-23,-4-1 26,1 1-23,0 0 5,-2 0 21,4-2-3,-4 1 8,-2-4-5,5 7-32,-4-4-1,-1-3 0,4 7-29,-2-2 51,-2-5 1,0 4-5,0-4 1,0 6 8,0-6-16,0 7 12,0-7-1,-3 5 16,3-5 10,-4 7-25,1-5 3,0 2 23,3-4-31,-7 8 38,4-5-11,-1 2-3,1 2-20,0-2 8,-4 1 8,3 2 21,0 0 9,-2-1-5,2 3 19,-1-2-15,0 0-3,1 2-4,-1 0 18,1-1-22,0-1 11,1 1-11,3-1-3,-3-1-1,2 2 4,-3-4-7,2 2 18,1-1-22,-1-1 30,2 2-30,-1 0-8,1-7 4,-1 9 26,1-4-37,-2 0-7,2-5 3,-1 9 34,1-6-52,0-3 22,0 0 0,0 8-26,0-8 0,0 0 3,1 4-7,-1-4 4,0 0 4,0 0 0,0 0 18,0 0-22,17-9-23,-14 3 31,4 4-4,-4-3 3,1 1-3,3 0-1,-3-1 16,0 1-4,2 0-8,0-1 12,-3 0 7,5 1-19,-5 2-7,1-2 18,2 2 5,-6 2-8,7-6 3,-4 5 16,-3 1-23,10-4 30,-10 4-23,8-1 23,-8 1-8,0 0-14,14 2 26,-8 1 18,-6-3-52,10 3 26,-3-2 19,-4 3-34,4-2 19,-2 2 4,1-1 22,0 1-19,-1-1-15,1-1 19,1 3-11,-1-3-11,-1 0 15,-5-2 14,9 3-7,-2-2-7,-7-1 18,13 3-29,-13-3 3,10-1-8,-10 1 16,11-2-34,-11 2-15,13-2-40,-9-1-9,2 0-25,-6 3-30,11-5-33,-6 3-1,1 0-52,-6 2-36,9-5-42,-3 2-37,-6 3-1,6-5-255,0 1-176,-6 4 44,6-4 75</inkml:trace>
  <inkml:trace contextRef="#ctx0" brushRef="#br0" timeOffset="143839.8198">2191 13284 294,'0'0'428,"0"0"-11,0 0-11,0 0-60,-8-1-22,8 1-38,0 0-3,0 0-33,0 0-34,0 0-4,0 0 11,0 0-36,0 0-9,0 0-3,22-3-52,-22 3-15,18-1 11,-8-1-67,2-2 8,0 2-12,0-1-44,2 0-34,0-1 19,-1 1-37,2-1 14,2 0-33,-3 0-22,2 0-60,1 1-11,-6 1-71,3-1-63,2 0-37,-6 1-153,0-2-324,4 4 52,-4-3 86</inkml:trace>
  <inkml:trace contextRef="#ctx0" brushRef="#br0" timeOffset="144486.2584">2951 13025 234,'6'-4'313,"-6"4"-30,0 0-11,0 0-16,0 0-25,0 0-41,0 0 22,0 0 1,0 0 3,0 0-27,0 0 27,5 10-26,-5-10-4,4 8-52,-4-4 12,1 4-1,0-1-11,1 1 7,-1 1 1,-1 3-56,2 1 10,-1 0 27,2 0-41,-2 1 19,-1 1-19,1 1-23,-1 2-22,2-2 23,-2 1-4,0 0 3,1 2-10,-1 0-19,0 1 25,0-3-29,2 2 4,-2-1 48,0 1-29,0-2 3,0-2-7,-2 1 7,2 0-26,-1 0 18,1-2-17,-2 1 2,2-3-25,-1 0-8,1-2 23,-1 0-53,1-1-21,0-2-50,0 3-36,-3-5-27,6 2-36,-6-2-53,3 2-38,0-1-62,0-6 3,-3 8-163,3-3-306,0-5 60,-1 6 126,1-6 12</inkml:trace>
  <inkml:trace contextRef="#ctx0" brushRef="#br0" timeOffset="144953.5068">2690 13714 372,'0'0'365,"0"0"-27,0 0 5,0 0-53,0 0-10,0 0 6,0 0-40,0 0-37,0 0-8,0 0-15,0 0-41,0 0-15,0 0 1,0 0-35,25-8 20,-16 6-12,-3-1-22,5 1-4,-1-2-7,4 1-8,-3 0-11,2 1-7,2-1-30,1-2 30,4 1-19,-2 2 22,1-1 8,2-1-45,1 1 4,-2-1-8,2 0 12,0 3-15,-1-2 14,0 0-3,0 1 4,0-3-19,-3 3 0,1-1 4,-3 0-27,-1 1-14,-2 0-41,0 0 22,-5 1-18,1 0-57,1 1 12,-3-1-19,-7 1-55,14-3-31,-8 3-47,-6 0-5,9-1-163,-9 1-284,8-2 16,-8 2 33</inkml:trace>
  <inkml:trace contextRef="#ctx0" brushRef="#br0" timeOffset="145866.1158">2724 13048 245,'0'0'268,"-4"-5"-29,4 5 44,0 0-38,0 0 12,-3-4-26,3 4 0,0 0 0,-3-5-15,3 5 7,0 0-11,0 0 8,0 0-23,-3-5 42,3 5-61,0 0 12,0 0-22,0 0 14,0 0-22,-1-4 38,1 4-50,0 0-21,0 0 7,0 0-22,0 0 11,0 0-1,0 0-10,-2-5-22,2 5-1,0 0 4,0 0-15,0 0 8,0 0-19,0 0 22,0 0 4,0 0-52,9-3 8,-9 3-31,0 0 23,11-1 41,-11 1-56,11-2 4,-11 2-8,12-2 16,-7 2-1,-5 0-7,17-3-30,-9 3 11,1-2 22,2 1-33,1 0-4,0 0 12,0-1-1,1 2-7,2-2 19,-2 2 0,1-3 40,3 3-55,0-2-15,-2-1 26,4 2-15,0 0-12,0-2 31,-1 0-23,1 2-14,-2-2 14,2 0 4,-4 1-26,0 0 22,-2 1 23,-2 0-41,2 1-31,-5-3-21,1 3 7,-9 0-45,15-2-52,-9 2-74,-6 0-171,14 0-27,-8 2-18,-6-2-142,7 3-312,-1-2 62,-6-1 128,0 0 33,12 1 89</inkml:trace>
  <inkml:trace contextRef="#ctx0" brushRef="#br0" timeOffset="146524.5521">3395 13396 223,'0'0'335,"0"0"-11,0 0-52,0 0-34,0 0 4,0 0-22,0 0-30,0 0-1,0 0-2,0 0-57,0 0 45,0 0-22,0 0-1,0 0-7,0 0 12,0 0-34,0 0-8,0 0 12,0 0 7,9 12-19,-9-12 4,2 10-26,-4-6 12,4 2-20,-2-1 12,0 3-15,0-1 4,0 1-16,0 0-6,0 2 6,0-2 12,0 1-15,0 1 8,0 0 3,2-1-26,-2 1-4,0-1 60,0 1-74,0 0 14,0 2 19,-2-3-3,2 3-31,-2-2-7,2 0 34,0 0-19,-1-1 11,1 0-45,0-2-3,-1 0-41,1-2-15,0 2-8,1-1-48,-1-6-22,1 7-68,1-4-70,-2-3-175,0 0 8,7 2-429,-7-2 8,0 0 66,10-9 116,-7 4 41</inkml:trace>
  <inkml:trace contextRef="#ctx0" brushRef="#br0" timeOffset="147028.8877">3669 13198 286,'0'0'588,"0"0"-29,0 0-19,3-5-38,-3 5-44,0 0-41,6-3-7,-6 3-49,7-4-33,0 1-16,-3 1-14,2 0-52,2-1 22,1 2-30,1-3-22,2 1-11,0-1-49,-1 2-7,2-1 4,1 1-23,-2 0-29,0-3 22,3 3-34,-2 1-29,-1-3 10,3 2-40,-5 1 7,4-2-10,-4 2-35,0 1-25,1-2-53,-4 1-44,0 1-23,-7 0-56,16-3-44,-16 3-67,11 3-56,-7-2-119,-4-1-38,0 0-420,5 4 37,-5-4 142,0 0 18,-3 9 101,3-9 70</inkml:trace>
  <inkml:trace contextRef="#ctx0" brushRef="#br0" timeOffset="147365.1105">3703 13332 368,'0'0'391,"0"0"-45,0 0-14,-1 6-16,1-6 1,0 0 18,0 0-37,0 0-1,0 0-14,10 3-11,-10-3-8,0 0-3,11 2-49,-11-2 1,14-2-5,-4 1-22,-2 0-37,5 0 4,0-3 22,2 3-37,1-1 3,-3 0-29,7-1-12,-5 1-7,-2 0-26,2 0-18,-3 0-68,-1 0-55,3 0-64,-4 2-74,-1-2-112,2 2-90,-3-3-14,-1 3-469,-7 0-11,16 0 126,-9-2 82,-7 2 30</inkml:trace>
  <inkml:trace contextRef="#ctx0" brushRef="#br0" timeOffset="148700.9944">4315 13366 3,'4'-4'116,"1"1"-38,-5 3-4,10-5 12,-5 1 14,1 0-55,-2-1-15,2 0 29,1 0-29,0-2-4,1 1 38,-2 0-9,1-1-36,2-1-41,0 1 59,1-3-4,-1 3 23,0-2-7,3-1-46,-3-1 16,2 0-38,-1 1 34,0-1-3,-1 0-20,1 0 23,-1 1-4,2-1-18,-4-1-4,2 1 78,-2-1-67,1 2 3,-2 1-25,-2-1-8,3-1 15,-2 2-7,1 0 11,-3 0 3,1 1 1,1-2-8,-2 3 11,-1-1-14,1 1-16,-1 1 68,1-2-60,-2 1 29,0 0 5,3 0-12,-2 0 8,-2 2-1,0-2-21,3 3 85,-2-1-78,1-2 70,-2 2-22,0 5-10,0-8-20,0 8 38,0-6 25,0 6-14,-2-7 52,2 7-11,-1-5-45,1 5 8,-3-7 18,3 7-30,0 0-22,-2-3 38,2 3 14,0 0-26,0 0 22,0 0-3,-9-2 7,9 2-11,0 0 19,0 0-8,-7 9-7,7-9 11,-5 7 15,2-4-19,2 2-7,1-5 11,-4 10-12,0-3 1,2 0-30,0 0 26,-1 4-7,1-3-12,-1 2 23,-1-1-34,3 1 11,-2 0 4,1 3-3,-1-2-12,2 0-11,0 1-7,-1 2 7,2-4 7,-2 4 12,2-2-26,-2 2 44,1-1-37,1 1 4,-2 1-15,0 2-30,2-2 4,-3 1 48,1 0-7,1 0 11,-1 2-12,0-2 1,-1 3 19,0-2-42,-2 1 23,2-2 33,-2 2-44,1 0 10,3-2-14,-5-1 19,2 2 7,0-2-26,-1-2-4,1 1 4,1-3-34,0 0-3,0 0-15,1-3-34,0-1-15,-1-1-37,2 2-14,-1-3-46,0 0-77,2-5 29,0 5-67,0-5-451,0 0 27,0 0 74,0 0 41</inkml:trace>
  <inkml:trace contextRef="#ctx0" brushRef="#br0" timeOffset="149697.6564">5026 12984 126,'0'0'149,"0"0"-4,6 2-33,-6-2-23,0 0 1,0 0 3,0 0-23,0 0-14,0 0 11,0 0-41,14-6 26,-14 6-44,2-4-4,-2 4 18,2-5-37,-2 5 30,4-7 15,-4 2-49,0 5 8,2-8 4,-2 8 25,0-6 16,0 6-31,-2-8 57,1 5-8,1 3-11,-3-7 22,3 7 38,-6-5-23,6 5-18,-8-5 7,8 5-11,-9-2-12,9 2 19,-10 0 19,10 0-11,-12 1-15,12-1 18,-12 2-33,7 2 45,-3-3 0,0 1 29,3 3-26,-3-1 19,1 1-41,-1-1 15,0 3 30,0 0-15,0 1-12,0 0 12,-1 2 0,0 4-4,-2-4-11,3 4 7,-1-2-10,0 2-5,0 1-3,2-2-8,-3 5 30,2-2-30,0 5 12,0-1-4,1-2-34,0 0 8,0 1 7,2 1-23,0-3 20,0 5 3,-1-2-30,0 0-18,5-2 26,-4 1 15,4-1-27,-2 0 8,1 1-29,1-2-16,1 0-15,0-4 42,0 1-4,0-1-31,1-1-6,1-1 29,-2 0-22,4-2 22,-1 0-7,0 0 4,1-1-15,2-1 22,-2 1 7,0-3-26,2 1 8,0 0 7,-1-1 4,5-1-29,-3 0 17,0 0 24,2-1-12,2-1 11,-5 0-4,4 0 4,-1-2-25,1 0 6,-1 0 23,1 0-8,0 0 1,0-2-1,1-1 27,-1-1-30,-2 2 22,3-4 29,-3 4-14,0-4-26,2 0 23,-2-1-24,-1 2 31,0-3-11,-1 1 3,1-1 49,-3-1-57,1 2 1,-1-3-19,-1 1 30,-2 2-4,2-3-18,-1 2 26,-2-1-12,0 2 8,-2-1-15,1 1 38,-1 0-31,-1 2-22,-1-2 12,1 2-20,-1 0-3,-3 1 11,1 1 12,-1 0-16,7 3 4,-14-2 15,6 2 1,8 0-24,-16 1 23,6 0-41,0 2-11,2 0-26,-2 1-45,2 0-74,-1 2-15,0-1-34,0 3-25,2 0-154,-2 0-379,5 1-60,-2-2 109,2 1 29,3-3 70</inkml:trace>
  <inkml:trace contextRef="#ctx0" brushRef="#br0" timeOffset="150689.317">5301 13213 145,'0'0'242,"0"0"-11,8 9-34,-8-9 26,0 0 23,0 5-52,0-5 14,-2 10-14,1-6-4,1-4-27,-2 10 20,1-2-8,-2-1-8,2 2-33,-2-1-14,-2 1 6,3 1-10,-3 0 6,0 0 12,2 1-48,-3 2 18,4-4-11,-3 1-26,1 0 8,1-1-38,-1 0 19,1 0 4,1-2-23,0 2-7,1-2-4,-2-2 0,3 1 3,0-1-2,0-5 2,3 7-21,-3-7 7,4 6-19,-4-6-4,8 1 20,-8-1-38,9 1 29,-9-1 20,0 0-16,17-6-7,-10 4-4,1-1-14,-1-2 59,3 1-41,0-2-8,-1 2 19,-1-1-11,2-1 8,0-1-4,-1 0 25,-1 1-14,0-2-15,-1 1 19,-1-1 3,1-1-40,-1 1 44,1 1-15,-3 0-41,-1-2 30,1 2-4,-1-1 8,0 0-8,-3-1 12,0 2-38,-3-3 26,0 0 23,0 0-4,1 1 0,-4-2 11,2 2-15,-2 0 22,-2-1 5,0 0 25,0 1-7,-1-1 18,0 0-29,1 2-4,0-1 4,0 2 18,1 0 0,-1 0 4,3 2-4,-1-1 16,3 0 3,-2 1-12,2 0 5,0 0 14,1 0-33,1 0-26,1 5 22,1-9-15,1 2 4,-1 2 4,2 0 3,1-2 1,3 2-38,-1-3 19,0 1-8,1 0-11,3 0-48,-2-1-38,4 1 34,0-2-108,0 1 86,0-1-26,4 1-60,-2 0-227,1 2-52,0-2 22,-1 1-458,0 2-11,-1 0 97,-2 1 93,-1-1 63</inkml:trace>
  <inkml:trace contextRef="#ctx0" brushRef="#br0" timeOffset="151353.756">5632 13150 301,'0'0'477,"-1"6"-60,1-6 0,0 0-34,-3 6-33,1-1 0,1 0-33,0-1-34,-1 3-12,1 0 1,-1 0-26,1 1-12,-2 3-21,2 0-16,-1 1-26,1-1 4,0 0-37,-1 0-11,2 1 21,-1 1-47,1-1-12,0 1-18,0-2-19,0 2 26,1-4-44,-1 3-38,0-4 0,2 1-7,-2-2-37,1-1-19,0 1 0,-1-3 37,3 1-7,-3-5 0,6 8-12,-3-8 5,-3 0 3,8 2 26,-8-2-23,0 0 53,17-5-37,-10 2-12,-1 1 5,2-4 32,2 1-25,0-1 3,2-1 8,-1-1-11,-1-1 3,3 2 42,-1-3-16,-1 1 27,2 1-16,-3-4 1,0 3-19,1-1 22,-2 0 1,-1 1 36,-2 1-29,1-1 3,0-1 12,-1 0-52,-2 1 63,-1-1 11,1 1-38,-2 1 9,-2-2-12,2 3-4,-4-1-18,0 0 14,1 2-3,-4 0-15,1-2 4,-2 2 11,1 0-15,-4 3-4,1-3-7,1 3 48,-3 1-26,-1-1 4,1 3 4,-3-3-49,3 3 34,-3 3 22,0-2-37,2 5-12,0-3-40,0 2-45,1 2-67,0 0-74,0 1-75,1-2-157,2 2-453,2 1 40,-1-5 146,3 3 41,3-3 77</inkml:trace>
  <inkml:trace contextRef="#ctx0" brushRef="#br0" timeOffset="152209.4038">5871 13182 312,'1'8'395,"-1"-2"3,1-1-7,-1 2-41,0 1-26,2-1-37,-2 4-23,2-2-18,-1 2-12,-1 0 1,2 0-41,0-1-12,1 1-33,-1-1-15,2-1 19,-2 0-64,1-1 26,2 0-18,-1-2-15,-1 2-37,1-4 7,0 2-26,3-3 4,-3 1-12,2-3 1,0 1-19,-6-2-19,11 0-3,-11 0 11,13-2-19,-6 1 0,0-3 12,0 1-12,3-3-7,-1 2-1,0-1 24,0-2-24,1 0 23,0-3-40,1 5 6,-1-4 5,2-3 10,-2 3-18,2-3 3,-3 1 9,0 0 13,0 1-6,-1 0 14,0 2-7,-3-1 8,2 1 18,-1 0 26,-2 0 7,0 2 45,2-1 1,-5 3-1,2-1 30,0-1-11,0 2-34,-3 4 8,3-8-8,-3 8-7,2-6 29,-2 6-6,0 0 47,0 0-10,0 0-1,0 0-18,0 0 48,0 0-7,-7 22-4,4-13-8,-1 0-14,1 1 0,-1-1 33,1 2-63,-1 0-23,0-1 12,4 0-22,-3 2 18,3-4-26,-2 1-8,2-2-3,-1 1-12,1-1-25,1 0 63,-1-2-38,2 1-29,1-1 4,-3-1-23,4-1-41,-4-3 49,7 4-60,-7-4 0,8 3 0,-8-3-44,0 0-5,18-5 5,-12 3-27,2-1 23,0-2-30,-1-2 15,4-1-42,-1-1 12,0 0 34,1-2 7,-1 2-4,0-4 23,0 2 18,0 1-19,-1-2 49,0 0 12,-2 4 32,-1-1 20,1-1-16,0 3 60,-3 0-4,0 1 34,1-1-19,-2 3 11,1-1 19,-2 2 0,-2 3 48,5-7-48,-4 3 8,-1 4 14,6-3 4,-6 3 11,0 0 34,0 0-30,0 0 14,0 0 9,4 12-24,-2-7-21,-4 2 63,2 0-49,0 3-3,0-3-23,0 3 4,0 1-26,2-1 0,-2 1-3,1 0-5,1 1-7,-1-1-37,2 0-37,0-2-71,-2 1-71,2 0-22,0-3-79,1-2-32,-1 3-247,-2-4-152,-1-4-339,4 5 149,-4-5 85,0 0 112,0 0 79,0 0-1</inkml:trace>
  <inkml:trace contextRef="#ctx0" brushRef="#br0" timeOffset="152531.5368">6289 12995 78,'-5'-5'417,"5"5"0,-3-10 3,0 7-40,3 3 22,-3-6-26,0 1-26,3 5 23,-2-8-72,2 8-36,-2-7 17,2 2-58,0 5-12,2-7-22,-1 2-8,-1 5-14,4-7-19,1 3-37,-5 4-4,9-6 3,-3 2-21,1-1-1,-1 2-41,2 0-33,-2 1-59,2-1-16,-3 2-59,6-2-56,-4 1-86,0 1-89,-7 1-56,13-1-379,-3 1-75,-10 0 85,14-1 34,-7-1 127</inkml:trace>
  <inkml:trace contextRef="#ctx0" brushRef="#br0" timeOffset="152925.8247">6702 12972 264,'0'0'305,"0"0"-22,0 7 19,0-7-57,0 7 1,0-7-34,-1 9 19,2-4 7,-2 2-36,1 0 6,0 1-7,-2 1-4,2 0-40,-1 2 14,-1 0-26,1 0 0,0 3-22,-2-1-4,-1-2-11,2 3-14,-1-2-9,-3-1 19,4 3-22,-2-4-22,0 1 22,2-1-26,-2-1-27,2 1-3,-2 0-52,1-3-18,-2-2-49,3 2-30,-1-1-48,2-2-75,-1 3-45,0-2-73,2-5-452,-5 8 60,5-8 34,-3 4 78</inkml:trace>
  <inkml:trace contextRef="#ctx0" brushRef="#br0" timeOffset="153337.0726">6552 12934 7,'0'-7'402,"0"7"4,0 0-49,2-4 23,-2 4-45,0 0 8,0 0-27,5-5-44,-5 5-11,4-2-1,-4 2-29,8-1 22,-8 1-15,10-2-7,-10 2-15,13-1-18,-4 1 10,0-1-44,-9 1-19,21-2 11,-8 2-25,1 0 3,0-1-34,1 1 20,1 0-42,1 0 19,-3 0-30,4 0 3,-1 0-6,-1-3-35,1 3-3,-2 0-59,-1 3-79,-1-3-40,0 0-87,-2 0-70,-1 1-134,-1 1-18,-3 0-493,0 0 76,-6-2 62,9 3 116,-9-3 45</inkml:trace>
  <inkml:trace contextRef="#ctx0" brushRef="#br0" timeOffset="154917.1208">1462 14217 174,'0'8'265,"0"-2"-8,1 2-4,-2-1-33,1 2 7,-2 1 4,1 0 11,-2 2-53,2 1-6,-2 1 3,2 1-30,-2 1-3,0 3 3,0-1-18,-1 0 0,1 2-34,0 1 8,-4-1-26,3 2-34,-2 1 11,3 0 30,-1-2-33,-2-1-16,3-1-18,-2-1 23,1-4-19,1-1 14,-3 0-29,3-2 26,1 1-19,-1-3 12,1-2-1,1 0 1,-1 1 33,-1-1-4,1-3-3,2-4-53,-1 7 34,1-7-26,0 0-34,0 4 31,0-4 17,0 0-21,0 0-8,0 0 7,0 0 1,14-18-5,-10 14-10,3-2-19,-1-2 11,2 0-7,2 0 14,0-1-18,2-3-4,1 2 12,3-1-19,-2-2-1,6 1-32,-5 0 17,5-1-51,0 1-34,-2 0 16,2-2-46,-3 5 15,3-4-14,-1 0 22,0 2-49,1-1-11,-1-1-37,0 0-212,-2 0-235,0 0 0</inkml:trace>
  <inkml:trace contextRef="#ctx0" brushRef="#br0" timeOffset="155801.7112">1927 14166 174,'0'0'269,"-3"-3"-24,3 3 1,0 0 11,-7-4-49,7 4-33,0 0 19,0 0-15,0 0 3,-13 9-18,10-4 7,2 2-11,-3 0 4,-1 3-7,4 2-12,-2 1 33,0 4-51,-1-1-8,3 1-18,-1 2 14,2 1-18,-1 2-4,1 2-30,1-2-3,-1 0 3,2 2 0,1 1-36,-3-5 10,4 0-34,0-1 16,-4 1 18,3-3-48,0-1 19,1-1-12,-3-3 4,2 0-26,0-2-11,0 0-19,-2-1 30,3-3-4,-4 0 11,2 0 8,-1 0-19,2-3 23,-3-3-34,6 5 7,-6-5 1,0 0 7,8 0 30,-8 0-38,11-6 27,-5 2-1,0-3-10,2 3-12,2-4 0,-1 0-4,2-1-14,4-5 11,-3 3 3,4-5-66,0 3 22,3-2-4,-2 0-19,1-5 42,-2 3-38,1 1 7,-1 1 9,-1-2 2,-2 4 16,2-2 30,-5 4 3,-3 1 48,0 3-3,0-2-18,-1 3 47,1 0-44,-6 0 67,5 4-7,-2-1 52,-4 3 18,0 0 22,0 0-25,0 0 33,0 0 4,0 0-19,0 17 49,0-9-64,-4 1 26,4 2 5,-2 0-46,1 3-7,1-1 48,-3 2-63,2-1 19,2 1-45,-1 1 0,3-2 0,-2-1-15,-1 1 0,3-2-22,0 0 19,-3-2 6,3 0-36,0-2 0,0-1 33,1 0-34,-1-1 1,1-1 7,0-2-7,3 2 29,-7-5-48,10 2-4,-10-2 1,13-1 14,-13 1 4,12-3-19,-3-1-11,-1 0 30,1 0-37,-1-3 18,1 0-15,1-1 1,-2-2 33,2 1-27,1-1 9,-2 1-23,1-4 18,-3 4 1,1-2 18,-2 2 0,0-5-26,-1 4-3,-1 0 44,5-2-52,-9 3 11,2-2 26,2 2-19,-3-3-3,-1 2 0,0 0 4,0 1-5,-1-1 31,-3 1-15,2-1 22,-1 2-26,-3-1-19,2 3 4,-3-1 34,2 3 0,-3-1-49,-1-1 48,2 2-29,-2 2 11,-1 2 15,-1 0-33,1 0 3,-4 2 33,3 1-21,-3 2-1,-1 2-30,2 0-22,0 1-25,0 3 14,-1 2-45,1-2-7,4 2-67,0 2-56,0-1-108,3 0 18,2-3-308,0-3-291,4 0 93,0 1 86,4-4 78</inkml:trace>
  <inkml:trace contextRef="#ctx0" brushRef="#br0" timeOffset="156637.2632">2524 14334 85,'0'0'298,"0"0"-11,0 0-16,0 0 24,0 14-57,0-7-4,0 0-6,-1 2-9,1-1-18,0 4-33,0 0-16,0 0-25,0 0 15,1 2-34,1-1-8,-2-1-7,3 2-4,0 1-22,-1-3-33,0 0 11,2-2-19,-1 0 11,1-2-22,-1 0 3,4-1 1,-6 0-26,2-3-12,3 0 0,-3-1-25,5-1-46,-1-1-32,-7-1 28,12-1-10,-12 1-30,13-5 4,-2 0 0,-3 0-19,1-1 7,0-1 16,1-2 36,2-2-29,-1 1-11,0-2 29,2 0-3,-6-2-19,7-1-33,-1 1 55,-3-2 57,-2 2-24,5 0-21,-6 1 56,2-1 21,-4 0 24,4 1 17,-4 2 16,1 3 74,-2-2 26,-1 2-25,3 2 6,-4-1 1,0 2-8,2 0 7,-3 0-14,-1 5 22,3-7 19,-3 7-15,0 0-30,0 0 14,0 0 1,0 0-4,0 0-7,-8 20 22,4-11-3,1 3-24,0-2 16,0 2-26,2 0-7,-2 2 6,2-1-6,-2 1-27,3-1 0,-2 0-37,4-1-3,-2 1-12,1-2-7,1-1 14,2-1-33,-3-1-29,1-2 25,2 0-26,-1-1 38,2 0-30,1-2-27,-2 0-6,-4-3-42,10 1 30,-10-1-71,14-2-29,-5-3-8,-1 3-30,3-5-3,-2 0 14,3 0 12,3-4 44,-2 2 5,2-1 32,-2-4-48,2 1 27,-2 1 40,-3 1-26,3-2 19,-3 1-27,-2 1 79,2 0 45,-4-1 22,2 4 81,-3 0 35,0 1 3,-2 1-4,1-1-22,-1 4 7,-1-2-7,2 1 12,0 0-20,-4 4-37,2-4 112,-2 4-63,0 0 22,0 0 23,0 0-1,0 0-3,-1 18 3,0-12 0,-2 3-29,2 0 3,-1 3-18,0 0 0,1-2-12,0 2-3,1 1-15,0-1-23,-3-1-3,3 3-56,0-3-52,3 1-71,-2-3 15,2 0-67,3-1-78,-4-3-67,4-1-525,-2-1 55,-4-3 64,9 0 120</inkml:trace>
  <inkml:trace contextRef="#ctx0" brushRef="#br0" timeOffset="157096.5679">2869 14156 167,'0'0'384,"-1"-6"-42,1 6-29,-4-8-19,4 8-19,-3-5 1,3 5-27,-2-8 5,1 4-35,1 4-3,-3-7-7,3 7-1,-2-6-10,2 6-12,-2-4 0,2 4 19,-1-7-30,1 7 26,0 0-49,0-5 16,0 5-23,0 0 4,-3-6 11,3 6-48,0 0-15,0 0-12,1-7-10,-1 7 7,7-4-19,-7 4 11,13-4 5,-7 1-46,4-1 1,2 0-5,3-1-3,4 0-3,1-2-5,-2 1 8,5-2 30,-2 0-48,2 1-19,-2 0-30,-4 0-19,1 3-33,-2-1-89,-3 1-116,2 2-71,-6 0-85,-1 2-15,-8 0-447,13 0 30,-13 0 93,7 2 78,-7-2 86</inkml:trace>
  <inkml:trace contextRef="#ctx0" brushRef="#br0" timeOffset="157616.9125">3343 14232 238,'0'0'331,"5"-3"-55,-5 3 3,0 0-41,0 0-11,0 0 4,0 0 11,5 11-41,-1-6 0,-4 0 15,3 0-33,-2 2 3,1 1-15,-2 1 11,4 1-18,0 1 4,-4 2-15,3-1 29,-3 1-33,3 1-15,-3 0 7,1-1-18,-1 1-26,0-2-4,0 3-18,1-3-1,-1 0-18,0-4 11,0 3-8,0-4-44,0 2 0,0-4-59,0 2-23,2-1-34,-4 1-26,2-7-74,0 8-89,0-4-97,0-4 59,-2 5-290,2-5-220,0 0 94,0 0 88,0 0 68</inkml:trace>
  <inkml:trace contextRef="#ctx0" brushRef="#br0" timeOffset="157953.1373">3213 14251 264,'0'0'387,"0"0"11,0 0-29,0-8-52,0 8-27,1-5-15,-1 5-62,6-6 10,-3 3-3,-3 3-30,5-7 14,0 3-47,0 2-38,0-2 22,3 1-40,-1 0-1,0 1-21,1-2-9,4 1 9,-1 1-16,2 0-30,1 0 23,0-1-56,2 2-18,2-2-5,-1 2-59,3-2-29,0 2-64,-1 0-56,1-2-15,-1 1-22,-1 0 45,-2 1-232,2-3-304,-1 4 51,-3-2 79</inkml:trace>
  <inkml:trace contextRef="#ctx0" brushRef="#br0" timeOffset="158681.6217">3702 14145 312,'0'0'428,"0"0"-48,0 0-30,3-6-18,-3 6-35,0 0-36,0 0-41,0 0-23,0 0-3,0 0 3,0 0-18,0 0 37,0 0-8,-3 20-33,0-13 8,2 2-35,-1 0 9,-1 2-1,2 0-29,-2 0-16,2 1 42,-2 0-67,1 2-8,1-1 45,-1 0-34,1 0-26,1 0-10,0-4 10,-1 4-4,2-2-36,-1-3 14,0 1-18,1 0-12,-1-1-11,2 0-7,-2-2-37,0-1 3,1 0 0,-1 2-14,2-4-4,1 1-8,-3-4 34,4 7-16,-4-7 13,7 1-35,-7-1 12,0 0-4,0 0-19,16-5 12,-9 1-49,-2-2-11,5-1-8,-4 0-7,1-1-3,0-3-31,3 1 27,-3-2-1,1 0-3,1 0-7,1 0 37,0-1-4,-3-1 14,4 2 1,-3-1 52,0 1-22,0 0 14,0-1 20,1 2 21,-4 1 8,1 1-11,3 0 40,-5 2-17,2 0 28,-2 0 20,-1 1 48,0 1-67,1 1 11,0 0 4,-4 4 48,4-5 7,-4 5 42,0 0 7,0 0-7,0 0 7,0 0 41,9 11-41,-8-6 11,-1 3 19,0-1-8,2 4 19,-2-2-26,0 4-7,1-4 3,-1 6-22,1-3 3,-1 2-22,2 1 1,-2-1-12,1 1-4,-1-1-18,2-1 7,-1-1 8,1 0-4,-1 0-19,-1-2-18,4 0 10,-4-4 24,1 1-31,1 1-7,-2-3 7,1 0-3,-1 1-56,0-6-19,3 6-59,0-2-83,-3-4-81,0 0-41,0 0-101,9 0 1,-9 0-492,0 0 26,11-12 41,-7 7 85,-1-3 90</inkml:trace>
  <inkml:trace contextRef="#ctx0" brushRef="#br0" timeOffset="158944.7941">4310 14086 48,'0'0'529,"5"3"18,-5-3-63,0 0-52,0 0-38,0 0-62,0 0-8,0 0-52,0 0-34,0 0-30,3 4-77,-3-4-64,0 0-34,1 5-74,-1-5-104,2 7-190,-2-7-186,0 6-298,0-6 96,1 9 38,-1-4 71</inkml:trace>
  <inkml:trace contextRef="#ctx0" brushRef="#br0" timeOffset="159184.9552">4270 14432 323,'0'0'630,"0"7"3,0-7-60,0 7-52,0-7-11,0 5-67,0-5-29,0 0-57,0 7-78,0-7-37,0 0-108,0 0-67,0 5-89,0-5-175,0 0-131,0 0-89,0 0-488,0 0 49,0 0 130,0 0 7,15-12 105</inkml:trace>
  <inkml:trace contextRef="#ctx0" brushRef="#br0" timeOffset="182182.233">2830 15031 1604,'8'-11'-193,"-2"3"36,0 1 34,-1 2-14</inkml:trace>
  <inkml:trace contextRef="#ctx0" brushRef="#br0" timeOffset="182189.2239">2862 14988 796</inkml:trace>
  <inkml:trace contextRef="#ctx0" brushRef="#br0" timeOffset="200716.5232">2957 14812 37,'0'0'294,"0"0"-11,0-4-30,0 4-11,0 0-11,0 0-23,0 0-25,0 0-38,0 0 15,0 0-33,3-6-4,-3 6-1,0 0-29,0 0 4,0 0-30,0 0 34,1-4-34,-1 4-4,0 0 12,0 0-34,0 0 11,0 0-23,0 0 9,0 0-9,0 0-10,0 0 3,0 0-18,0 0 7,0 0 4,0 0 26,0 0-33,0 0 7,3-4-8,-3 4 8,0 0 18,0 0-40,0 0 3,0 0 23,0 0-8,0 0-7,0 0-15,0 0 3,0 0 4,0 0-14,0 0 48,0 0-19,0 0-8,0 0 5,0 0-27,0 0 38,0 0-15,-7 15 22,7-15-26,-3 6 22,3-6-26,-2 5 15,2-5-14,0 0-12,0 0-11,0 6-8,0-6-14,0 0-12,0 0 12,-1 6-19,1-6-11,0 0 22,0 0-4,0 0 12,0 0-12,0 0 27,0 0-34,0 0-11,0 0 37,0 0 26,0 0-11,0 0 63,0 0-33,0 0 7,0 0 22,0 0-25,0 0-34,15-11-12,-15 11 53,0 0-11,0 0 26,0 0-4,0 0-4,0 0-22,0 0 8,-8 13 48,8-13-42,-1 7 5,1-7-15,0 6 14,0-6-14,-3 6 11,3-6-4,-2 5 8,2-5-4,0 0 0,0 0-45,0 5 11,0-5 27,0 0-20,0 0-14,0 0 38,5 4-5,-5-4-14,0 0 14,0 0-26,0 0 1,0 0-5,0 0-14,0 0 33,11-9-25,-11 9-1,0 0 19,3-5 29,-3 5-73,2-5-5,-2 5 12,0 0-16,0-7 8,0 7-7,0 0-11,-5-7-1,5 7 4,0 0 12,-6-5 14,6 5-37,-5-2 12,5 2 43,-7-1 13,7 1 2,0 0 83,-16 1-86,16-1 38,-12 2-1,7 1 23,5-3 22,-12 4 15,6-1-34,-1-1 34,-1 3-15,2 0 7,-1-1-25,0 2 3,1 0 19,-2-1 11,-1 2 11,2 1-34,1-3 4,-2 3 19,1 0-30,1 0-14,-1 4 29,0-4 15,3 3-30,-4-1-15,3 0 15,-2 2-3,-1 0 6,1 0 1,1 0-26,3-2 26,-4 2-19,0 0-3,3-3-20,-2 2 5,0-1 15,2 1 3,0-1-4,-3 2-18,7-3 19,-4-1-4,-1 3 14,4-3-14,-2 2 0,-1-3-4,4 0-11,-2 1 3,1-4-25,-2 4 22,3-3-15,0 2 0,0-2 15,0 1 14,3-1-29,-3-5 0,0 9 15,1-5 0,1 0-11,-2-4 18,7 7-22,-7-3 4,4-2 11,-4-2 0,10 4 7,-6-3 1,3 0-35,2 0 46,-9-1-30,14-1-1,-6 1 12,1 0 4,1 0-30,0-2-1,0-2-10,2 2 0,0-1-4,-2-1-30,1-1 34,2 2-31,2-4 9,-4-3-16,4 3-18,0 0 30,-3-1-31,1 1 9,0-3-20,1 2 23,-4 0-18,2 0-16,0 0 4,-3-1 1,1 0 2,-2 3 42,1 0 11,-2-1 41,0 3-15,-2 0-3,1-1 10,-3 2 12,0-1 4,-3 4-5,7-5 23,-4 2 4,-3 3-11,4-4-1,-4 4 35,4-4-16,-4 4-45,0 0 23,0 0 26,0 0-7,0 0-16,0 0 16,0 0-23,0 0 0,0 0 34,0 0-1,-13 14 27,11-9-15,-1-1-45,0 3 8,0 0 26,-1 1-31,2-1 12,1 1 15,-3-2 4,4 2-15,-3 0-41,2-3 18,-1 2 12,2-1-1,0 1-29,-1-3 15,2 1-8,-1-5 8,2 7 15,-2-7 3,1 6-18,2-3 11,-3-3-12,0 0 53,8 0-7,-8 0-61,0 0-17,14-8 66,-9 4-82,3-1-22,-1-1-11,0 0-34,1 0 4,2-2 26,0-2-22,2 0 33,-1 1-14,-1-4-5,1 1-62,2 0 21,0-3-10,1 0 63,-1 1-12,-1 0-59,0 0-14,-2 0-5,0 2 45,-1-2-52,1 2 37,-2-1 42,0 0 6,0 1 20,-1 0-5,-1 0 16,2 3 55,-2 0-71,-2 0 53,2 0 18,-2 1 1,0 1-5,-1 2 42,0-1-31,0 0-29,-2 2 56,1-1 48,2 2-70,-4 3-5,1-8 20,1 4 21,-2 4-6,3-5 25,-3 5-30,0 0 1,0-7 37,0 7-79,0 0 19,0 0 86,0 0-78,0 0 11,0 0 33,0 0-11,0 0-33,0 0 22,0 0 7,-13 16 4,10-11 0,0 2-3,0 1 40,-1 1-18,0 0-15,3 2 11,-1 0-12,-1 2 1,-1 0 8,3-2-20,-2 4-3,0 0 4,0 0-15,-2 1 18,0-1 15,4-4-51,1 4 10,-3-3 19,0-2-4,2 2-18,1-3-27,0 0 38,0-1-19,-2 0-18,2-1 14,-1-2 27,1 3-64,1-3-18,-1 2 66,2-2-55,-2-1-15,1 1-11,-1-5 22,2 7-41,-1-3 41,-1-4 7,3 5-3,-3-5 15,4 4-42,-4-4 16,0 0 7,0 0-33,17-7 18,-10 5 22,0-3 1,3-3-79,-4 2-18,4-4 22,5 0 33,-5-1-18,2-1-30,0-1 90,-1-3-57,2 4 27,-5-1 41,3 0-23,0 2 4,-3 0 15,1 0 19,-3 3 48,-1 0 0,1 0-15,-2 3 18,0-1-10,-1 2 10,0-2 31,0 2-23,0 0 67,2 0-67,-5 4 19,1-5-19,-1 5 11,0 0-3,0 0 22,0 0-4,0 0 30,0 0-7,0 0-12,-8 19 23,4-12 7,2 3-30,0 0-22,-1 0 23,0 3 21,0-2-25,0 1-23,-1 0-7,4 1-4,-3 1-7,3 0-19,-1-1 37,1-2-44,-1 3 29,1-5-44,0 3 48,0 0-30,1-2 1,0 1 14,2-3-11,1 1-11,-2-2 4,0 2-8,3-3 18,-2 1-14,1-2 4,0 1-19,3-2 26,-4-1-22,3 0 14,-6-3 12,10 1-15,-10-1-19,15-1 38,-10-2-23,4-3-4,2 3-10,-4-1 10,2-1-11,0-2-7,0 0 4,1-2 33,-1 0-34,2 0-3,-1 0-4,-1-1 4,-1-2 0,-1 2 11,0-3-4,0 2-7,-1 1 11,2 0-33,-3-3-12,2 0 30,-2 3-22,0 0-4,0-2 11,-1 1-29,-1 0 21,0 1-6,0-1 6,-2 0-10,1 1-8,0-1 38,-2 3-1,0-3-26,2 3 15,-4 1-14,2 0-5,-2-1 1,0 2-30,-1-2 44,-1 1 12,1 2 0,0 0-27,-2 1 23,-1-2-7,1 4-19,-2-3 33,2 2 4,-3-1-18,1 3 21,0-2 5,-2 0 7,1 2-30,-1 0-15,9 1 31,-17 0-24,6 0-21,4 1 25,-2 0-25,-2 2-8,4 0-12,-2-2-51,0 6 48,0-1-18,0 1-53,2 1 15,-1 3-33,1 1-432,-1 0 33</inkml:trace>
  <inkml:trace contextRef="#ctx0" brushRef="#br0" timeOffset="201148.8093">3710 15106 197,'7'-6'227,"0"0"-30,2 0-40,1-2 10,-2-1-25,4 0-5,2-1-21,0-1 14,0-1 4,3-2-33,1 0-31,5-4 42,-2 1-60,2-1 19,1 0-11,1-4 29,5-5-29,4-1-20,-3-1 1,-2 0-26,-5 4 4,-5 4 11,2-1-27,-1 0-17,-2 1-5,-1 4-7,-3 0-45,0 0 45,-4-1-11,2 2-30,-4 1-34,2 1 27,-4 2-4,1 0 18,-2-1-14,0 2 40,-1 1-85,-1-2 41,0 4-34,-2-1-11,0-1 30,-1 3 26,0-2 8,0 2 3,-1 1-56</inkml:trace>
  <inkml:trace contextRef="#ctx0" brushRef="#br0" timeOffset="201820.2557">4295 14419 793,'-3'-6'-8,"1"1"-7,-1 1-7,0 0-15,-2-1 44,5 5-3,-8-6 29,7 3-85,1 3 41,-9-4 45,9 4-23,-8-3-15,8 3 60,-10-3 44,10 3-88,-8 0 10,8 0-11,-8 3 63,8-3-33,-8 5 30,4 1-15,-2-1 18,2 0 5,0 3 17,-2 0-47,-3 1 14,4 0 15,-2 3-3,0 1 33,-4 3-19,5-1-29,-3 2 18,-1 3-15,1 0-37,0 2 49,-1-2-12,0 5-15,0-3-7,0 1 4,1 4 0,-1-1 11,1-1-12,0-3-10,1 2 22,0 0-19,-1 3 11,1-3 27,-1-1-68,1 0 34,3-2-22,-3-1-34,4-2 33,0-2 23,-2 2-44,3 0-1,-1-3 26,1 0 4,-2-1-22,3 0-19,-2-1 26,1 1 12,0-1-34,0 0 22,0-2 4,2 2-23,-2-2 16,0 0-8,2-1-26,-2 0 52,2-1-90,1-2 16,-3 1 7,3-1-7,0 0 3,0-7 30,0 7 4,3-2 18,-3-5 4,7 3 1,-3 0-9,-4-3-29,9 2 26,-5 0-3,-4-2 6,12 0 12,-12 0 15,12-2-23,-12 2 16,13-2 10,-4 2-10,-2-3-20,2 2 23,-2-2-7,2 0 14,1-1-14,0 0-23,2 0 45,-4-2-18,4 1-5,-2-3 23,1 1-7,0-1 22,1 0-45,-4-1 45,2-1-8,-3 3-11,2-4 12,-2 2-5,-2 0 8,4 0 15,-5-3-14,2 2-1,-2-1-19,0 2-14,-1-3 48,0 3-34,-1-1-33,-2 3 64,2-2-38,-2 0-15,0 2 4,-2 0 3,1-1 1,-5-1-15,4 2-15,-1 2 14,-4-2-14,0 2 11,1 1-7,-4 3 18,2-3-11,-1 4-15,-2 0 4,-2 1 0,1 3-1,0 0 12,-2 3 23,-2-2-31,4 3-10,-2 1-23,0 0-34,2 3-44,2 0-19,0-1-7,1 0-67,3 3-45,2-1-7,1-4-295,1 2-185,2-2 73,2 0 53</inkml:trace>
  <inkml:trace contextRef="#ctx0" brushRef="#br0" timeOffset="202508.7122">4356 14907 197,'0'0'283,"0"0"-37,-6 15-1,5-8-21,-1-2 14,1 3-33,-2 0 22,1 1-56,2 1-33,-2 0-15,0-1 0,2 3-4,0-1 4,0 0-34,-1-1 11,2-1-3,-1 1-4,2-2-26,0 2-3,0-3 3,0 1-8,0 0 8,0-2-11,1 1-19,4 0-22,-3-2 41,2 0-30,-1-1 15,2-1 7,1 0-36,-1-3 36,1 1-33,-8-1 15,17-1 11,-8 1 3,2-3-59,-1 0 30,0 1 19,2-3-15,-2-1-12,4-1 15,-1 1-11,-1-2-7,0 0 15,0 0 11,0-2-30,-3 3 18,1-2-3,1-1-4,-1 0 19,-2-1 15,2 0-30,-1-1 11,-2 0 18,1 2-10,-2-1 14,-1 2 1,1-3-34,-2 3 18,1-2 27,-3 1-19,1 2-23,0-2 5,0-1-5,-2 1 8,0 0-7,1 2-4,-4-2 0,2 1-38,-1-1 5,1 0 33,-4 0-38,3 2-21,-2 1 17,0-1-10,-1-2 0,-1 3 11,0-1 26,0 1 7,-3 1-48,0 0 12,1 0 14,-2 3-11,-2-2-4,1 3-4,-1-1 23,-1 3-26,4 0-26,-6-1 33,2 2 19,-1 2-4,0 1 30,-2 1-30,3 2-30,-1 1-7,-2 2-7,6-1-35,-4 5-28,1 1-1,2 2-104,1 3-75,-5-2-33,5 2-477,4-3 97,-2 0 56</inkml:trace>
  <inkml:trace contextRef="#ctx0" brushRef="#br0" timeOffset="218600.3936">9205 12957 163,'0'0'250,"0"0"-49,-2 4 7,2-4-14,0 0 11,0 0-19,0 0-7,0 0 3,0 0-37,0 0-14,0 0-9,0 0-25,0 0 11,0 0-22,15-10-8,-10 9 19,-5 1-41,10-7-19,-4 3 19,1-1-15,0 1 3,3-1 1,-3-2 11,3 1-49,1-1 19,-1 0 0,1 0-7,2-1-23,-2 0-18,1-1-4,0 0 11,0-1-26,0 1-11,0 0 15,-1-2-23,2 1 4,-2-1-3,1 1 22,0-2-19,-1-1-4,0 2 19,-1-2 8,2 1-5,-1 0-40,-1 0 56,1 0-56,-1-1 11,0 0-30,-1 0 60,2 1-8,-4-2-18,2 4-12,2-1 31,-3-2 10,-1 1-33,0-1 4,1 2 29,0-1-33,0 2 19,0-2 18,-2 4 0,0-4-26,-2 3 15,2-1 45,-2 1-8,2 1-25,-1-2 10,-2 3 4,0 2 23,0-2-12,0 1 41,0 0 11,0 0-10,-2 2-49,2 0 40,-3 4-3,1-9-44,1 5 44,-2 4-8,2-7 16,-2 7-27,3-5-14,-3 5 33,0 0 8,0-6-46,0 6 12,0 0 38,0 0-50,0-7 9,0 7-20,0 0 53,0 0-34,0 0 8,0 0 18,0 0-25,0 0 14,0 0-11,-17 8 0,13-2 4,1-2 7,0 1-7,-2 2 7,-2 3 18,2-4-6,0 5 14,-1-1 0,0 1-14,0 0 3,0 0 3,0 2 1,-1-1-19,1 2 23,-1 0 40,0-1-10,2 1-23,0 1 0,0 0 0,-2 1-8,1 1 27,2 0-19,-2 1-4,-1 3 19,-1-4-8,1 4 12,-1 1 7,0 1 0,0-2-11,-1 0 18,0 1-26,1 1 31,-3-2-20,-1 6 4,3-4 8,-1-1 4,0 0-1,-1 1 4,2-2-7,0 1-23,1-1 12,-2-2-12,3 0 5,0-3 21,1 1-11,-2-5-14,2 2-12,2-4-11,0-1 19,1 0-30,-2-1 18,4-1-7,-3 0 0,1-1-26,2-1 15,-2-1-30,2 2 15,-3-1-33,3-1-27,1-4-26,-3 7-10,3-7-20,-1 5-81,1-5 0,-3 5-68,3-5-25,0 0-473,0 0 59,0 0 49</inkml:trace>
  <inkml:trace contextRef="#ctx0" brushRef="#br0" timeOffset="219852.2256">10030 12688 178,'0'0'171,"0"0"1,6-4-23,-6 4-19,0 0-7,6-4 22,-6 4-41,0 0-3,5-4 3,-5 4 0,6-4-44,-6 4-4,0 0 11,7-4 0,-7 4-19,4-3 45,-4 3-44,0 0-5,7-6-44,-7 6 30,3-3 11,-3 3-7,4-5 3,-4 5-30,4-4 8,-4 4-15,5-6 19,-5 6-16,2-4 24,-1-1-31,-1 5 0,4-7-7,-4 7 33,1-7-18,-1 7 11,3-6-26,-2 2-8,-1 4 27,0-6 10,0 6-40,0-6 52,0 6-42,0-7 9,0 7-1,-2-7 11,2 7-21,-2-6 62,2 6-59,-3-5 18,3 5-14,-4-5-42,4 5 68,-4-4-8,4 4-37,-6-3 41,6 3-19,-5-4 15,5 4-18,-5-3-30,5 3 63,-8-2-26,8 2-23,0 0 53,-10-3-19,10 3 4,0 0 8,-13 0-23,13 0 7,0 0-3,-13 1 18,13-1-37,-11 2 4,7 2 11,4-4 45,-10 2-38,10-2 19,-10 4 0,3-2-18,1 0 29,6-2-7,-11 7 11,5-4 11,0-1 4,0 3-34,0-2 4,-1 2 8,1 2 22,-1-3-27,0 1-6,0 2 29,-1-1 15,2 1-56,-2 2 34,0-2 14,0 2-18,-2 0-7,3 0-12,-2 2 0,0 0 12,0-1 22,1 4-4,-2-2 4,-1 1-15,3-2-4,-2 1-11,0 1-4,2-1 19,0 1-26,-2-2 7,1 1 1,4 1 7,-4-1-27,4-1 31,-1 2-12,-1-1 15,0 1-18,1-1 33,-1 1-22,1 2-30,1-5 19,-1 4 14,0 0-26,1-2 5,-1 1-20,3 1 8,-1-2 8,0 3 3,-1-1-26,2-1 11,-2 3 8,1-3 11,1-1 0,0 0-8,2 0-29,-1-2 18,2 2 8,2-1-4,-4-2 7,4 0 27,-1 0-34,-1-1 11,3 2 11,0-3-29,0 0 29,2 2-14,1-2-8,-1-1-12,3 1 31,1-3 0,0 2-4,0-2-8,-1-1-11,3 1 1,-1-2 3,0 1-4,0-3 37,0 3 12,0-3-52,0 0 29,0 0-22,-10 0 7,19-3-7,-11 3 26,1-1-3,2-2-12,-2 0 15,1 1-26,0-3 0,-2 0-4,1 0 1,-2 0 14,0 0-15,1-2 45,-2 2-48,0-2 14,0 2 0,0-4 19,-1 1-22,0 1 19,-2 2-27,0-5 11,-1 3-14,0 1 11,0 0 7,-2-1-8,0 0-17,-2 0 25,0 1-22,0 2-8,-1-3-3,-2 2 22,0 0-4,-1 2 8,-3-3-4,3 0 0,-2 4 0,-2 0-15,1-3 18,-1 4 5,-1-1-23,3 2 4,-2 0-4,0 0-15,-1 0 0,-1 3 4,0 0-44,2 1-5,-3 1 16,5-1-76,-2 3-13,1-1-27,1 2-30,1-1-19,1 2-33,0-2 15,2 3-446,2-5 18,1 2 33</inkml:trace>
  <inkml:trace contextRef="#ctx0" brushRef="#br0" timeOffset="220416.5998">10465 12671 212,'0'0'327,"2"-6"-14,-2 6-15,0 0-11,1-7-30,-1 7 22,0 0-52,0-7-15,0 7-37,0 0-4,2-4-37,-2 4 12,0 0-46,0 0-14,0 0 14,0 0 19,0 0-66,0 0-27,0 0-52,0 0-34,0 0-41,0 0-40,0 0-60,-3 18-67,1-12 22,0 0-137,0 0-328,-1 1 78,0 0 22</inkml:trace>
  <inkml:trace contextRef="#ctx0" brushRef="#br0" timeOffset="220700.7893">10280 13113 204,'0'0'302,"0"0"-23,0 0-7,0 0-11,0 0-19,0 5-19,0-5-33,0 0-38,0 0 1,-3 4-30,3-4-52,0 0-38,0 0-29,0 0-30,0 0-56,0 8-74,0-8-34,0 0-60,0 0-442,3 3 25</inkml:trace>
  <inkml:trace contextRef="#ctx0" brushRef="#br0" timeOffset="221880.5734">10869 12859 189,'0'0'201,"2"-7"-26,-2 7-22,0-5 30,0 5-27,2-9-11,0 5-18,0 0-4,0-3-23,1 2 8,0-2-33,1 0-16,1-1 38,1-1 26,-1 1-60,2-3-18,-3 2-8,2 0-7,4-2 3,-5 2-14,4-3-1,-3 3 5,3-2-16,1 1 19,-1 1-11,2 1-11,-1-4 26,-1 4-34,2-1 8,-3 1-15,-1 1 25,2 2 5,-1-2 3,-1 0-14,0 1 18,1 0-41,-3 3 0,2-2 30,-1 0-15,0 2 15,-2-1-11,0 0 18,-4 4-7,10-4-19,-10 4 15,7-2-11,-7 2 0,0 0-22,11 1 26,-11-1 3,9 5-11,-9-1-18,4 1 63,-3 0-48,1 2 14,-1 1 8,-2 0-4,1 3-15,-3 1 1,-1 1 21,1 0 27,-4 2-23,0 4-14,-3 1 10,-4-1 27,1 5-4,-4 0 7,0-2 12,-3 4-34,1-3 15,-10 10-4,2 0 15,-1-2 4,0-1-15,-2-1-7,5-4 33,2-4-8,-2 2-10,5-3-5,-4 0-25,3 1 18,-2-2 4,1-3-41,5 1 26,1-5 8,-1 0-16,6-2-3,-3 0 22,2-1-37,1-3 19,3-2-8,0 3 26,1-2-3,2-2-12,-1-1-18,6-2 22,-7 3 4,7-3-38,0 0 16,0 0-8,0 0-4,13-20-3,-8 15 44,1-2-56,1 2-3,0-2 33,1 2-15,0-1-14,2-1-5,-3 0-6,1 2 17,2 1 16,0-3 15,0 2-19,0-1-11,0 1-1,-2-1-2,2 1-12,-3 2 29,0 1 5,1-2-16,0 2-7,-8 2 15,12-1 12,-12 1-12,11 0 18,-11 0 1,12 1-4,-6 1-12,-2 2 12,1-1 8,0 2 21,-1 0-21,-1 0-8,1-1 11,2 3-30,1 0 15,-3-1-7,2-1 7,-1-1 15,3 0 4,0 3-15,0-3 41,-1-1-16,2 3 16,2-4 19,-3 1-12,3 0 12,-2-1-16,0-2 4,0 2-25,3-1-5,-3 0 23,1 1-37,-10-2-8,19 0 4,-9 0 29,0 0-29,0 0-7,-1 0 18,2 0-4,-3-2-22,2 1-30,-1 0-18,0-1-23,0 2-52,-9 0-37,14-2-67,-4-1-78,-4 0-68,1 3-472,-7 0 63,11-1 71,-7-2 71</inkml:trace>
  <inkml:trace contextRef="#ctx0" brushRef="#br0" timeOffset="223931.9347">11640 12850 48,'0'0'134,"0"0"-4,0 0-7,0 0-4,0 0-11,0 0 23,0 0-68,11 4 104,-11-4-92,0 0 3,13-2-4,-13 2 20,11-2-24,-2 0 5,0 1 7,0 1-26,2-2 22,2 0-19,1 1-3,0-1-19,0-1-3,3 0 18,-2 2-4,2-2-3,2-1-4,1 1-15,1 2 37,-2 0 34,2-2-60,-3 0-25,1 1-5,-1 0 4,-3 0 23,2 1-31,-1 0 61,-1 0-68,1-1 30,-2 2-97,-2 0-37,3 0-41,-5 0-29,-1 2-38,-9-2-175,11 3-302,-6-1 72</inkml:trace>
  <inkml:trace contextRef="#ctx0" brushRef="#br0" timeOffset="224452.2781">11603 13175 33,'8'-1'190,"1"-1"-4,1 0 4,0-1-23,1 0-32,2 3 36,-1-2-11,2-1-26,1 1 0,4-1 15,-1-1-11,1 1-19,2 1-8,-2-1 12,1-1-37,1 3 18,-1-2-11,1-1-3,0 4-12,-1-4-30,0 1 38,-1 1-15,0-1-38,-1 1 19,-1 0-7,-1 1-23,-2-3-3,-3 3-1,2 1-40,-3-1-15,-1 1-75,-9 0-26,15 1-104,-15-1-52,11 3-454,-9 0 3</inkml:trace>
  <inkml:trace contextRef="#ctx0" brushRef="#br0" timeOffset="227016.5665">12680 12801 126,'-4'-2'175,"4"2"41,0 0-41,-6-7 7,6 7-10,-2-5-31,2 5 1,-1-5-1,1 5 4,0 0 56,0-9-78,0 9 0,1-7-56,1 2 30,1 2-26,0-3 7,-1 1 11,3 1-14,-1-1-12,3-2-37,-1 2 41,1-1-30,1 0-3,2-2 7,0 2-37,1-3 40,0 2-55,1 0 15,-2 1 52,1 0-68,-1-1 20,0 0 3,1 2 8,-2-2-8,1 2 7,1 1 12,-2-1-4,0 2-15,2-2 8,-2 0-4,0 1-15,2 0-7,-3 1 7,1-1 3,0 0-6,-1 2 3,-1 0-12,0 1-6,1-3 36,1 3-29,-9 1 19,13-2-12,-5 1 8,-8 1 25,13-1-40,-6-2 4,-7 3 48,15 0-30,-9 0-26,-6 0 34,14 0-34,-14 0 22,14 0 1,-14 0-27,10 0 4,-4 0 23,-6 0 3,12 0 4,-12 0-23,9 3-3,-9-3 15,10 2-38,-10-2 60,8 1-41,-8-1 4,7 2 11,-7-2-7,6 5-1,-6-5 12,4 4-11,-4-4-31,5 3 38,-5-3-15,3 4 42,-3-4-27,3 4 7,-3-4 34,3 5-37,-3-5-8,2 7 23,-2-7-8,-2 6-4,2-6 4,-1 7-37,1-7 45,-3 8-23,-2-6 19,5-2 19,-3 10 10,0-8-18,-1 5 12,-1-1-16,1-2-30,-2 3 16,1 1 11,-2-3 21,1 4-13,-1-4 2,-1 2-18,-1 1 30,2 0-29,-2-1 10,1 0 0,-1 0-18,3-1 18,-2 0-29,0-1 7,0 2 37,2-2-33,-1 1 37,-3 0 0,3-1-30,0 0 15,0-1 15,-3 3-34,1-1 23,1 1-15,-2-3 15,1 1-23,-1 1-10,-1 1 6,1 0 23,0-1-11,-1 0-7,0 0 18,-1 1-19,0-1 8,2 1-4,-4-2 30,4 2-30,-3 1 1,2-3 14,-2 2 7,1 0-18,0 0 4,1 1 3,-2 0-11,2-1 0,1 0 4,-4 0 8,4-1-12,-3 1 33,2 2-32,1-2 6,0 0-3,0 0-4,0 0 0,1 1-3,0-1-8,2 0 30,0 0-12,-3 1-7,3-3 23,1 2-53,-1-2 27,-1 4-12,1-2 15,2-1-7,0 1 26,-1 0-34,2 3-26,-3-4 38,3 0 7,-1 2-30,1-1 4,1 1 14,0-2-6,0 0 10,2 1 0,-3 0-21,3-1 6,1 2 12,-2-4 0,2 1 25,2 2-6,-1-1-1,2-1-18,-1 1 7,1-1-7,0 2 14,0-1-10,3-2 14,-2 1-18,6 0-4,-3 0 26,0 0-19,-1-1-10,5 0-9,0-3 20,-1 3-4,1-1-4,-2-2 7,1 1 19,2-1-30,-3 0 19,1-1-15,1 0-30,-1 0 38,0 0-16,1 0 20,-1 0-31,-1 0 0,2-1 16,-11 1 6,16-3 20,-5 2-20,-3 0 12,1-1-33,-1 1 10,1-2 1,-2 2 11,0-2-12,0-1-18,0 3 7,0-4 45,-1 2-22,1-3 37,0 0-4,0 2-63,0-4 15,-3 3-7,2 1 36,-2-1-7,2 0-11,-2 0 0,2-2-7,-2 1-15,-2 0 10,3 0 12,-1-1 19,0 3-15,-2-3-19,1 2 22,-2 0-18,0-2 0,-1-1 0,1 2 11,-1-1-8,-1 2-7,1-2 8,-2 1 3,0-2 4,-4 1-11,4 1-8,-4-2 31,2 0-42,0-1 11,-2 0 53,-2-1-60,3 2 29,0-2-25,-2 2 29,-1-3 1,0 2-4,1-3 7,0 3-7,-2 0-1,1 0-14,1-1 33,1 1-36,0 1 10,-2-1 30,3 1-34,-3-2-6,2 2 6,0 0-14,-3 0-15,4-1-1,-3 2-10,3-1-19,-3 3 0,3-2-34,1 2 8,0-1-82,-2 2-89,4 0-60,0 0 52,2 4-443,-6-7-33,6 3 44,-3 0 127</inkml:trace>
  <inkml:trace contextRef="#ctx0" brushRef="#br0" timeOffset="231056.2482">13727 12801 22,'0'0'223,"1"-6"-3,-1 6-8,0 0-15,0 0-14,0 0-27,0 0-22,0-6 15,0 6-30,0 0 34,0 0-75,0 0 23,0 0-27,0 0 60,0 0-56,0 0-48,0 0 4,0 0-23,0 0 30,0 0 11,0 0-22,0 0-12,0 0 12,0 0-26,0 0-4,0 0 7,0 0 1,0 0 3,0 0-26,0 0 52,0 0-70,0 0 3,0 0 19,0 0 7,0 0-3,0 0 7,0 0-8,0 0 1,0 0-30,0 0 48,0 0-26,-14 11 11,14-11-11,0 0-3,0 0-1,0 0-7,0 0 18,0 0 34,0 0-14,-7 1-35,7-1 42,-4 5-30,4-5 3,-3 5 16,3-5-38,-4 5 23,4-5 44,-6 6-41,6-6 23,-2 5-1,2-5-21,-3 6-1,1-3-48,2-3 22,-3 5 4,3-5-19,-1 6-18,1-6 3,0 0-10,-1 5 17,1-5 1,0 0-18,0 5 29,0-5 3,0 0-10,0 0-4,0 0 18,0 0 23,0 0-41,0 0 37,0 0 60,0 0-56,0 7-8,0-7 27,0 0-76,0 0 68,0 0 34,0 0-19,0 0 4,-4 3-19,4-3 29,0 0-14,-5 5 4,5-5 29,-6 4-37,2 1 23,4-5-19,-2 5 11,2-5 4,-4 5 11,4-5-64,-2 5 31,2-5-23,-3 4 0,3-4 4,0 0-23,0 5 8,0-5-4,0 0 34,0 0-15,0 0 7,0 0 8,7 4-26,-7-4-1,0 0 16,0 0-34,0 0-34,0 0 57,0 0 3,14-8 11,-14 8-7,4-5-8,-4 5-25,3-3 3,-3 3 7,3-7-10,-3 7-9,0 0 20,-1-7-1,1 7-21,-5-4 25,5 4 41,-5-4-22,5 4 7,-9-4 4,9 4 0,-8-3 22,8 3-14,-12 0 37,12 0 18,-16-2-30,16 2 42,-13 2 33,4 0-11,1 0-27,-4 1 31,2 1-12,-2 0-7,2-1 19,-3 3-8,0 2-26,2-3 15,-1 2 11,-1 2 4,2-1 7,-2 4-30,3-3-7,-1 1 11,2-1 8,-1 1 0,6-1-34,-4 0 7,0 0-3,3 1 30,-2 0-30,0 0-27,2 1 20,1-2 3,0 1-15,1 0 4,0 0-15,0-1-11,0 1 0,1 0 7,-1 0 12,1-1-15,1-1-12,0 1-7,-1 0 7,1-1-7,1-2-14,0 0 14,0 0 0,3 0-12,-2-1 35,-1-5-20,10 3 5,-4-1-8,-6-2 30,11 0-15,-11 0-1,15-1 5,-5 0-23,-1-2 1,2 0 25,1 1-22,-1-3-26,1 1 41,0-1-23,1 1-7,2-2-7,-1-1 11,2 2-30,-1-2-11,1-1-8,1 1 19,-2-1-22,2 0-30,-2-2 7,4 1-3,-2-2 18,2 0-18,-1 1 26,-4 1 7,0 1-19,2-4 57,1 4-34,-5-2-8,4 0 38,-5 1-1,2-1 8,0 2-14,-1-3 14,2 2-11,-2 1-19,-2-1 15,0 1 34,-2 1-8,-2 2 8,1-2 3,1 0-10,-2 1 58,0 1-6,-2 1-1,0 0-7,-1-2-15,2 2 26,-2 1-11,-3 3 11,5-6-44,-5 6 40,2-4-18,-2 4 4,0 0 7,0 0 14,0 0-10,0 0-23,0 0 34,0 0-48,0 0 33,0 0-8,-16 13 49,13-9-26,-1 4-15,-2-1 22,2 3-22,-2-1-11,-1 1 37,0 0-11,3 3-26,-1-2 25,1 0-25,0 1 0,-2-1-41,2 0 41,0 0-12,1-2 19,0 3-44,0-3 41,2 2-16,1-3 5,-2-1-35,4 1 24,-2-2-39,-2 2 27,4-3 23,-1 1-31,1-1 8,-2-5 12,4 7-27,-1-4 7,-3-3-7,6 4 12,-6-4-1,9 1 19,-9-1-49,0 0 1,13-3 44,-13 3-22,11-2-27,-2-1-17,-2-1 6,1-1-40,1 2 33,1-2-52,0-1 11,-2 0-18,4-1-53,0 0 42,2 0 21,-2-2-14,-2 2-11,2-2-11,0 0 29,-4 1-7,2 0-8,3-1-3,-2 0 33,-1 1-4,0-1 53,-1 2-15,-2-1-34,2 3 22,-2-4 27,1 4-8,-2-2 34,1 2-4,-2-2 44,-1 2-14,0 0 41,2 1-27,-4 0 42,1 0-67,0 1 36,0-1 16,-3 4-41,4-5-8,-4 5 41,3-6-11,-3 6-7,2-4-8,-2 4-7,0 0 0,0 0 22,0 0 22,0 0 4,0 0-52,0 0 52,0 0 23,0 0 14,0 0-44,-18 12 40,14-6-40,-1-1 26,-1 4 3,2 0-7,-1 1-3,0-1-9,0 1 35,-1 0-16,0 3-18,2-4-26,-3 3-11,2 2 33,-1-3 7,1 2 5,0-4-16,3 2-7,-1 1-11,0-2 22,0-1-26,2 1 7,0-3-33,1 1-7,0-1 44,0 1-37,1-3 41,-1 2-22,1-1 25,2-1-6,0-1-46,0-1 12,1 2 37,-1-2-26,1 0-26,3-1-19,-7-2-11,9 3 33,-9-3-14,11 0-34,-11 0 30,11-1-11,-11 1-26,12-3 18,-7 0-11,-5 3-37,13-4 7,-6-1 19,0 2-7,0-3 3,3 1-33,-1 0 41,-1-1-34,-1 1 0,2-2 45,1 1-19,-2-2 8,0 1 26,0 3-38,-2-2 42,2 2-1,-1-3 12,-2 2-27,0 2 16,-1-2 18,0 1 8,1 0-20,-5 4 27,8-4 34,-5 1-30,-3 3-15,4-4 52,-4 4-19,0 0-26,6-2 34,-6 2-38,0 0 16,0 0 29,0 0 0,0 0 1,0 0-9,0 0 35,-3 13-20,3-13 1,-3 9 26,1-5 0,2-4-31,-1 10 5,0-5-4,-1 0-11,2 0 11,0-5-11,-1 7-8,2-2 0,-1-5 30,0 9-26,0-5-22,0-4 19,3 7 10,-2-3-7,-1-4-18,5 4-12,-5-4 15,4 5 0,-4-5-7,7 5 11,-7-5 7,8 0 27,-8 0-38,10 0-8,-10 0-36,12-2 18,-4 0 0,-2 0 11,1-1-37,2 1 12,0-1 29,1-1-38,0-2 1,1 1 7,1 0-18,1-4-23,-1 1 8,0-1-34,1 1-15,-1-1 5,3-3 17,-2 2-18,-1 1-3,3-4 3,-2 4 22,-1-2-3,1 2 36,-3-4 24,1 4-12,-1-1-15,-4 2-22,5 1 33,-5-1 71,1 3-52,-1-3 41,-2 1-8,1 2 27,-3-1 59,2 0-52,-1 2-30,0 0 37,-3 4 27,3-6-19,0 3 7,-3 3-11,2-6 4,-2 6 41,0 0-53,0 0 23,0 0-14,0 0-5,0 0 38,0 0-23,0 0 34,0 0-49,-11 19 27,8-12-23,-1 0-4,1 1 19,-2 3-22,0-3 3,1 1-11,1 3 16,0-4-35,-1 1 31,1 2-23,-1-2 11,0 0 0,1 0-15,2-1-25,-1 0-20,2 1 27,-1-4-11,1 2-12,0-1-14,-2 0 36,4-1-3,-2-5-3,4 8 14,-1-4 0,-3-4-41,10 3 30,-10-3-4,10 0-25,-10 0-9,0 0-36,18-3 14,-11 0-25,2-1-20,-1 0 35,2-2-57,1 1 15,-1-2 19,3-1-63,-1 1 29,1-2 16,1-1 3,0 1-19,1-3 19,0 0 37,1 1-33,-4 0 19,3 1 85,-4-1-38,0 0 20,0 2 21,1 0-44,-5 1 34,0 2 41,-1 0 14,1 0-33,-2 2 33,1-1 1,-3 0-1,0 3 4,-3 2-11,5-7 93,-5 7-59,5-3-5,-5 3-14,0 0 26,0 0 0,0 0 7,0 0-14,0 0 14,-9 17-33,6-10 11,0-2 15,0 0-26,1 2 18,-4 1-18,3 1 15,0-1-30,2-1 0,-2 2-11,2-1 14,-1 2-25,1-2 14,-1 0-10,1 2-23,0-2 29,-1 1-10,2 0 11,-1 1-15,1-3 11,-2 1 0,2 1-19,0-4-22,0 5-11,2-3 0,-2-2-11,1 2 11,2-2 19,0 1-16,0-2 12,-3-4 0,11 2-19,-4-2 26,2 0-18,1-2 63,1-1-30,2-2-18,1-2 10,1 0 5,3-4 3,1 0 4,1-1-4,1 0-22,0-5 41,5 0-53,2-1 38,7-10-11,2 2 11,-1-3 7,1-3-22,1-2 11,-1 3-37,1-3 30,-2-1-23,0 0-21,-2-1 25,-1 4-15,-6 1-33,-6 1-4,0 6-23,-2 3-3,-4-3 30,-4 4 33,-2 3-37,-2 0 26,0 3-7,-3-1 7,0 3-30,-2 1 60,-1 0-45,1 2 15,-2 1 15,-2 0-11,1-1 55,-2 2-66,0 2 33,-1 0-7,0-1-12,-3 5 4,1-3 23,-1 2-19,7 2-11,-14 0 48,14 0 7,-13 4-3,4-1-41,-1 4 52,2 0 4,0 2 15,-1 1 11,-2 5-30,1-1-8,0 1 31,-1 2-27,1 2 15,0 0 30,-1 1-11,1 1-15,1 1-4,-2 0 1,-1 4-9,-1-1 31,0 2-12,1 0 4,0-1-3,-1 0 3,-1-1-30,1-1-3,1 2 22,2-6-26,0 1 7,0-1-22,1-3 0,4 0 37,-2-2-22,-1 0-4,5 0 1,-4-2-5,5 1 0,-2-3-3,0 0-37,2-1 103,-1-1-73,3 1-5,-5-2 8,5 1-7,0-2-8,0-1 15,0 0-34,4-1 38,-1 0 0,0-1-15,-3-4 40,10 3-14,-2-3-18,-8 0 29,17-2-23,-9-1 9,3-2 10,1 1-56,-2-1 53,1-1-45,-2 0 59,1-1 20,-2-1 17,-1 2 16,0-2-23,-1 0 4,-2 1 8,1-2-8,-2 1-23,-3 3 1,0-2 0,-3 2-27,-2 1-6,-2 1 58,1-1-21,-2 3-57,8 1 19,-20 0 4,9 1-41,-3 1-11,1 4-71,-3 0-7,1 2-98,-3 1-62,-2 3-432,3-1-46,0 2 117,3-5 88</inkml:trace>
  <inkml:trace contextRef="#ctx0" brushRef="#br0" timeOffset="231771.7233">15655 12920 44,'0'0'261,"1"-5"-27,-1 5-10,0 0-8,0 0-26,0 0 11,0 0-15,0 0-19,0 0 5,0 0-9,-6 16-21,4-10-16,2-1-6,-2 2-1,2 0 11,0 0-26,0 1 1,0-3-20,2 3 27,-2 0-45,1-2 4,1 2 11,0-2-30,1 0 4,0 1 11,-1-3-8,4 3-7,-3-2 8,1 1-49,2-1 19,-2-2 37,2 0-56,-2 1 22,3-1-3,0 0-33,-1-1 17,1 0-14,1-1 15,-8-1-7,16-1-4,-9 1-16,3-2 9,0 0 21,0 0-7,0-2 1,0 0-24,0-2 27,4 1-11,-6-1-19,2-2 30,0 1-15,0-2-11,-2 1 11,2-1-26,-1-3 15,-2 4 26,0-4-19,1 2 11,-2 1-40,-2-3 59,0 0-30,-1 4 12,-1-1 18,1-2-30,-2 4-11,-1-2 26,-4 2-26,4-1-15,-3 1 12,-1 0-5,-1 2 27,1-1-26,-3 2 18,0 1-29,-3 2-34,3-2 18,-3 2-59,0 1-18,-3 1-16,-1 2-48,2 0-22,-4 2-49,0 1 19,0 1-502,0 1 40,2-2 64</inkml:trace>
  <inkml:trace contextRef="#ctx0" brushRef="#br0" timeOffset="233191.6686">16012 13093 282,'0'0'272,"0"0"-30,0 0-3,0 0-42,0 11-22,0-11 22,0 0-22,0 9-18,0-9-16,0 8 12,0-8-16,1 5-10,-1-5 3,3 4-33,-3-4 7,5 6-7,-5-6-4,7 1 0,-2 2-14,-5-3-24,0 0 1,15-3-11,-15 3-15,13-4 18,-5 1-37,-1 0-18,0-3 18,4 3-18,-2-4-20,1 0 31,-1 0-22,2-1-169,1-1 24,2 1 3,-2-5 11,1 4 22,-1-1-33,-1-1 37,2 2 60,-2-2-34,2 0-4,-3 1 20,0-1-13,0 2 24,-2 0 40,1 1 11,-4 0 1,2 2 44,-1-1-56,-1 0 19,0 2 26,-2-1-8,-1 2-11,1 0 8,-3 4 33,6-8-18,-5 5-26,-1 3 21,2-4 5,-2 4 26,0 0-8,0 0 0,0 0 15,0 0-26,0 0-11,-16 12 63,12-8-11,0 4-7,-1 1-4,1 1-30,-3-1 37,3 1-33,1 0 15,-2 0 3,3-2 4,1 0-18,-2 0 10,1-1-47,2 0 36,-2 1-3,2 0 7,0-2-29,2 1 3,0-2 0,-1 0-33,2 1 10,-1-2-32,3 0 14,0 0-7,-1-2 22,2 0 4,-6-2-30,12 2 0,-12-2 52,14-2-52,-3-1-33,-1-1 3,3 0-19,0-1 5,-2-3-57,5 1 49,-2-3-4,0 3-3,0-3 22,1 0 33,0 1-44,-1-1 22,-1 0 29,-2 2 9,0 0 10,-2 2 45,-2 0-18,1 0-1,-2 1 0,0 1 1,-2-1 33,2 3 0,-6 2-15,6-5 0,-6 5 34,0 0-5,0 0 5,0 0 63,0 0-38,0 0-25,0 0 0,-8 19-16,7-13 16,-2 2-1,-1 0 1,2 1 0,1 0-16,-2 1 12,1 0-30,-1 2 26,3-3 0,-1 2 15,1-2-29,1-1 10,-1 0-22,2-1 11,-1 2-25,-1-2 21,2 0-14,1-2-8,0 1 4,1-1 14,2-1-32,-1-1 18,1-1-12,1 0 16,-7-2 3,14 0-29,-14 0 14,15-2 12,-6 0-15,-1-1 18,4 0-26,-4-1-3,2-1-4,1 0-1,-2 0 1,1-2-15,0 0-4,-2 0-14,2-2-34,0 0 18,-2-1 8,0-1 18,-2 3 1,1-2-8,1-3-41,-4 2 34,0 2 10,1-5-14,-1 3 8,-2-1-16,0 1 53,-2-1-60,0 2-12,0-1-10,-4 0 33,1 3-3,2-1-16,-6 2 16,2-1 29,-1 2 11,1 1-7,-4 2 15,2-1 11,-1 1-26,-3 2-15,1-1 48,0 2-7,-3 2 45,2 0-41,1 1 26,-4 3-8,4-1-7,-4 1 11,2 3-30,2-1 15,-2 0 19,3 2 7,2-1-40,-3 1 47,6-2-7,0 0-37,1 0 34,2 1-12,-1-2 57,2-1-79,2 1 26,0-2-23,0 2-6,4-2-12,0-1 37,0-2 4,1 1-30,2 0 53,0-2-49,1-1 22,0 0-18,4-1-4,1 1-4,-1-4 41,3 0-55,1 0 10,1-3-3,0 0 4,2-3 3,3 0 0,3-4-11,0-1 8,3 0-19,11-11 15,-2 2-34,0-1 11,1-4 12,1 2-8,-2-1 45,-2 1-67,-2 0 30,-2-2-42,-4 7 1,-8 2 22,-1 1-15,-4 4 4,-1-1 0,-1 2-15,-3-1-11,-2 3-11,-3-1-68</inkml:trace>
  <inkml:trace contextRef="#ctx0" brushRef="#br0" timeOffset="233716.017">17388 12443 953,'4'-12'-60,"-4"3"-3,0 1 29,-2 4-25,2 4 36,-4-9-18,2 5 45,2 4-56,-6-6 48,2 3 42,4 3-72,-5-5-14,5 5 74,-11-3-60,11 3 34,-7-3 34,2 1 66,5 2-3,-8-4-23,8 4-18,-10-5 75,10 5-83,-6-2-7,6 2 30,-10 0 11,10 0-27,-14 2 16,7 0-52,0 1 37,-3 2 11,-1 2 11,1-2-7,-3 5 25,1 1-62,0 0 18,-3 2 23,2 1-5,-1 1 8,1 0 4,-1 3 0,4 0-56,-3-1 45,1 1 0,-1 1 7,0 2-7,2-1 11,-4 4 3,2 0-3,0 0-19,-4 2-7,6-1-15,-3 2-18,-1-1 21,0 1-14,2-1 0,-1-1 11,3 2 3,1-5-40,0 1 7,2-3 27,2 1-23,-1-1 22,0-3-37,4 0 7,-1 0 19,1-5-3,3 2 29,0-2-11,3 1-8,-2-3 16,2 1-5,0 0 5,5-2-5,-2 1 8,-1-1-22,3-2-4,3 0 26,-1-2-37,1 0-3,1-3 10,2 1-4,-2-1-21,1-2-5,0-4 23,1 3-19,-1-1-3,2-3 11,-1 0-1,0-2-6,-1 2-1,-2-4 11,1 2-18,-4 0 0,2-2 19,-3 0-31,0 0 16,-1 1 29,-2-2-18,-1 1-15,-2-1 14,-1 1 1,-1 0 4,-2 1-8,-1 0-34,-2-1 34,-3 4-22,0-1-16,0 2 20,-2 2-34,-2-1-71,2 3-11,-1 0-78,-1 3-64,-3 1-25,-1 2-478,4 1 46,-4-2 78</inkml:trace>
  <inkml:trace contextRef="#ctx0" brushRef="#br0" timeOffset="263956.0869">18049 13277 107,'0'0'216,"0"0"-33,0 0-127,0 0 3,0 0-10,0 0 44,0 0-37,0 0 14,0 0 27,0 0 26,0 0-26,0 0 0,0 0-1,0 0 12,0 0 4,0 0 0,0 0-19,0 0-8,0 0 38,0 0-18,0 0 3,0 0-41,0 0 26,0 0-15,0 0-15,5 9 12,-5-9 25,0 0-18,0 0-11,0 0 3,0 0-14,0 0 3,0 0 0,0 0-14,0 0 14,0 0-37,0 0 26,0 0 4,-5 9-26,5-9 30,0 0-12,0 0 11,0 0-6,0 0-57,0 0 34,0 0 14,0 0 5,0 0-23,0 0-22,0 0 25,0 0 23,0 0-37,0 0-7,0 0-4,0 0 22,0 0 7,0 0-29,0 0 3,0 0-7,0 0 11,0 0-3,0 0 10,0 0-6,22-8-12,-18 4-8,2 1 8,-2-1-18,5-1 14,-2 2-22,0-6 3,0 4-10,3-2 3,0-3 26,0 2-40,2-3 14,-2 1 37,2 0-36,0 0-1,-2-2 22,2 0-21,-1 2 6,-1-2-18,2 3 19,-2-3 7,0 0-7,1 3-15,-1-2 3,0 1 8,-2-1 15,1 1-23,-1-1-14,0 3 11,0 0-19,-1-2 4,0 1-19,-1 1 4,1-1-15,0 0 15,0 0-4,-1 3-7,1-4 15,-3 0 11,5 2-30,-4-1 15,0 0 29,0 1-55,0 0 26,0 0-15,-2 0 23,1 1-1,1 0-22,-1 0 38,-1-1-16,0 1-3,-1 0 3,2 0-22,-1 2 15,-1-3-3,0 4 14,0-1-11,-1-2 37,1 0-30,-1 1 19,1 1 34,-1-2-53,0 2 38,-1 0-15,2-1 11,-2 1 0,1-1-11,-1 6 18,2-8-3,-1 1 7,-2 3 7,1 4 16,1-12 36,-1 6-36,0 1-12,0-1 23,0 1-8,0 5 26,0-11-18,0 6-8,0 0 7,0 5 12,0-8-22,0 4 7,0 4-15,-1-8-26,1 8 37,-2-7 0,2 7-15,0-6-18,0 6 52,-1-8-38,1 8 4,0-5-3,0 5 41,0-5-27,0 5 26,0 0-3,-3-6-60,3 6 30,-1-6 34,1 6-86,-2-3 59,2 3-7,0 0-22,-4-9 18,4 9 15,-4-4 4,4 4-33,0 0 29,-5-4 4,5 4 0,-6-4-8,6 4 19,-2-4-11,2 4-48,0 0 40,-6-4 12,6 4-23,0 0 75,-4-3-75,4 3 67,0 0-63,-7-4-7,7 4-16,0 0 31,-7-3-34,7 3 22,0 0 15,0 0 38,0 0-8,0 0-15,-16 5 15,16-5-8,-5 3-3,5-3 15,-9 5 25,7-4-32,-3 3-12,1-1 26,0 1-15,-1 0 23,1 1-23,0 0 30,-3 3-30,3-1 19,-1-2-19,0 4-15,-1-2-7,-1 3 37,0-2 1,1 0-12,1 1 26,-1 2-30,-1-3 15,3 2-15,-3 0-15,2 1 19,0-2-3,-1 0 25,1 2-48,-1-1 44,0 0-40,2 2 48,0-2-45,-1-1 1,0 1 21,1 2 1,-1-1-19,1 0 15,-2 1-15,1 2-7,-2-2-8,1 1 0,0 1 26,0-1 4,1 0-22,-2 1 7,0 0-7,3 0 18,-2 0-7,0-2-71,0 0 89,0 1-37,0-1 30,2 0-26,-1 2 4,1-3-1,-1 2 1,1-3-4,1 1-15,-2 2 15,1-1 18,0 3-18,-1-3-15,3 0 30,-5 1-11,4 1-27,-1 0 19,-1-2 26,3 2-51,-1-2 32,0-1 8,0 1-15,1 0-7,0-2 22,1-1-7,-1 1-12,1-3-14,1 0-1,0 1 27,0-1-23,0 0 8,0-2 0,0 2-19,0-1-4,1-1 4,1-1 38,-1 1-1,1 2-33,0-2 18,-1 2 1,2-2 7,0-1-38,0 2 12,1-1-15,-1 2 15,1-3-30,1 1 22,0-1 1,-1 3-12,1-3 11,0-1-37,1 1 19,0-1 7,2-1-25,-2 0 47,-1 1-22,-5-3 30,11 4-29,-2-4 17,-9 0-3,11 1 4,-3 1 0,-8-2 0,11 1 30,-11-1-12,11-1-40,-4-1 21,2 1 5,-9 1-4,12-2 22,-4 0 4,-8 2-15,14-5 26,-7 4-37,0 0 22,-1-2 30,5-2-23,-3 1 5,1 1 7,-1-1-1,1 0-6,-1 0 3,-1-1 22,2 2 1,-1-1-23,-2 1 15,1-2-8,0 0-37,0 1 30,-1 1 4,-1-2-7,0 1 32,0 1 9,2-2-20,-1 0-36,-3 1 33,4-1 7,-4 1 4,5-2 26,-5 1-40,1 2-9,0-3 16,-1 3-4,0-3-19,0 1-7,-1 2 30,2-4-11,-4 7-23,4-8 4,-4 3-8,1-1-7,-1 0 37,0 6-22,-1-9 4,1 4-27,-2-1 12,-2 0 4,2 3 3,-1-3-15,0 1 4,-1-1-4,1 2 19,0-1-7,-2 0 10,0 0-14,1 1-12,0-2 20,-2 4-20,3-2 1,-3 0 7,-1 0 0,3 1-23,-3 0 12,1 1-15,6 2-15,-11-6 0,3 5 30,0 1 7,8 0-40,-14-2-20,14 2-14,-16 0-37,10 2-45,-3-2-34,1 3-93,1-1-10,0 0-16,-1 0-458,0 1 8,1 2 59,1-3 112</inkml:trace>
  <inkml:trace contextRef="#ctx0" brushRef="#br0" timeOffset="266888.0327">18630 13073 186,'0'0'257,"2"-3"-8,-2 3-37,1-5 4,-1 5-22,0 0-23,5-4 15,-5 4 8,0 0-38,0 0 12,4-3-12,-4 3-26,0 0-3,0 0 3,0 0-40,0 0 14,0 0-18,0 0 14,0 0-25,0 0 14,0 0-37,0 0 26,0 0-29,0 0 21,0 0-14,0 0 0,0 0-19,-7 15 15,7-15 12,-3 9-16,1-4-11,-1 1 30,1 2-52,-2 0 26,0 1-15,0-1 15,-1 0-4,0 1-3,3 2-4,-2-1-15,0-2 11,-1 3 3,0 2 9,-1-4 25,1 4-44,-4-1-1,5 1 5,-2 0-9,-1-1 13,2 0-9,-1-1 12,0 0-26,2-1-8,-2 2 0,1-3 15,0 1 1,1 1 2,1 0-40,0-1 34,2-1-31,0-1 12,-3 2-4,2-1-14,0-2-1,0 3-11,0-4-8,2 2-25,-1 0-45,2-1 26,1 0-11,0-3 22,0 3-41,0-3 11,3 0-22,-1-1 34,2 0-16,-6-3 42,14 2-38,-8-2 52,-6 0-18,14-1 22,-3 0-148,-4-2 36,2 0 4,2 1 75,-3 0-15,2-2-19,-2 1 48,-1-2-3,1 2 19,1-2 44,-4 3-26,3-3 11,-2 1 4,0-1 15,0 2-1,-2-1 46,-1-2-71,3 2 40,-4-1-10,2 0 14,-2 2-21,1-3 32,-2 1 19,-1 5 23,0-10-56,-1 5 3,1 5 23,0-10 3,-2 5 31,-1 0-16,2 0-3,-1 1 7,2 4 45,-4-11-23,3 7 4,-2 0-25,3 4 25,-4-10 4,2 6-15,2 4 7,-1-8-22,0 3 26,1 5-44,0-8-1,0 8 31,1-7-16,0 1-3,-1 6-4,6-8-23,-2 2 1,2 2 15,-2-1-34,3 1 7,-1-1 26,4 0-3,-2 1 0,1-1-11,2-1-4,-1 4-8,1-3 0,0 0-14,1 1-8,-2-1 0,2 0 15,1 1 8,0 0-23,-3 0 26,1 0-15,0 0 0,-1 0 42,2 1-27,-1 0-22,-3-1 0,1 1 3,2 2 8,-2-2-7,-3 2 22,2-2-19,0 1 8,-1 0-31,-7 2 31,12-2-8,-4-1 68,-2 3-72,-6 0 8,10-3-3,-10 3 3,7-2-12,-7 2 5,8-2-12,-8 2 8,0 0 15,9-2 37,-9 2-34,0 0 34,0 0-26,7 5 4,-7-5 7,0 4-22,3 1 7,-3-5 0,0 8 22,-3-1-14,3-2 0,0 4 7,-3-1-4,1 2 4,-2 1-7,1-2 22,-1 2-34,-1 1 1,2-1 29,-3 0-22,2 0 18,0 0-10,1 3 14,-2-5-11,2 2-26,-2 0 0,4-1 15,-2 0 15,0-1-8,2-2 0,-2 1-7,1-2 0,1 1 7,-1-1-25,1-1 36,0 0-22,1 0-18,0-5 3,-2 9 0,2-6-3,0-3 14,-1 7 12,1-7-15,1 5 18,-1-5 0,0 0-10,-1 5-27,1-5 37,0 0 0,0 7-7,0-7 19,0 0-45,-2 5 3,2-5 8,0 0 34,0 0-34,0 0 15,0 0-27,0 5 9,0-5-1,0 0 23,0 0-19,0 0 3,0 0-3,0 0 11,0 0-14,-2 5-1,2-5-15,0 0 12,0 0 0,0 0-8,-1 7-15,1-7 4,0 0-4,0 0 49,1 4-16,-1-4 8,0 0-7,0 0 7,0 7-3,0-7-12,0 0-11,2 6 26,-2-6 4,0 0-15,0 0-22,3 5 26,-3-5-19,0 0 41,2 4-11,-2-4 0,0 0-38,2 4 34,-2-4-25,2 4 17,-2-4-21,0 0 14,4 4 30,-4-4-19,6 3 12,-6-3-34,0 0 8,0 0-12,0 0 41,18-2-7,-18 2-3,10-5 10,-4 3-15,1-1-10,0 0 3,1-1 14,0-1-6,1 0 7,0 2-23,-1-3 8,1 1 15,1-1-30,0 1 4,-1-2 19,2 2-12,-2-2 0,1 0 8,1-3-8,-2 5 12,-1-2-12,4-2-15,-5 2 8,1-2 15,2 0 11,-3 0 7,2 0-48,-4 1 22,4-2 19,-2 2-19,-2 0-25,1 0 25,0-2 0,1 2 1,-3 0 6,2 0-18,-2 1 19,0-3-30,1 3 19,-3 0 14,4 2 4,-3-2-18,-1 1 7,1-1-4,2 0 4,-2 2 4,-1 0-8,4 0 4,-3 1 11,-3 4 0,7-8-11,-3 4 19,0-1-34,-1 2 26,1-1-11,1 1 0,2-2 4,-3 4 29,2-3-44,-2 0 11,3 1 19,-7 3-12,11-5-18,-5 3 30,0 0-19,-6 2-11,10-5-8,-2 5 8,-8 0 15,10-3-16,-10 3 9,8-2-20,-4 0 35,-4 2-42,10-1 19,-10 1 18,0 0-3,12 0 7,-12 0-4,0 0-22,10-1 19,-10 1-8,0 0-10,9-1-1,-9 1 7,0 0 4,0 0 1,0 0 10,9 0-22,-9 0 0,0 0 1,0 0 2,0 0-3,0 0-3,0 0-31,0 0 12,0 0 41,9 1-19,-9-1 19,0 0-19,0 0 34,0 0-31,0 0 1,-9 11 19,9-11-27,-4 7 30,2-2 8,-1-1-15,0 2 3,1-1 4,-4 0-3,3 2 18,1-1 11,-1 2-4,-2-1-3,0 3-19,2-2 19,-4-1 7,4 2-14,-1-1-5,-1 2 8,1-3 8,0 2-12,1-1 4,-1 1-7,-1 0 3,3-1 23,-2 0-30,0-1-4,4 2 26,-2-1-37,1-3 23,-1 2-12,-1 0 18,1 0-25,1 1 19,0-1-20,0-1-6,-1 0 3,-2-1 3,3 2 5,1 0 3,-2-3-19,1 2 35,1-6-20,-1 6 12,-1 0 3,2-6-37,0 7 0,0-7 30,-1 7-15,1-7 11,1 5 12,-1-5-12,0 5-8,0-5 9,0 0-24,2 6 16,-2-6 4,2 4 6,-2-4-14,2 3-7,-2-3-4,0 0 15,5 5-4,-5-5 14,0 0-14,4 4 8,-4-4-23,0 0 22,6 5-3,-6-5 7,5 2 8,-5-2-19,7 3 4,-7-3-12,9 2 1,-3 0 3,-6-2 12,11 1-16,-5 1 16,2-1-23,-8-1 33,12 1 8,-5-1-22,-7 0 7,14 0 8,-14 0-30,14-1 26,-8 0-15,5-1 0,-5-1 3,2 2-10,2-3-23,0 1 4,0-1 59,1 0-29,-1-1-8,0 0 38,3 0-30,-2 0-8,2-5-7,2 5 3,-2-5 31,3 2-23,-2 0-4,1-4-3,0 4-8,0-2-23,-2-1-3,0 1 12,1-1-5,-2 2 19,0-1-18,-2-1 14,1 3 4,-3 1-18,-1-1 18,-2 2-4,3-2-14,-5 3 14,2-2-3,-2 3-15,-1-1 14,2-1 16,-3 2-27,-1 4-3,2-7 15,-1 3-1,-1 4 8,-1-9-11,1 9 0,-3-7 38,3 7-16,-4-5 30,4 1-48,0 4 3,-6-7 26,2 4-3,1-1 4,3 4 3,-8-7 11,5 4-44,3 3 33,-7-5-7,4 2-45,3 3 37,-6-4 0,6 4 8,-3-5 11,3 5-23,0 0 12,-5-3 15,5 3-27,0 0 1,0 0 40,-7-2-40,7 2 11,0 0 29,0 0-14,0 0-1,0 0-10,0 0 22,-16 5-16,16-5-10,-7 6 30,3-3-19,1 1 29,-1 1-3,-1 1-37,1-1 33,0 2-11,-3 0 0,3 0 30,-1 1-37,1 1 11,-2-1-1,2 1-32,-3 0 10,2 1 15,0 0 8,1 0-8,0 0-18,1-1 11,-1 4 19,1-4-34,-1 1 3,2 2-3,1-1-3,0-1-27,-1 0 4,2-2-23,0 4 20,2-4-27,-2 0-8,2 2-25,0-3-4,1 1-19,1-2 1,0 1-5,-1-1-40,1-1-12,2-1-51,0-1 32,0 1 5,1-1-19,2-2 37,-1-1-67,-8 0 45,19-1 26,-9-1-78,1 0 37,-1-3-71,0 2-305,4-4-30</inkml:trace>
  <inkml:trace contextRef="#ctx0" brushRef="#br0" timeOffset="267687.567">20115 13193 74,'4'-3'194,"-4"-3"-1,4 3 8,-1-2-7,-3 5 7,6-4 4,-6 4 29,4-5-14,-4 5-23,3-5 12,-3 5-34,3-3-15,-3 3-4,0 0 1,4-4-12,-4 4-22,0 0-38,0 0 31,0 0-20,0 0-2,0 0 10,0 0-41,1 13 15,-4-6-18,2 0-4,-3 2 7,1 1 4,-1 1 19,-3 2-19,1 1 0,-1 1-19,1-1-7,-1 2 0,-3 6 11,2-2-26,-2 1-15,-1 0 30,-2 3-3,-1 2-20,1-2-18,-4 1 63,3-1-59,-4 1-4,2-2 15,-2 2-11,2-2 11,-1-1 18,4-2-33,-1-3-4,4-5 34,0 2-48,1-2 14,3-3 19,-1 0-4,0 0 8,0-2-19,1 0 22,2-2-18,0-1 3,1 0-7,-3-1-19,6-3 31,-4 4 25,4-4-22,0 0-19,0 0-7,0 0 3,0 0 1,-11-9 3,11 9 27,1-10-35,1 5 20,2-5 18,0 1-37,0 0 22,2-2 8,1 1-19,2-4-15,-1-3 33,5 2-10,-2-2-12,4-1-11,-2 2 4,3-2 0,-4 0-15,4 1 22,-2-1-7,2-2-34,1 0 19,-2 3-26,-1 0 37,0 2 4,0-3-11,1 3-19,-3 0 22,2 1 4,-2 1 11,-2-1-11,1 2 8,-1 0-19,0 2 11,1-2 23,-1 3-12,0-1-15,0 0-11,-4 2 15,3-1 19,-1 2 15,0 2-19,-1-2 52,-1 1-71,-1 1 16,2-1 21,-3 4-25,2-3 40,-2 3-36,2-3-5,-2 3 12,-4 2 14,11-3-10,-11 3 3,9 0 8,-9 0-12,12 0-22,-12 0 19,11 3-19,-7-1 8,2 0 14,-6-2-3,8 5-12,-2 0-10,-2-4 10,0 3 23,2 0-15,-2 2 4,0-1-26,1 1 3,-2-3 19,-1 3 37,1 0-55,0 0 51,-3 0-33,0-1-7,0 4 14,-3-4 23,0 0-19,-4 5-11,0-3 15,-1 0-23,-2 2 8,-2-1-63,0 0-60,-2-1-37,1 3-126,-3-3-42,2 0-525,-1-1 16,2 0 122,1-3 45</inkml:trace>
  <inkml:trace contextRef="#ctx0" brushRef="#br0" timeOffset="268568.1481">20693 13156 145,'0'0'167,"0"0"19,0 0 4,0-8-30,0 8 34,0 0-34,0-5 0,0 5-33,0 0 25,0 0 1,-2-6-15,2 6 37,0 0-15,0 0-37,-1-4 33,1 4-11,0 0-3,-2-6 18,2 6-4,0 0-44,0 0 0,0 0 14,0 0-36,-1-6 6,1 6 1,0 0-15,0 0 45,0 0-1,0 0-44,0 0 26,0 0-11,0 0-23,-9 12-6,8-7 25,-5 2-4,4 0-11,-2 0 11,-1 4-62,1-2 32,-2 2-14,-2 1 3,1-1-18,-2 3 3,2-2 16,-2 3-16,0-1 1,2-2 11,-2 1-4,0 0-27,0 1 9,2-2 29,-3 2-15,0-2-18,0 2-4,-1-2 11,2 0-11,-1 0 14,0-2-25,2 2 0,1-2-19,1-3 7,-3 2-29,4-3 0,-2 2-41,3-3-41,0 1-30,1-3-56,-3 3-156,4-3 18,-1 1 1,3-4-12,-6 6-100,6-6-347,0 0 16,0 0 103,0 0 109</inkml:trace>
  <inkml:trace contextRef="#ctx0" brushRef="#br0" timeOffset="269091.4962">20772 13258 22,'-14'7'97,"2"-1"-15,2-4-12,1 2-14,-1-1-11,3 1 33,-2-1-7,2 0-56,0-1 108,0-1-64,-2 3-18,3-4 11,6 0-18,-14 3-34,10-1 29,4-2 9,-11 3-16,6-1 19,5-2-26,-8 2 18,8-2 34,-7 3-29,7-3-5,-6 2-33,6-2 56,-5 4-8,5-4 8,-4 7-30,4-3 26,0-4 56,0 9-52,0-4 15,0-5-64,0 11 49,3-6 4,-2 1-12,1 1-11,-2 0 12,3-2-23,-3 2 11,2 2 15,1-3 23,0 2-57,-2-1 16,1 2 14,0-2-18,0 1 18,1-1 8,-2 0 8,1 1-16,2 0 15,-1-2-25,0 1 2,0-4 13,2 4-16,-3-1-15,3-2 12,-1 1 14,2-1-14,-2 1-23,2-4 22,-1 1-33,1 2-52,-6-4-4,12 2-70,-6-1-42,-6-1 8,12 2-60,-12-2-103,0 0-381,11-3 71</inkml:trace>
  <inkml:trace contextRef="#ctx0" brushRef="#br0" timeOffset="270036.1261">21035 13175 204,'0'0'216,"4"-4"0,-4 4-19,0 0-29,0 0 41,0 0-61,0 0 1,0 0-7,0 0-27,0 0 4,0 0-14,4 13 25,-4-4-29,-1-4 14,-1 5-41,-2-1 31,0 1-12,0 2-11,-2 0-23,2 3 31,-2-1-12,-2 1-11,2-1-8,-1-1 5,0 3-5,1-1 12,-2-3-26,0 2-1,0-1-21,2-1 40,0 0-37,0 0 22,2-4-51,-2 3 29,2-4 22,-1 1-44,0-3 18,2 0 34,0 0-30,2 0-7,-2-1 7,3-4-8,-4 7 12,2-4-11,2-3 29,0 0-25,0 0-35,0 0 42,0 0-30,0 0 4,0 0-38,0 0 19,0 0-7,0 0 11,13-13 7,-7 11-33,1-2 0,0 1-4,1-3 15,1 2-19,-1 2 12,4-3-23,-4 2-19,2-3 12,-2 3-23,1-1-10,2 0-42,-2 0 30,-1 1-22,2 1-16,-3-1 12,0 0-18,2-1 6,0 1 1,-3-1 19,0 1-16,2-1 45,1 1-11,-2-2 26,-2 1-11,1 1 8,0-2 7,2 1-30,-2-1 18,1 0 31,-1 0-31,1-1 34,0 1 12,0-2-38,-3 1 19,5 1 55,-3-2-37,0 2 49,0-2 45,0 2-42,-2-2 41,2 2 57,-1 0-49,-1 1 78,-1-1 18,1-1 19,1 5 12,-5 1-4,5-7 29,-3 3-11,-2 4 31,5-3-5,-5 3-29,6-6 10,-6 6-21,3-3-19,-3 3 11,0 0-23,0 0-18,0 0-18,0 0 40,7-2-29,-7 2 14,0 0 8,0 0-4,0 0-18,-5 17-19,3-13 11,-1 1-4,1 1-22,0 1 8,-4 0-15,3 2-12,1-1 8,-1 1-19,0-2-33,-1 3 22,2-2-22,-1-1 22,0 3-30,-1-3 8,4 2-30,-4 0-22,0-2-15,1 1-49,-1 0-11,1-1-33,-1 0-60,1 1-26,-2 1-63,2-1-75,-2-1-81,-2-1 36,4 0-480,0-1 72,0-1 73,1 1 71</inkml:trace>
  <inkml:trace contextRef="#ctx0" brushRef="#br0" timeOffset="270955.7327">21431 13271 256,'5'-5'321,"-5"5"-16,0 0-59,4-3 14,-4 3-10,0 0-46,0 0 9,0 0-5,0 0-18,2 13 4,-4-9-4,1 3-27,-1-1-29,1 1 8,-2 2-4,1-1-38,0 1 12,1-2-23,1 1 1,-2 1-8,2-1-4,0-1-4,0 0-11,2 1-7,-2-1-22,3 1-4,-1-2-12,1 1 23,0-1-15,0 1-37,2-3 11,0 0-26,0 0-22,2-1 3,-1-1 0,1 1 1,0-2 3,3 0-52,-10-1 48,18-1-48,-9 0 48,2-2 12,1 1-53,1-4-7,-1 2-26,1-1 14,-1-2 12,1-3 11,1 3-3,-2-3-42,-1 0 34,3 0-15,-3-2 64,2 3 21,-3-3 31,-3 2-64,4 0 41,-1 1 0,-3 1 56,-1 1-34,2 0 42,-5 0-16,3 2 8,-2 0-15,-1 0 26,0 1 4,-3 4-7,3-6 21,-3 6-3,0 0 30,0 0-33,0 0 21,0 0-22,0 0-7,-12 14 23,8-7-9,-2 1-3,-2 5-15,0 0-3,0 3-5,-3 2-17,0 1 17,-2 2 8,-1 3-18,0 1 18,0 0-22,-1-2-23,0 3 23,0-2-8,-1 1-7,2-1 11,0-2-18,-1 2 3,-1-3 4,3-1 15,-7 4-12,6-4-25,-3 2-12,3-4 15,-2 1-18,4-2-45,-4 0 22,5-1 4,-2-1-11,2-1 23,-1-3-16,4-1 4,-3 0-19,2-2 34,0 0-7,1-3 3,0 2 0,-1-4 0,-1 2 4,3-3-7,0 0 10,0-1-10,7-1 33,-17 0-7,9-3-20,8 3-10,-14-5 56,8 3-23,0-1 8,0-3 29,1 3-10,-1-2-20,2-1 23,0 2 12,2-1 3,-2-2-4,4 2 8,0-2-4,0 1-1,3-1-17,0 1-1,1-2-14,3 0 10,-1 0-25,1 0 29,0 1-7,1 0-52,4-2-12,-2-1 8,3 2-37,-1 0-93,-1-1-45,5 0-48,-2 0-64,1 1-283,0-4-133,3 2 59,2-2 44</inkml:trace>
  <inkml:trace contextRef="#ctx0" brushRef="#br0" timeOffset="271400.0276">22171 13254 18,'0'0'220,"3"9"7,-3-9 26,0 0-22,-7 10-30,4-3 22,-4-3-18,1 4-15,-1 0 0,0 1 7,1 3 4,-3-1-37,0 0-37,0 1 22,0 3 3,-4-1-29,0 2-7,3-2 14,0 0-71,-4 0 46,5-2-38,0 1 0,-4-1-11,3 0-27,2 1 1,-2-4-11,3 1-27,0-1 1,1-2-42,0 1-40,1-1-23,1-3-37,-1 2-44,3-4-83,-1 3-10,3-5 3,-9 4-231,9-4-179,0 0 46</inkml:trace>
  <inkml:trace contextRef="#ctx0" brushRef="#br0" timeOffset="271740.2566">21953 13231 100,'3'-6'421,"-3"6"-23,6-5 19,-2 1-33,-1 1-57,-3 3 20,9-5-65,-3 1 9,0 0-60,-2 1 3,3 2-55,2-4-11,-2 3 10,1 1-25,-8 1-19,19-2-22,-11 2-8,2-2-26,1 2 8,-1 0-4,0 2-64,1-2-48,-1 2-63,-1 0-48,2 1-123,-1 0-16,-3-1-204,2 4-443,-2-2 104,1-1 53,-2-1 114</inkml:trace>
  <inkml:trace contextRef="#ctx0" brushRef="#br0" timeOffset="272980.077">22415 13251 78,'0'0'309,"0"0"-71,0 0 15,0 0-3,-12 15 14,8-10-33,-2 0-12,0 2-3,-1 0-48,-3 0-12,2 2 12,-2 1-19,-3 0-15,2 2-15,-2-2-11,-1 4 0,0-1-11,-2 1 7,2 1-18,-1-1-4,2-2-8,-1 1-29,4 0 3,-2-3 4,1 3 26,1-3-78,3-3 15,0 2-30,0-2 0,0 3 19,6-5-71,-2 2-15,0-2 12,0 2-46,3-2-7,3 0 8,-3-5-42,4 8-3,-1-6 4,0 3 15,4-4-12,1 0-18,-8-1 3,15 3 30,-8-3-14,-7 0 14,19 0 41,-10-1 11,2-1 1,-1 0-31,0-1 23,1 1 45,-1 0 63,-1-1-93,-1-1 59,1 1 38,-4-1-53,1 1 27,0-1 22,-2 0-1,1-1-6,-3 1 29,1-1-22,-2 0 7,-1-2 38,3 2 7,-3 0 15,-3-2 33,3 1-29,0-1-8,0 1 19,-1 0 11,-2-1-26,3 2 3,0 5 16,0-12-4,0 6-23,0-1 16,4 2-46,-4-2 38,4 1-37,1-1-4,-1 2-8,2 0 12,1-2 26,1 2-49,-1-1-11,2 2 41,-1-1-33,0 0 0,3 1-12,-2 0 38,0 0-49,1 3-7,-1-2 29,0 0-32,0 2 25,2 0 4,-3-2 3,1 3-3,-9 0 0,18 0-22,-10-2 3,-8 2-7,15 0-1,-9 2 1,-6-2 8,11 0-31,-7 3-29,0 1 81,-4-4 20,6 8-35,-3-5 9,-2 2-9,-1-5 8,0 9 1,1-2 17,-1 0-21,-1-3-8,1 3-4,-1-1 15,1 2 4,-3-1-11,2 1 7,-1-3-18,1 2 29,1-1-33,-2 2 18,1-1-10,1-3-12,-3 2 26,3 1 7,0-3 5,0 2-12,0-6-4,3 7-10,-2-3-1,2 0-18,-3-4 10,7 4-10,-7-4-67,6 1 18,-6-1 0,10 2-44,-10-2 18,0 0-48,18-3 11,-12 0 3,1-1 20,0 0-49,3 0 7,-3 1 71,3-3-48,-1 1 3,-1 1 64,0-3-60,1 1 56,-1 0 22,0 0 4,1-2 0,-2-1-3,3 2 3,-3-1-19,3-3 79,0 1-38,-3 2 49,0-1-4,0 1 41,3 1 0,-4 0 34,1-1 25,-4 1 23,4 0 19,1 0-38,-2 3 52,-2-1 5,0-1-1,-1 4 11,1-4-7,1 0-19,-1 4 4,-3-3-15,-1 5 34,5-5-27,-5 5-10,5-5-12,-5 5 4,6-3-11,-6 3-4,4-4-34,-4 4-3,0 0-8,0 0-7,0 0 4,0 0-15,14 4-8,-14-4 12,6 6-12,-2-2-30,-1-1 1,0 2-19,2 1 41,-2-1-8,1 0-33,1 1 18,-1 0-14,0 2 11,2 1-19,1-1-11,-3 0-11,-1 1 14,1 2-14,0-3 4,-2 2-45,4-1-12,-4 0 5,1 1-45,0-2-19,-2 1 4,-1-1-23,2 1-81,-2-1-71,0 1-56,0-2-4,-2 1-149,1-1-331,1 0 112,-2 0 18,2-7 109</inkml:trace>
  <inkml:trace contextRef="#ctx0" brushRef="#br0" timeOffset="273603.4931">23221 13225 29,'-6'-3'246,"6"3"0,0 0-23,0 0-3,0 0 18,-14 0-26,14 0-22,-6 5-11,6-5-12,-9 5-6,3-3 2,2 3-17,-2-3-27,0 2 4,-3 1-23,0-1-14,3 1 33,-4 2-30,2-2-3,-3 3 14,0-3-7,1 2-11,0 0 0,-4 1 0,2 0-33,-2 0 25,0 1-18,1 1 11,-1-1 7,3-1-40,-3 1-30,0-1 33,1 1 15,0 2 0,2-2 0,0 1-3,-1-1-16,0 1 12,2-1-19,-3 1 15,0 0-8,1-1 1,0 1-12,1 0 34,-1-1-26,1 0-8,0 2 8,-2-2-4,2 1 0,1-3 26,1 1-56,0 1 27,0-4 7,2 3-4,0-1 3,-2-2-21,2 2 14,0-2-18,0 0 15,0-1-8,2 1-4,0-1 12,1 0-30,0-1-4,-1 1-45,5-4-11,-6 5-37,6-5-48,-6 5-52,3-3-72,3-2-51,0 0 7,-4 5-521,4-5 37,0 0 67,0 0 104</inkml:trace>
  <inkml:trace contextRef="#ctx0" brushRef="#br0" timeOffset="276855.1613">9308 14002 11,'-4'4'268,"4"-4"-4,0 0-7,0 0 11,0 0-37,0 0-11,-7 2 3,7-2-41,0 0 64,0 0-19,0 0-33,0 0 3,0 0-33,0 0 11,-5 3-4,5-3 8,0 0-26,0 0-4,0 0-8,0 0-22,0 0 15,0 0 0,-8 3 19,8-3-34,0 0 15,0 0-11,0 0-30,0 0 19,0 0 3,0 0-26,0 0 1,0 0-5,0 0-21,0 0 21,0 0 5,-14-5-5,14 5 20,0 0-42,0 0-4,-3-5 1,3 5 11,0 0-27,-2-4-3,2 4 4,0 0-11,-2-7 7,2 7 3,0-6-7,0 6-7,1-6 4,-1 6 22,1-6-60,1 1 15,1 1-18,0-1-8,-1-1 18,3 1-14,-1 1-4,0-2 12,3-2-9,-1 2-6,1 0 63,-1 0-53,3-1-7,0 0 19,0-1-26,-1 0 3,5 2 23,-3-4-8,4 3-18,-3 0-1,-1 0 20,0 1 3,4-1-15,-5 2 0,2 1 30,-1-1-38,0 1 16,-1-1 3,0 2 12,-1 0-12,2 1-4,-3-1-6,0 1 2,1 1-6,0 0 3,-1-2 11,0 1-7,-7 2 4,13 0-8,-6 0-4,-7 0 4,11 2 0,-11-2 4,13 3-19,-8-2 38,1 0-34,-6-1 3,9 5 8,-5-3 4,0 2 0,1-1-30,0 2 26,-2-1 26,1 0-22,0 1 8,-2 2-1,0-3 4,-2 4-8,2-3 8,0 5-22,-2-3-4,-2 0 4,2 1 14,0-1 34,0 2-52,-2-2 19,1 2 18,0 2-11,-2-2-8,2-1 27,-3 1-38,2 1 53,-3-2-30,1 3-8,-1 0-18,2 0 18,-1-1 8,-1 3-1,0 0-6,-2 0-1,0 0 26,0 1-25,-1 1-9,0 0 9,0 0 10,-1 3-33,0-4 37,1 5-15,-2-5 19,2 1-26,0-1-7,-1 1 51,0 0-40,2 0 3,0-1 15,-2 1-7,1-2-4,1 1 4,0 0-1,-1 0-6,1 0 6,1-1 1,-1 1 7,0 0-11,1 0 11,-1-2 19,3 2-56,-2-1 7,2 1 45,-2-3-18,4 0-8,-3 0-15,4 1-15,-1-2 19,-1 2 4,3-3-38,-1 2-37,0 0 0,1 0 23,1-3 10,0 3-14,2-3-30,0 2 29,2-2-32,-1-1-1,3 1 19,-2-2 7,4-1 4,-2-1-37,3-2 11,3 2 26,-3-2-30,1-2 19,0 2 11,2-2 18,-2-2-40,0 2 18,2-2 12,-3 2-8,0-4-4,1 2 26,-1-2-37,-1-1 34,-1 2 7,0-3 11,0 1 4,-1 1 11,0-4 11,-2 2-25,0-1 32,0 0-32,0 1-5,-3 0 34,1-2 7,0 2 16,-2-2-23,-1 0 26,0 3-30,0-3 49,-1 1-27,-2 0 12,0-3 26,1 2-30,-1-1 8,-2-1-23,0 1 19,-2 1-16,1 0 1,-1-1 37,0 0-11,-3 1-18,2-2 14,-1-1 15,-1 1-33,-2 2 3,2-2 4,-1 3-18,-1-2 6,1 0 9,-3 1 3,0-2-19,2 3 5,-3-2 2,0 2 12,0-2-7,1 0-19,-2 2-22,0-1 37,1 1-30,-1-1-30,0 0 15,0 2-33,-1 0-49,-1-1-70,6 0 89,1 1-179,-2 3-82,5-3-63,2 3-406,3-1 53,3-1 114</inkml:trace>
  <inkml:trace contextRef="#ctx0" brushRef="#br0" timeOffset="277371.5057">9932 14202 420,'0'0'432,"0"0"-4,0 0-29,0 0-38,0 0-11,0 0-34,0 0-14,0 0-38,0 0-22,0 0-30,0 0-3,0 0-19,0 0-38,0 0-18,22-2 27,-22 2-57,20-3 0,-8 1-15,2 2-3,1-3-30,0 2-8,-1 0-29,2-1 18,-1 0-74,0 0-34,0 1-44,0 1-38,1-3-26,0 3-66,-2 0-61,0 0-59,-1-1-44,-2 1-392,-1 0 38,-10 0 60,16 0 66</inkml:trace>
  <inkml:trace contextRef="#ctx0" brushRef="#br0" timeOffset="279387.8417">10461 14077 122,'0'0'425,"0"0"-27,0 0-11,0 0 1,0 0-50,3-3-10,-3 3-15,0 0-27,0 0-36,0 0-23,0 0-11,0-7-15,0 7-19,0 0-3,-1-5-22,1 5-27,0 0 4,-2-10-30,2 10-3,0-6 3,0 1 8,0 5-75,0-11 26,0 7 56,2-1-81,-1-1 2,-1-2-2,1 2 3,2 0-8,0-2-14,1 1 11,-1-1-4,1 1 15,1 0-12,-1 0-10,0-3-19,2 3 7,3 0 5,-1 1-12,-3-1 3,3-1 5,0 2-23,-3-1 30,2 1 7,1 2-48,0-1 19,-3 0 10,1-2-14,2 5 11,-3-3 8,2 3-12,-1-1 8,1 1-4,-1 1-8,-6 1-3,14-1 0,-14 1-4,11 2 34,-4 0-34,-1 1-8,1-1 61,-2 3-57,3-1 4,-3 3 34,3-2-34,-2 1-15,0-1 23,1 2-27,-2 0 34,3 2-19,-1-2 12,-3 1 3,2-1-14,-2 3 3,0-3-4,2-1 12,-4 2-1,1-2 42,-1 2-38,1 0-7,-2-2 15,1 1-27,-1 0 20,-1 0-24,0-1 9,0 1-8,0-2 15,-1 2-8,-2-1 15,1 1-3,-1-2-34,0 0 15,1 2 11,-4-2 19,2 0-8,-3 0-18,1 0 18,2 0 15,-4-1-26,2 0-3,0 0-5,-1 0 8,0 1 4,-3-2 11,2 4 4,-2-2 3,2 0 16,-4 1-27,2 2 23,-2 0 3,0 1-15,2 2 19,-2-2-7,0 1 18,-1 4-14,2-4 3,1 4-8,1-2 16,-1 3-23,1-1 0,-2 1 30,1 2-34,4-1 38,-1-1-23,-1 0 5,2 1 21,0-1-26,1 0 1,0-1-23,1 1 26,0-4-26,3 2 22,-2-3-3,1-1-1,1 1-3,-1-3 11,1 0 4,0-2 11,1 0-48,0-5 47,0 10-6,0-6-8,0-4-33,0 6 10,0-6 1,0 0 0,0 0-1,0 0-3,5 2 4,-5-2-15,0 0 11,0 0-19,0 0-7,10-10 30,-10 10-19,4-7 0,-1 3 12,0 1-20,0-2 1,-3 5 3,4-6 12,-1 2 14,0 0-18,-3 4-11,4-6 11,0 2 3,-4 4 8,3-6 26,1 2-15,-4 4-14,6-3 6,-3-2-14,-3 5 4,6-4-8,-6 4 19,4-4 3,-4 4 4,7-4-18,-7 4 18,0 0-22,2-4 7,-2 4 30,5-3-15,-5 3-37,0 0 56,0 0-11,4-5-27,-4 5 23,0 0-11,0 0-15,0 0 11,0 0 0,0 0-4,4-3 15,-4 3-18,0 0 33,0 0-23,0 0 9,0 0 10,0 0-11,0 0 4,0 0 7,0 0-44,0 0 29,0 0 8,0 0-30,5-4 34,-5 4-12,0 0-25,0 0 36,0 0-3,0 0-7,0 0 25,0 0-33,0 0 0,0 0 15,0 0-7,0 0-19,0 0 14,0 0 12,0 0-15,0 0 8,0 0-23,0 0 26,0 0-19,0 0 16,0 0 33,0 0-41,0 0 0,0 0-8,0 0 1,0 0 11,0 0-4,0 0 37,0 0-30,0 0-22,0 0 12,3-2 18,-3 2-12,0 0 5,8-3 3,-8 3-11,0 0-11,8-3 3,-8 3 12,7-2 3,-2 0-18,-5 2 22,0 0-14,9-2 29,-9 2-45,0 0 8,9-2 11,-9 2-4,0 0 15,9 0-25,-9 0-1,0 0 7,0 0-10,11 1 10,-11-1 1,5 3 10,-5-3 9,5 5-24,-2-3-2,-3-2 10,7 8 19,-4-4 7,1-1 23,0 2-12,-1 2-14,-2-2 37,3-1-19,-1 3-41,0-1 19,1 1 4,-1-2-16,2 2 12,0-2-7,-2 0-12,2 2 23,-2-2-4,2 2 11,-3-2-23,3 0 5,0-2 22,-2 1-23,1 0-18,1-3 29,-3 4 9,3-1-13,-1-1 1,0-1 0,-4-2 8,10 6-20,-7-4 12,-3-2 11,8 6-15,-5-5-14,-3-1 44,10 2-41,-10-2 37,10 1-33,-10-1 3,8 0-7,-8 0 0,10-3 22,-10 3 12,14-3-38,-8 1 12,0-2 33,1 1-30,0 0-26,0-4 45,-1 5-45,1-3 18,0 2-10,-2-2-19,0 1 4,2-1-16,-3 1-44,1 0 4,-1 0-33,0-1-53,-4 5-34,6-7-85,-1 4-152,-5 3-86,6-5-447,-6 5 37,4-8 130,-2 4 105,1 2 15,-3 2 81</inkml:trace>
  <inkml:trace contextRef="#ctx0" brushRef="#br0" timeOffset="280071.2974">11080 14074 208,'0'0'365,"0"0"-30,0 0-4,-1-6 12,1 6-38,0 0 0,0 0-3,0 0-38,0 0-14,0 0-8,0 0-15,0 0-22,0 0-12,8-4-29,-8 4-11,0 0 22,12 0-34,-12 0-7,15 0-41,-8 0 0,4-2 30,3 2-48,-1-3 10,4 1-25,0-1 22,3-1-11,2 1-4,3-1 3,2-1 9,-1 0-35,1 2 8,-2-1 1,1-1-27,-6 0-8,1 2 34,0-2-26,-4 1 0,1 1-7,-3 1 3,-1-2-59,-1 2-60,-2 2-14,-3 0-35,1-1-66,-9 1-78,15 1-90,-9 2-41,-6-3-133,6 6-314,-3-2 83,-2-1 36,-1-3 109,1 6 74</inkml:trace>
  <inkml:trace contextRef="#ctx0" brushRef="#br0" timeOffset="280415.5234">11265 14300 327,'6'7'294,"-6"-7"0,6 1-11,-6-1-29,10 1 2,-10-1-10,15-1 7,-7 1-22,4-1-22,0-2-27,0 3 1,2-2-16,0 0-7,1-1-18,1 2-5,2-1-40,-2-1-4,2 1 12,-2 0-1,-1-1-60,1 3-32,0-2-53,-2 2-64,0 0-58,-1 0-61,1 2-129,-4-2 25,4 3-473,-2-1 98,-1-2 14,0 2 90</inkml:trace>
  <inkml:trace contextRef="#ctx0" brushRef="#br0" timeOffset="281479.2305">12413 13965 219,'0'0'197,"10"0"-33,-10 0-22,0 0-4,0 0 10,0 0 1,0 0-41,0 0-22,-2-10 22,2 10-7,0 0 3,0-5 4,0 5-52,0 0 40,-2-9-14,2 9 0,0 0 11,-1-7-41,1 7 4,-2-5 8,2 5-5,-2-8 4,2 8 19,-3-7 8,3 7-8,-1-7-12,1 7 27,-3-7-22,0 4 29,0-1-7,3 4-1,-4-5-14,4 5 34,-8-5-12,6 2-26,2 3 19,-7-5 11,7 5-37,-7-4 29,3-1 16,4 5-31,-6-1 20,6 1 6,-9-2 5,9 2 25,-9-4-18,9 4-11,-9-1-12,9 1 38,-10-2-30,10 2-15,-11 0 4,11 0 3,-11 1-18,11-1 4,-11 1-19,5 0 4,0 3 18,6-4-26,-10 5-11,6-1 30,-1 0-7,0 0-38,1 2 26,-2-1 4,1 2-41,-1 0 60,1 2-56,0-2 7,0 1 60,-1 2-41,-1-2-23,4 0 38,-4 3-19,3-2-18,-2 3 18,2-2-4,-2 1-11,3-1 23,-4 2-8,3 0-4,1 0-10,-1 0 6,1 1 49,-1-1-44,-1 2-4,2 1-16,-2 2 9,4-3 17,-2 1-14,0-1-3,1 1 6,1-1-21,1 1 10,-1-1-11,1-1 1,0 2 10,-2-1-40,4 0 70,-2-1-52,1 1-18,-1-2 48,1 2-26,-1 1-12,4-3 1,-2 0 0,1 0-4,0-1-4,2 0 0,-2-1 38,2-1-27,0-1 8,1-1 8,1-2-20,0 1-10,2-1 33,1-2-26,-1 0-11,1-1 15,2-1 48,0-1-64,0 0 12,-1-1 0,2-1-11,-2-1 26,1 1 8,1-1-50,-1 1 27,0-1-3,0-2-23,-1 1 33,-1 1 42,1-1-46,-2-1-3,1 0 0,-2 0-3,1 2-12,-2-3-4,-2 0 0,1 1 19,-2 1-29,-1-1-9,0-2 53,-2 2-18,2-2-16,-2 2 30,-1 0-44,0-2 59,-1 2-34,-2-2 16,1 2-12,-2-1-18,0-1 25,2 3 5,-3-3 25,0 3-59,0-2 41,-3 4-41,2-3-4,-1 3 4,-1-1 4,-1 3-23,9 0-7,-17 0-37,6 3-19,1-3-30,0 4-26,-2 0-78,-1 3-59,0 1-94,2-1-223,-9 4-116,10-2-308,0 0 100,0-1 104,2 0 41,1-2 124,1-3 51</inkml:trace>
  <inkml:trace contextRef="#ctx0" brushRef="#br0" timeOffset="284743.3988">12991 14118 115,'8'-2'249,"-8"2"-36,0 0 40,0 0-34,0 0-66,0 0 3,0 0-10,12 1 3,-12-1-38,0 0-29,0 0 45,0 0-53,0 0 19,0 0-74,10 0-4,-10 0-41,0 0 37,0 0-67,6-4-18,-6 4 10,0 0 23,5-4-59,-5 4 29,1-4 30,-1 4-44,0 0 32,2-7 27,-2 7-30,0 0 16,-2-7 13,2 7-6,-4-8 22,4 8-19,-6-4 30,6 4 11,-5-5 12,2 2 6,3 3-6,-9-4 6,4 1 35,5 3 14,-11 0 4,11 0 3,-12 0-3,12 0-15,-11 3 45,2 0 30,4-1 6,-2 2-36,1 2 15,-2 1 18,2 0-56,0 0 16,2-1 6,-2 5-33,0-1 1,1-1-38,1 3 33,-1 0 4,1-2 8,-1 4-30,2-1-19,0 3-7,-2-3-8,3 1 4,-1 1-15,2-3 19,-1 0-8,2 1-36,0-1 17,2-3-18,-1 3 4,1-3 11,1-1-7,3 1 10,-2-1-10,2-3-12,0 0 27,0 0-12,2 0-18,-1-3-1,0 0-10,2 1-4,0-2 22,0-1 7,0 0-25,2 0 25,0-2-10,-1-2 29,3 2-7,2-4-34,-2 2 0,-2-1 30,2-3-22,2 3-4,0-5 0,3-1-38,-1 0-14,-1-3-19,0 0-3,0 0-8,2-3 0,-2 2 26,-1 1-15,0 0 8,0-1 14,-1 0 42,-1 3-23,-3-1 11,0 0 19,2 2-15,-4 0 56,0 1 19,0 3 33,-3-1 4,0 1-34,1 0 48,-3 2-14,0 0-11,-1 0 29,0 1 0,-2 4 16,0-6 6,0 6-14,0 0 0,0 0 22,0 0 19,0 0-19,0 0 0,0 0-3,0 0-8,-16 11-45,13-5 19,-1 2 11,1 2 0,-1 0-26,2 1-4,-1 1 12,-2-1-27,3 1 4,0 1 11,-1 0-48,2-3 19,-1 2-16,2 0 9,-1 0-1,1-1-26,1-1-15,-1-1 11,2-1-26,-1 0-11,-1-1 19,2 0-8,-1-1-3,1-2-16,0 1-3,1-2 4,2-1-30,-5-2 22,9 6 15,-5-5-45,-4-1 38,13 0-4,-13 0-23,15-3 1,-7-2 25,2 1-25,1-1-1,-1-2-10,0-1 3,5-1 0,-2-1 37,3 0 0,-2-4-18,3 2 0,-4 1-4,2-2 15,-1-1 0,-1 3 26,-2-1-12,1 0 38,-1 1-22,-4 0 18,3-1 4,-2 5 30,-2-3 0,1 2 18,-1 2-11,-3-2-3,1 4 14,1-1-33,-3-2 30,2 4-34,-1-2 52,-3 5-37,3-7 15,-3 7 26,0-4-7,0 4 37,0 0-8,0 0-18,0 0 15,0 0 10,0 0-10,-16 16-4,11-10-8,3 0 5,-2 1-20,0 1-14,-1 2 14,1-2-3,2 3 4,-1-1-19,1-1 15,1 3-38,1-4 19,-3 1 8,6 1-19,-2-2-22,1-1-12,0 0 1,1 2 0,0-2-12,0 2-15,0-2 8,2 0-11,-2-3-15,3 1-8,-1 0-18,-1-3 15,2 2 33,0-1-59,-1-2 44,-5-1-48,15 2-15,-9-2 11,-6 0-18,15-3 11,-5 0-8,-2-1 26,1 0-14,2-2 22,-4 1-4,3-2-26,1 1 18,-2 0 23,1-1 26,-2 2 15,2-2 4,-1 0-4,-2 0 45,-3 3-16,3 0 57,-2 0-34,0 0 41,-2 0-4,-3 4 15,7-3 4,-7 3 15,5-2 22,-5 2-3,0 0 3,0 0-7,0 0 18,0 0-45,0 0 23,-10 16 4,9-11 0,-2 3-12,-1 0-10,2 1-23,0 0 33,0 0-14,1 0-41,-1-2 7,2 3 48,0-4-85,0 2 19,2 0-12,1-1 0,-2 0-7,2-2-15,0 1 11,1-2 8,-1 0-23,1 1 4,1-3 0,-5-2-11,8 5-8,-8-5-14,11 1-15,-11-1 55,11-3-48,-5 1-22,0 0-15,-1-4-23,4 2-7,-1-3-22,-2 1-15,4-1 25,0-2-25,-2 1-22,1 0 10,-1-3 12,3 2-26,1-3 14,-2 2 38,1-1 11,-1-2-26,2 3 0,-3-1 49,1-2-42,0 3 45,0 0 26,-3 0 12,-1 1 14,1 1 52,0 1-70,-3-2 55,2 2 27,-4 0 3,3 2 30,-2-1 4,-1 1-30,2 1 44,-4 4-62,5-8 47,-4 4 12,-1 4 0,1-5-19,-1 5 31,3-5 28,-3 5-14,0 0-11,0 0 26,0 0-22,0 0 10,0 0 8,0 0-37,-8 19-3,6-14-1,-2 5 4,2-3-12,-1 3-6,-2 0-1,3 0-11,-1-1 15,1 2-26,-1-1-11,2 0 18,0 0-25,1-1-31,-2 0 38,4-1-8,-2 0-18,1-1-19,0 0 4,1 0-26,1-2 29,0 0-33,0-2 11,2 1-37,3-1 0,-2 0 19,-6-3-45,16 0-11,-7 0 14,-9 0 31,19-6-72,-6 2 16,-3 1-4,2-5 3,1 2 5,1 0 3,0-3-19,-2 0-3,3 1 22,-2-2 7,-1-2-25,1 1 33,0 1 26,0-2-71,-2-1 41,1 2 15,0-1 12,-2 2 17,-1-3-2,-1 3 28,-2 1 27,1 0 12,-3 4-27,3-3 74,-4 4-14,-1-2-8,1 2 23,-1-1 3,-2 5 30,3-5 8,-3 5 7,0 0-34,0 0 27,0 0 18,0 0-4,0 0 16,0 0-35,-12 14-3,8-8 1,1 2-1,1 0 7,-3 1-14,2 1-27,2 0 1,0 1-4,1-2-8,0 2-11,1-3 49,0 3-30,2-2 11,0 0-15,2 2-4,3-4-18,-1 0 7,1 0-3,2-1-1,1 0-14,-1-1 0,3-2-4,0-2-15,0 2 7,1-3-7,0 0-19,1-2 16,2-2-16,0 3-33,1-3 4,-2-3 25,2 1-40,1-4 29,1 0-29,1-2 7,-1 0-44,4-5 18,1 1 4,8-11 33,-7 2-41,6-3 27,-3-1-16,1 0-3,-5 5-34,-3 1-3,-3 2 0,2-4-8,-2 4-45,-3-3 16,1 2-42,-4 5 45,-1-1-22,-1-1-4,-4 4 67,0 1 15,1 1-12,-2 0 24,-1 3-1,-3-3 18,1 4-18,-1 0-29,-1 0 70,1 3 26,-2-2-22,0 2-1,-2-1 1,1 2 15,-1-2 7,-1 4 30,3 3-4,-2-7-11,-1 3 15,3 4 41,-6-6-4,6 6 19,-5-2 25,5 2 1,0 0 7,0 0-3,-13 7 26,8-5-5,1 5-14,-1 1 0,0 1 19,0-1-30,-1 5 11,0 0-4,-2 0-22,1 2 18,-1 1-33,2 3-3,-4 1-16,0 1 38,-1 5-27,-3-1-10,2 3-42,0-2 30,-1 2 16,1-1-20,-2 0 12,3-1-8,1-2-15,3-2 4,-1-1 45,2-1-71,2-3 15,-2 0-4,3-2 15,1-1-33,0-3-19,1 2 41,-1-3-8,2 1 4,0-3-11,0 0 4,2-1-15,-2 0 22,1-1-7,-1 0-30,2-3 11,-2-3-15,5 7 8,-1-4-4,-4-3 7,7 2 8,-7-2 3,0 0-10,0 0 47,18-7-51,-13 4 4,-5 3-5,8-7 12,-4 1-19,1 2 19,-2-3 18,1 0 5,-1 2-9,0-2 53,-2-1-19,-1 1 8,0 0 15,-1 0-1,-3 0-7,1 1-22,-2 2 22,1 0-14,-2 0 21,0 1-18,6 3-7,-15-1-5,8 1-21,7 0 40,-15 1-44,6 0 48,1 5-56,1-2 53,-3 3-27,3-2-11,0 4-14,1-1-38,-2 0-12,3 1-10,1 0 4,1-1-23,2 1 7,1-2-29,1 1-60,1-1 15,2 0-7,2 0-12,2-1-29,2-1-4,0 0 18,1-1 31,5 0-53,-2-3 71,1 1 4,2 0-45,0-2 37,0-2 0,0 0 53,3 0-35,0-3 46,-5 2 37,2-2-56,-4 0 44,0 0 27,-2 1 0,-1-3 25,1 0 35,-2 1 66,-2 0 52,0 3 8,0-4 7,-2 2 4,0 0 0,-2 3 15,1-3 4,-1 2-23,-3 3 11,6-4 16,-6 4-12,0 0-19,0 0-3,0 0-22,0 0 14,0 0-22,0 0 0,0 18-4,-3-13-40,3 0 3,-2 2-4,1 1-3,2-1-27,-2 0-14,2 0-4,-1-1 4,2 1 11,-1-2-12,3 1-10,0-1-12,1-2-14,-1 2-12,2-3-22,-1 1-11,3-3 3,0 1-3,-8-1-23,15-1-18,-4-2 11,-1 1-7,-1-4 14,2 0-29,-1 1 29,-1-2-3,3-2 3,-2 1 27,0-4-45,0 3-1,0-3 1,-3-1-7,3 1 14,-4-3 19,2 3-23,-2-2 49,-2 4-15,1-2-11,-3 0 0,-1 1 4,1 2-1,-4 0 8,-1-3 0,0 7-7,0-5 29,-2 3-7,0 0 37,-2 2 15,1 1-18,-1 1-1,-2 1 45,1 0 4,1 1-15,7 1 11,-19 3 34,9-1-34,-1 3 8,1 0 10,-1 2-21,-2 1-12,3 0-18,-1 3-8,1-2-19,2 0-10,2 0 14,-1 0-22,1 0 4,4 1-90,-3-1-67,4-2-37,-2 1-15,3-1 16,4 0-31,-1 1-37,1-1-428,2-2 33,2-1 67</inkml:trace>
  <inkml:trace contextRef="#ctx0" brushRef="#br0" timeOffset="286327.4473">15523 14118 320,'0'0'327,"0"0"-21,0 0-27,-22 11 0,20-6-22,-1 0-19,0 2-7,1 1-15,-1 1-15,0-2-30,-2 2 1,5-2-9,-2 2-32,1-2-23,1 0-15,0 0-15,0-1 8,1 1 3,-1-3-33,2 3-26,3-4-42,-2 1 24,0 0-42,-3-4-15,8 4 1,-2-4-24,-6 0-25,12 0-63,-12 0 3,13-4-33,-6 1-4,3-2 12,-1 1 3,-1-4 74,2 1-96,0-3 96,0 1-77,1-1 32,-1-2 1,1 1-8,1 2 46,-2-2 62,-2 1-26,-1-1 75,1 2 14,0 2 57,-3 0 44,0 2-4,-1-2 31,0 2-27,-1 0-4,-1 1 30,-2 4 1,3-7 40,-3 7-26,0 0 7,0 0-3,0 0-4,0 0 0,0 0 1,0 0-20,0 0-11,0 0 12,-11 14-30,11-14 25,-4 8-14,4-2-41,-1-1 7,-1 0-10,2 2-31,0-7 4,0 10-15,-1-3-22,2-3-11,1 1-41,-1 1-12,0-1 1,2-1-45,-3-4 7,7 7 1,-4-4-61,3-1 16,-6-2-23,11 5-33,-4-5 0,2 0 0,-9 0-19,15-3 38,-2 0-1,-6 1 34,6-3 0,-1-1 7,0 1-29,0-2 18,-2 1 64,1-3-38,1 0 8,-1-1 44,-1 2 53,-2-1 11,1 1 74,-2 1 4,-1 0-12,1 1 42,-3 0-30,2 3 7,-3-1 27,1-1 18,-1 2-8,-3 3-3,0 0 19,0 0 3,0 0-30,0 0 27,0 0-23,0 0 19,5 12-4,-6-7 0,1 1-19,0-6-3,-1 13-4,1-6 0,-3 0-34,6 0 1,-6 0-19,6 0-4,-3 0 15,1 0 26,0 0-56,2-3-15,0 3 1,0-3 25,0 1-25,1 0-1,0-3 0,1 2 4,3-2-18,-8-2-16,12 1 16,-4-1-12,-8 0 4,15-1 4,-8-1-15,0 0-30,2-2 11,2-1-4,-2 0-7,1 1-3,-1-4 21,0 0-10,2 1-23,-3-2 19,2-1 3,1-1-25,-3 2-1,-1-4 19,-1 2-11,-1 2 11,0-1-18,-4 2-46,0-1 20,-1-1-12,-1 3 48,0 0-25,-3-4-1,0 5 16,-2-1 14,1 0 8,-2 1 7,-1 1 8,-2 1 22,2 1 45,-1 1-42,-1-1 1,1 1 26,-2 2 11,0 2 3,-1 1 20,1-1-8,0 4-19,-2 1 30,3 0-15,-1 2 4,0-1 0,2 0-12,3 0 8,-2 0-3,5 1-1,-2-1-11,0-1 34,4 0-26,-1 0-26,2-2 3,2 0 4,-1 1 0,1-1-19,3-1 19,1-1 4,1-1-22,0 2 3,0-4-33,4 0 7,1-2-4,2 0 0,-2 0-10,7-3 3,-2-1-8,4-3-7,2 1 4,-3-3-12,5 1-18,3-7-3,2 0 21,7-9-10,1 0-8,3 1-4,-3-4 4,0 1 26,-1-3-26,-2 2 15,0-2 15,-2 2 7,-2-1-37,-6 6-15,-6 3 60,-1-1-31,-1 6-21,-5-2 26,-1 4-1,-1 1-14,-3 1 18,0 0-7,-3 3 45,1 0-42,-4 1 5,3 2 21,-4 0 5,0 6 25,-4-10-14,3 4 22,-1 2 14,2 4 16,-7-5-15,3 2-4,4 3 30,-8-1-27,8 1 5,-11 0 22,11 0-23,0 0 19,-14 1 1,8 2 2,2 1-6,-3 0 14,3 0-22,-2 2 19,0 1 10,-1 0-29,1 2 45,-1 1-23,2 0-3,-1 1 3,-1 1-7,-1 2 0,1 0-4,-2 3 11,0 0 15,-1 3-40,-2 1-1,-2 3 0,0 3-7,-3-1-4,-5 13 15,5-10-34,-7 5 5,8 0 17,1-8-3,0 1-22,1-1-8,4-5 19,2 0-7,-2-2-5,6-2-25,1 1 22,1-3-18,2-1 10,3-2-7,1-1-11,2 1-15,3-2 37,-1-1 8,4-1-19,-1-2 12,3 0 17,1-1-51,-2-2 11,0-1 15,2 0 4,0-2 10,0 0-3,0-2-15,-2 1-11,2-2 23,0 2-12,-4-3 37,2 0-3,-2 0 3,-2-1 4,1 2-7,-3-3 25,-1 0 1,1 1-15,-4-2 3,2 2 1,-4 0 3,-1-1-22,-1 0 26,-4 1 0,3 1-19,-4-1-7,1 0-26,-3 3 56,0-3-31,-3 4-40,1-1 15,-1 2-30,-1 1-41,1 0-14,-3 0-79,1 4-56,-2 0-93,-1 2-11,-3 1-529,5-1 34,-2 2 115,0-2 101</inkml:trace>
  <inkml:trace contextRef="#ctx0" brushRef="#br0" timeOffset="289119.3038">17588 14246 294,'0'0'357,"0"0"4,0 0-33,0 0-41,0 0 10,4-3-14,-4 3-29,0 0-12,0 0-23,0 0-7,0 0 1,0 0-20,0 0-29,0 0 37,0 0-7,0 0-45,6-2 7,-6 2-29,0 0-5,0 0 5,0 0-12,0 0 16,0 0-42,0 0 12,0 0 3,0 0 0,0 0-11,3-5-15,-3 5-11,0 0 34,0 0-38,0 0 12,0 0-16,0 0-18,0 0 0,0 0-4,0 0 12,0 0-23,0 0 7,0 0 16,0 0-60,0 0 26,0 0-4,0 0 19,0 0-57,0 0 35,0 0-16,0 0 27,0 0-49,0 0 23,0 0 33,0 0-26,0 0 11,0 0 15,0 0-59,0 0 25,0 0 4,0 0 23,0 0 3,0 0-18,0 0-11,0 0-16,0 0 38,0 0-11,0 0 0,0 0 25,0 0-21,0 0-19,0 0 14,0 0 5,0 0 11,0 0 3,0 0-7,0 0 0,0 0 3,0 0 5,0 0-12,0 0 45,0 0-56,0 0 33,0 0 16,0 0-38,0 0 7,0 0-3,0 0 22,0 0 27,0 0-31,0 0-22,0 0 27,0 0-16,0 0-3,0 0-8,0 0 26,0 0 0,0 0 8,0 0-34,0 0 26,0 0-52,0 0 27,0 0 2,0 0-36,0 0 41,0 0-23,-19 0 23,19 0-4,0 0-1,0 0-25,0 0 8,0 0 10,0 0 23,0 0 18,-11 0-40,11 0 40,0 0-52,0 0 4,0 0-11,0 0-11,0 0 59,0 0-41,0 0 1,0 0 6,0 0-21,0 0 21,0 0-3,0 0 0,-12 0 12,12 0-1,0 0-8,0 0 5,0 0 3,0 0-3,0 0 10,0 0-18,-8 2 22,8-2-22,0 0 23,0 0-5,-10 1-29,10-1 26,0 0 8,-7 2-20,7-2 8,0 0-18,-11 0 11,11 0-1,0 0-14,-13 2 11,13-2 26,-8 2-26,8-2 15,0 0 15,-10 1-37,10-1-1,0 0 1,-11 0-5,11 0 12,0 0 8,-9 1-27,9-1 12,0 0 25,0 0-36,-9 0 3,9 0 4,0 0 26,0 0 7,0 0 12,0 0-12,-9 3 11,9-3 31,0 0-16,0 0 0,0 0 27,0 0-27,0 0-33,0 0 41,0 0-11,0 0-8,0 0 26,0 0-33,0 0-8,0 0 16,0 0-16,0 0-22,0 0 48,0 0-18,0 0-15,0 0-7,0 0-8,27-7 0,-19 5 0,-1 1 0,2 1 0,-1-2 0,2 0 0,1 0 0,-1 0 0,1 1 0,1-1 0,-4 2 0,2-2 0,-1 1 0,-1 0 0,0 0 0,-8 1 0,13-2 0,-13 2 0,12-1 0,-7 0 0,-5 1 0,9-2 0,-9 2 0,10 0 0,-10 0 0,0 0 0,11 0 0,-11 0 0,0 0 0,10 0 0,-10 0 0,0 0 0,0 0 0,0 0-4,9 0-149,-9 0-40,0 0-42,0 0-70,0 0-127,5 4-89,-5-4-161,0 0-438,0 0 81,0 0 115,0 0 116,0 0 30,0 0 90</inkml:trace>
  <inkml:trace contextRef="#ctx0" brushRef="#br0" timeOffset="290067.9314">17489 13184 197,'-8'-2'283,"8"2"-30,-8-3 22,8 3-14,-7-3-23,7 3 12,-5-2 3,5 2-7,-7-4-27,7 4 20,-6-4-12,6 4-45,0 0-10,-4-2-9,4 2-3,0 0-26,0 0 15,-7-2-44,7 2-23,0 0 18,0 0-29,0 0 3,0 0-3,-8-3-23,8 3 1,0 0-8,0 0 18,0 0-14,0 0 18,0 0-14,0 0-8,0 0 22,-8-2 4,8 2-11,0 0 18,0 0 19,0 0-33,0 0 37,0 0-19,0 0-26,0 0-4,0 0 1,0 0 7,0 0 0,0 0-19,0 0-4,0 0-7,0 0 38,24 7-61,-24-7 20,13 3 29,-6-2-22,1 3 7,3-2-19,1 0-14,-1 4 4,1-4 33,2 2-19,-3-2-15,3 1 8,-3 0-18,4-3 6,-4 4 1,0-2-11,1 1 10,-2-3-3,-2 3-3,0-2 14,-1 1-4,1-1-29,-8-1-12,11 4-22,-4-4 8,-7 0-41,8 1-38,-8-1 19,9 3-52,-9-3-37,8 2-53,-8-2-18,0 0-93,8 1 67,-8-1-71,5 2-510,-5-2 11,0 0 75,6 4 78</inkml:trace>
  <inkml:trace contextRef="#ctx0" brushRef="#br0" timeOffset="293283.0678">18324 14170 521,'5'-4'540,"-5"4"-71,0 0-26,5-3-19,-5 3-63,0 0-29,4-5-49,-4 5 7,0 0-29,0 0-16,0 0-36,6-2-27,-6 2-7,0 0 4,0 0-30,0 0-30,0 0 4,0 0-30,0 0 11,0 0 12,13 5-31,-13-5-21,0 0-16,5 3-22,-5-3-22,0 0 0,0 0-27,12 0-3,-12 0-26,0 0-4,0 0 0,11-5 1,-11 5-1,6-2-11,-6 2 7,5-3-11,-5 3 27,7-2-1,-7 2 19,3-3 37,-3 3 11,0 0 5,0 0 28,6-4 16,-6 4 0,0 0 3,0 0 45,4-3-3,-4 3-45,0 0 14,0 0-21,0 0 3,0 0 14,0 0-14,0 0-22,0 0 0,6-3 7,-6 3 4,0 0-12,0 0-29,0 0 30,0 0-11,0 0-20,0 0-2,0 0-9,0 0-10,0 0-1,0 0-21,0 0-5,0 0 8,0 0-19,0 0 8,0 0 15,0 0-23,0 0 8,0 0-4,0 0 0,0 0-19,9-2 5,-9 2-5,2-3-14,-2 3-1,6-7 8,-6 7-7,2-7 22,-1 4 18,-1 3-14,0-8-8,0 8-8,0-8 35,0 8 25,-1-8-26,1 4 38,0 4-1,-4-10-22,3 6 8,1 4 25,-3-8-3,-1 5-7,4 3-1,-9-5 4,5 3 12,4 2 14,-10-2 8,10 2-16,-14-1 5,14 1 11,-13 1 18,6 0-22,7-1 11,-14 3 15,7 0 26,-2 1-45,1 0 19,0 2 19,-1-1 7,2 3-18,-3-1 6,0 2 20,2 1-67,-3 0 85,3-1-49,-3 3-32,3 0 40,1 0-56,-1 1 19,0-1 26,0 2-22,-1 1-19,2 0 37,1 0-40,-2-1-5,2 2 23,0-1-11,2 0-12,-1 0 23,0 0-7,1 0-15,2-4-1,2 1-3,-2-1 0,2 1 15,2-2-8,-2 0 8,5-3-4,-2 2-11,1-1-8,0-3 19,2 2-11,1-2-22,1-3-4,1 1 7,0-1-7,2 0-15,0-2-30,1 0 37,0-2-44,2 1 15,2-3-27,-1 1-3,2-1-11,2-3-1,2-1 1,0-1-12,-2 1-3,2-2 0,0-1 11,-3-1 0,2 0-4,-2 2 37,-2-2-22,-2 2 34,-1 0-23,-2 1 30,0-1 19,-2 3 0,-1 0 48,1 2-26,-4-2 37,0 1 11,2 2 23,-4 1-23,2-2 19,-1 1-14,1 1 40,-3-1-34,-2 4-10,4-3 10,-4 3 31,0 0-38,0 0 41,0 0-26,0 0 37,0 0-30,0 0-21,0 0 21,-2 15-11,-1-11 4,0 3 15,1-1-41,0 1 11,-2-2-22,0 2-15,4-1 30,-2 2-38,1-2 23,-1 0-26,1-1-4,1 2-4,0-7-11,-1 10-7,1-7 25,0-3-55,0 9-4,1-6 42,-1-3-31,4 5 34,1-3 7,-5-2-59,0 0 11,13 0 18,-13 0-63,13-3-14,-4-1 21,-2 1-36,1-1-1,2-1-7,1-3-19,1 1-3,0-1 14,1-3-14,-1 0-15,2 0 14,-1-3-3,3 1 19,-2-1 22,0 2 11,-2-1-4,-1 1 30,0 1 26,-2 1 34,0 0-8,-1 1 45,-1 0 11,-1 4-4,-2-2 5,2 1 47,-1 1-37,-2 0 15,0 1 27,0-1-27,-3 5 26,4-6 7,-4 6 5,3-2-12,-3 2 19,0 0 0,0 0-38,0 0 23,0 0-4,0 0 34,-10 15-52,5-6 10,0-2-6,-2 3 3,4 0-4,-1 0-15,-2 2-22,2 1-7,1-2 26,-2 1-1,2-1-32,1 2 2,-1-1 9,2-1-8,1-2-12,0 1 27,0-2-75,1 0 34,2 2-18,-1-5-5,2 2-7,0-2-22,0 0-4,2-1-26,1-1-15,-1-1 3,3-2-21,-1 1-57,-8-1-6,21-1-9,-8-1-163,-2-1 19,3-1 25,0-2 4,2 0 38,-1 0-19,2-2 52,-1 1-26,1-4 70,0 1 23,-2 2 8,-1-3 18,5 1 7,-5-1 1,-3 1 18,2-1 30,0 2-8,-3-2 27,0 1 55,-2 2 16,-1-1 10,-1 2 60,1 1 15,0-1 26,-3 3-19,-1 0 4,1-2 23,-1 4-42,-1-3 4,-2 5 12,6-5-1,-6 5 19,4-4-4,-4 4 12,0 0 10,0 0-25,0 0 3,0 0 30,0 0-30,-5 18-7,2-10-30,0 0 15,-1 3 0,0 0-11,-2 3 7,1 0-26,3-1-11,-1 1 11,2 0-18,1-2-16,-1 1 27,2 1-23,0-3 8,2 0 19,-1 0 3,3-1-41,1-1 19,-1-1 18,3-3-41,1 2-7,-2-2 15,2-1-41,1-1 4,0-1-15,0-1-4,-2-1 0,3 0-4,1-3-29,-2 1-16,4-3 31,-4 2-16,2-3-22,0 1-11,-2-3 27,2-2-35,-1 1 1,-2 0 18,2-2-11,-1-1 34,-1 1-31,-1 0 57,-1-1-30,-2 0 14,0 2-44,-2-1-3,0 0 6,-3 0 24,4 2-5,-4-2 0,1 2-3,-2 1 37,-3-1-8,3 2 1,-2-1 51,-3 1-10,3 0-1,-1 3 79,-3-1-64,1-1-4,-1 4 38,1-1 33,-1 1-18,-1 0-8,8 2 49,-16-1-45,9 1 7,7 0-14,-19 5 33,8-2 4,-1 3 7,3 1-19,-3 1 23,0 0-18,1 4-31,0-2 4,1 0 19,1 1-30,2 0 0,3-2 38,-1 1-50,0-2-14,2 0 23,2 2 18,1-3-23,0 0-36,3-2 36,0 2-29,1-3 8,3 1 36,0-1-22,0-1-15,0-3 12,3 1 3,0-1-44,1 0 33,2-1 18,1-2-10,2-2-23,2-3-11,3 1-4,2-2-7,1-3 14,0-1 8,6-3-52,9-6 34,-1 0-38,0-2-3,5-3-49,-7 1 33,0 1-32,-2-4-42,-6 8 30,-1 1-11,-4 1-19,-3 0 52,3-3-11,-7 5 15,-2 3 11,-1-1-22,-3 1 22,-2 3 16,-2-1 73,0 3-33,-1-1-52,-1 1 71,-2 1 25,-1 3-36,0-2 29,-2 2 15,1 0-26,0 5 23,-3-9 63,-1 6-42,4 3 9,-3-4 62,3 4-10,-8-3 18,8 3 26,0 0-15,0 0 0,-16 6 22,12-2 5,-3-1-16,1 4 15,-1 0-30,0 2 12,1 0-19,-3 2 30,1 3-26,0 1 3,-2-1-18,3 1 3,-1 2 4,-4 1 19,4 2-48,-1 0 10,1 0 1,-3 2 18,2-1-25,2 4-1,-4-3-19,1 4 5,3-2-5,-4 2 12,3-2 0,3 0-23,-1-2-22,0 0 41,3-3-26,-2-1 11,5-2 0,0-1-26,0-3 4,2 2 4,0-2-16,2-1 27,1-2 0,0 0-38,1-1 8,1-1-8,3-2 16,0 0-8,0 0 18,1-3-3,0 0-15,3 1-11,-2-3-4,2-3 33,1 3-14,-4-2 3,5 0-18,-2-3 11,2 0-23,-2 1 16,2-3-20,-5 3 5,1-4-8,1 1 8,-3-1 14,-1 0-11,-1-2-51,-1 2 66,-1-1-15,1 0-15,-3 0 8,-1 0 11,0-2-33,-2 3 40,-2-1-18,1 1-11,-3-1 3,-2 1 8,3 0-8,-4 2-11,1-2-7,-1 2 19,0 0 3,-1 2 0,-2 0 11,3 1 8,-3 1-8,0 0 4,-1 2 0,0 3 15,-3 0-26,2-1 15,-1 3-4,1 0-49,1 0 16,0 2-1,-1 0-44,2 0-23,4 1-36,-1-1-20,1 0-33,0 3-81,4-4-12,1 1 29,1 0-2,2-3-102,4 1-413,0 2 75,0-4 60</inkml:trace>
  <inkml:trace contextRef="#ctx0" brushRef="#br0" timeOffset="293803.4129">20232 14272 163,'-17'10'358,"16"-5"-19,-2 0-42,-1 0 9,1 2 10,1 0-48,-2 0-26,3 1-3,-1-1-20,1 2-18,1-1-7,0 1-34,1-2-15,1 2-15,-2-2-7,2 1-26,3 0-15,0-1-7,1-1 14,1 0-22,2-1-11,-1 0 3,2-1 5,1-1-12,-2 0-22,5-3 10,-3 0 1,-1 0 0,4 0-37,-1-3 26,-2 1-19,3 0-3,-2-3-5,0 2 20,-2 0-35,1-3 1,-2 1 11,1 0-3,1-2 21,-2 0-18,-2 0 8,0-1-16,3-2 8,-5 1-7,1-1-4,-1-2 14,0 2 12,-1 0-7,2-2 6,-3 0 16,-1 0-26,0 0 18,-1 2-25,-1-4 32,-1 4-36,-1 0 29,1-2-3,-2 3-23,-3-1-3,3 0 29,-2 1-18,-2 1-8,3-1 15,-2 2-11,-2-1-15,1 3 15,-3-2-3,1 2 32,1 1-14,-1 1 0,-1-1-22,-1 1 7,0 0 0,-3 3 0,4 0-26,-3 0-15,-1 3-11,1-2-30,-4 5-19,6-1 8,-4 0-67,2 4-37,1-1-19,0 1-41,2 1-19,-1 1-10,2 0-5,2 1-234,3-1-201,-1-1 34,3 1 62</inkml:trace>
  <inkml:trace contextRef="#ctx0" brushRef="#br0" timeOffset="294335.7658">20791 14555 409,'0'0'391,"0"0"-60,0 0-22,6 4-41,-6-4-26,0 0-22,0 0-30,2 4-93,-2-4-53,0 0 53,0 0-167,0 0-72,0 0-640,0 6 75,0-6 18</inkml:trace>
  <inkml:trace contextRef="#ctx0" brushRef="#br0" timeOffset="296951.5034">8206 15334 148,'0'0'395,"0"0"-11,0 0-38,0 0 0,0 0-33,0 0 11,0 0-34,0 0-11,0 0-11,0 0-18,0 0-16,0 0-18,10 0-22,-10 0 3,14-1-40,-14 1 3,17-1-8,-3 1-21,-2-1 7,4 0 3,0 0-37,2-1 15,2 0 15,0 0-52,0-1 4,0 2-19,2-1 7,0 0-7,-3 0 1,2 0-31,-1 2 26,-2-3-7,-1 3-34,-1-3 42,-1 3-57,-1-1-41,0 0-25,-4 1-27,-1-2-55,2 1-60,-11 1-12,13 3-81,-6-2-59,-7-1 29,10 1-93,-10-1-52,3 6-373,-3-6 38,4 2 52,-4-2 82</inkml:trace>
  <inkml:trace contextRef="#ctx0" brushRef="#br0" timeOffset="297327.7503">8269 15548 338,'0'0'376,"-3"2"-41,3-2 8,0 0-49,0 0-44,0 0-8,0 0 7,0 0-22,24 0-11,-24 0 7,20-5-14,-7 5-15,3-3-12,-2 1 8,6-2-41,-1 1 7,1 0-14,0-1-8,1 1-30,0 1 0,1-3-22,-1 2 0,-4 1-34,4-1 19,-3-1-22,-1 2-56,-1 1-37,-2-1-49,0-1-48,-4 1-71,4 2-52,-4-2-123,-4 1 115,1 0-197,-7 1-350,11 0 45,-11 0 86,0 0 148</inkml:trace>
  <inkml:trace contextRef="#ctx0" brushRef="#br0" timeOffset="298047.2326">8624 15083 81,'0'0'268,"0"0"1,0 0-27,0 0-4,0 0-11,0 0 0,0 0-18,0 0 10,0 0-33,10 14 8,-3-11-26,-4 1 18,3-2-15,0 1-18,1 0-8,2 1-4,1 0-29,1 0-26,-1-1 51,1 2-62,-1-3 7,2 2-8,2-1 19,0 3-15,3 0-22,-3-1 19,1 0-16,3 1-21,-3-2-5,1 2 12,0-1-12,2-1-18,0 2 19,-1 0-12,-3-2-3,3 0-16,-3 3 1,3-2 30,-3 0-19,-3 0-1,5-1 24,-6 0-50,1 2 27,-1-2-33,-1 0 14,-1 1-7,-1 0 11,-1-2-19,-2 1 49,3-1-37,-3 1 18,0 2 0,-1-3 0,-1 0 19,-2-3-19,3 8 4,-3-8-19,0 8 34,0-8-4,-3 7-19,0-3 38,1 0-8,2-4-14,-6 8 7,1-4-23,1 2 4,0-1 8,-3 0 14,1 0 5,-2 1-16,0 2 37,1-2 12,-1 1-49,-2 0 5,0 2 10,-3 0-22,2-1 0,0 0 3,-3 1 16,1 0-16,-1 1 5,0 0-12,0 1 11,-3 0-18,-2 0 37,6 0 0,-2-1-11,-1 2-1,2 0 9,-1-3-20,2 2-10,0-1 7,-1 1 7,3-2-3,-2 0 10,3-1-14,2 0-15,1-3 11,0 2 12,0-5-1,2 4-37,0-3-15,0 1-29,1-1-53,4-3-44,-3 6-45,3-6-38,0 0-129,0 0-1,4 5-472,-4-5-57,0 0 172,0 0 34,0 0 3</inkml:trace>
  <inkml:trace contextRef="#ctx0" brushRef="#br0" timeOffset="301495.517">10073 15204 85,'2'-4'268,"-2"4"-44,0 0 6,2-5 1,-2 5-11,0 0-4,1-5 11,-1 5-22,0 0-19,0 0 0,2-7-22,-2 7 15,0 0-30,0 0 11,0-8-23,0 8 5,0 0-12,0-5 4,0 5 8,0 0-45,0 0 10,0 0 1,0 0 4,-3-5-34,3 5-7,0 0 15,-3-4-19,3 4 7,0 0-14,0 0-12,-6-3 12,6 3 18,0 0-22,-5-3 11,5 3-19,0 0-14,-8-2 14,8 2-29,0 0 33,0 0-19,-12 0 1,12 0-23,0 0 49,-13 1-27,13-1-7,-7 1-18,7-1-1,-11 3 12,11-3-19,-9 3 7,4-2 15,-1 2-22,6-3 30,-11 4-11,5-3-8,0 2-4,6-3 27,-12 4-4,8-1-23,-2-1-11,0 0 38,2 2 3,-2-1-63,-1 1 34,2 0-16,0-1 12,0 2-8,0-3 15,-3 5-22,4-3 4,-2 2 18,-1-2-4,3 3 34,-2 1-44,-1-1 10,0 0 4,1 1 12,0 1-23,2 1 18,-3 0-25,2-1 25,-1 2-25,0 2-1,-1 0 34,0-1-3,2 4-12,0-3 4,0 2-8,0 0 19,-1 1-7,1 0-19,-1 0 30,1 0-15,0 2-15,0-2 11,-1 1-7,-1-1-27,2 2 31,-3-1-5,1-1 27,-1 0-45,2-2 19,-1 1 18,0-1-37,-1-2 42,-2 2-31,1 0 4,-2-3 33,3 0-48,-3 2 8,0-4 14,4 0-18,-1-1 8,1-1 3,-4 1-12,5-1 31,-3-2 0,2 1-12,-1 0 23,1-3-12,1 0 16,0-2 22,6-1 15,-11 1-23,11-1 12,0 0 25,-13-2-22,13 2-18,0 0 26,-8-4 7,8 4-44,-6-4 18,6 4-8,-4-4 5,4 4-19,0 0-1,-4-4-32,4 4 21,0 0-33,0 0-44,0 0-12,-3-4-48,3 4-56,0 0-52,0 0-86,0 0-104,0 0-67,0 0-573,17-3 144,-12 1 35,-5 2 85,9-5 104</inkml:trace>
  <inkml:trace contextRef="#ctx0" brushRef="#br0" timeOffset="302331.0726">9981 15288 11,'1'-3'249,"-1"3"1,3-6-5,-3 6-21,4-5-8,-4 5 14,4-5-47,-4 5-1,5-7-48,-3 3 26,-2 4-48,6-4 4,-3 0-20,3 2 12,-1-2-33,-1 1 18,1-1 4,-5 4-8,8-7 0,-2 6-3,-2-3-11,2 1-8,-6 3-4,7-3-7,-7 3 14,5-4-6,-5 4-8,6-4 7,-6 4-11,4-3 8,-4 3-8,0 0-8,9-1-10,-9 1 18,0 0 4,0 0 0,8 6-23,-8-6-7,3 7 45,-1-4 30,-1 3-61,-1-6 1,1 9 0,-1-2-7,0-2 3,2 3-18,-4-1 7,2 2 7,0-1-14,0 1 26,0 1 18,-1 1-33,0 0 18,-1 0 0,1 1 5,1 0-16,-2 1 0,2-1-11,-2 3-15,1-4 12,0 4 14,0-3 8,1 1-38,-2 3 12,1-2 29,-1-1-41,0-1 20,2 3 10,-2-1-4,1-2 5,-1 5 6,1-4-3,0 0 15,-1 3-15,0 0-11,0-2 18,0 3-3,0-2-8,-1 2-3,1-2 7,-1 2 26,2-3-12,-3-2 9,4 1 14,-3-1-41,2-1 23,1-1-23,-2-1-11,1-1-7,1-1 14,-1 1 1,1-3 33,-3 2-38,3-2-3,0-5 15,0 9-26,0-4-7,0-5-19,3 5-23,-3-5-18,0 0-37,4 4 10,-4-4-3,4 3-11,-4-3-48,0 0 33,0 0-93,0 0-8,4 4-7,-4-4-141,0 0 67,3 4-101,-3-4-600,0 0 135,6 2 56,-6-2 62</inkml:trace>
  <inkml:trace contextRef="#ctx0" brushRef="#br0" timeOffset="303442.8116">10468 15670 394,'3'-4'372,"-3"4"-44,0 0-26,4-5-12,-4 5-67,4-5 1,-4 5 7,3-5-60,-3 5 0,6-5-14,-3 3-1,-3 2-29,7-6-27,-4 2-3,4 2 3,-7 2-29,8-7 4,-3 5-20,0-2 16,0 0-19,1 0-11,-1 1-18,2-2 3,-2-1-26,1 3 11,0-3 0,-1 1 34,1 1-64,-2-3 1,2 1 14,0 2-15,-1-3-33,1 0 4,-2 0 18,0 2-26,-1-1 0,0-1 4,-1 0 33,-1 4-22,4-3 8,-3 0-1,1 0 31,-3 1-38,1-1 63,-1 6-70,0-9 51,0 4-44,0-2 60,0 7-41,-3-8 14,3 4-25,0 4-4,-3-7 29,3 7 19,-5-6-52,5 6 34,-7-5 3,4 1-7,3 4 11,-7-4-26,7 4 18,-10-3 20,6 1 51,4 2-74,-9-3 7,9 3 4,-10-2 26,10 2-22,-12 0-19,12 0 45,-12-2-34,12 2 15,-10 0 0,10 0-3,-11 0 22,11 0 7,-10 3-7,10-3-30,-11 1 41,4 2-23,7-3 34,-10 4-33,6-2 37,-2 1 11,6-3-52,-10 6 29,5-4 23,0 2 8,1-1-16,-2 1-3,-1 2-15,3-2 0,-2 1 11,2 1-7,0-2 3,-2 3-10,-1 0 6,2-2 12,0 3 11,1-1 4,-2-1-15,3 2 0,-2 1-1,1-2 27,1 1-11,-1 1-19,1-1 0,0-1 8,-1 1 18,2 1-33,-1 0 37,2 0-23,-4-1-7,3 3-22,1-1 0,-1-1 11,-1 3-4,2-3-7,0 1 15,1 0-42,0-1 31,-2-1-12,2 1 12,0 1 7,0-2-12,0 0 1,0-2-19,0 2 30,2-1 23,-1-1-16,0 1-14,1-1 3,-1-1 19,1-1-49,1 3 19,1-3-4,-3 1 8,2-1-37,0-1 11,0 1 33,1 0 15,-4-4-41,7 6-4,-3-3 20,3 1-42,-4-2 33,-3-2-10,9 3 10,-6 0-10,-3-3-5,9 4 5,-3-3 3,-6-1-22,8 4 0,-8-4 41,10 3-34,-5-3 19,-5 0-4,12 2-30,-12-2 12,10 0 7,-10 0-11,14-2 7,-14 2-4,14 0-10,-6 0 44,3-3-34,-3 3 23,1-3-11,-1 2 11,3-2-41,1 1 18,0-1-3,0 1 22,-1 0-14,3-1 6,-2-1-6,0 2-1,0-2 19,1 0-8,-2 2 5,0-1-24,1 0 42,-1 0-30,-3-1-26,3 1-19,-4 1 4,0-2-29,1 3-27,-8 1-18,12-5-1,-6 3-74,0-1-29,-1 1-50,-5 2-66,10-5-100,-10 5 70,7-1-577,-7 1 104,6-4 53,-2 0 114,-4 4 72</inkml:trace>
  <inkml:trace contextRef="#ctx0" brushRef="#br0" timeOffset="304411.4551">11062 15467 145,'0'0'301,"0"0"-7,0 0-14,0 0-16,0 0-3,-13 8-12,12-3-18,1-5 15,-6 7-30,3-2-4,2 0-22,-2 2 3,0-3-25,2 4-19,-2-2 22,-1 2-29,2 0-23,-2 2 0,3-2 30,-1 2-26,0 0-34,1 0 15,1-1-22,-1 1 0,1 0-19,0 0 1,1-1-12,-1 2-19,1-2 23,1 2-8,0-2-7,-1 0-3,3 0 6,-2-1-32,3 1 10,-2-2 4,1 1-4,2-3-25,-2 2 25,2-2 0,-1-1 23,1 0-26,0 1-5,0-3 24,2 3-23,-1-4-8,0 2 8,-1-1-23,1 1 1,1-3 22,-8 0-4,13 3-15,-6-1 8,-7-2-11,16-2 18,-8 2-11,-8 0 22,15-3-3,-8 0-16,2-1-3,-2 2 4,3-3-15,-3 2 37,2-3-33,-3 0 10,2 1 31,-1-2-30,0 3 7,0-2 19,0-1-53,0 0 16,-1 0 3,-3-1 30,4-2-30,0 2 12,0 2 22,-3-3-23,3 1-22,-2-1 19,1 0 0,0 1 3,-2 0-14,1-2-8,-1 2 4,2-1 25,-3 3-28,2-2 21,-1-1 8,2 0-4,-2 1 0,-1 2 12,0 0-31,0-1 19,1-1-11,-2 2 8,1-2 7,0-2-8,-1 4-14,-1-2 29,0 0-26,-1 3-3,0-4 10,2 3 1,-2-1 4,-2 0-12,2 1-4,-1 0 38,-2-1-19,0 0-3,2-1-8,-2 1 26,0 2-30,-1-3 8,0 4-11,0-4 14,-1 3-22,0 0 15,0 0-4,-1-1 16,-2 1-27,4 0 22,-3-1-3,-1 1 7,1 2-7,1-2-34,-3 3 34,1-2-19,0 1 18,-1 0-3,2 1-22,-4-1-4,4 3 22,-2-3-7,0 3 11,-2 0-7,11 0 29,-17 0-37,8 3 4,-1 0 11,1-1-15,-2 2 0,1-1 19,1 2-19,-2 2-18,1 2-16,2-3-22,-3 4-29,2-2-64,0 3-30,1-1-44,1-1-22,1 2-131,2 0 37,1-1-37,0 1-465,2-1 70,1 0 97,1-2 56</inkml:trace>
  <inkml:trace contextRef="#ctx0" brushRef="#br0" timeOffset="305583.2302">11657 15285 290,'0'0'279,"5"-3"-3,-5 3-8,0 0-49,0 0-6,0 0 10,0 0-29,0 0-31,0 0 24,9 6 10,-9-6-70,1 7 25,1-2-25,-2 0 40,1 1-18,0 0-11,-1 2-26,2 4 22,-2-2-11,-2 1 3,2 2 12,-1-1-34,1 3 4,-3 0-37,2 1 22,-2 1-15,0 0 4,0 0-22,-2 0 18,1 1-19,-1-3-36,2 0 21,-1 2 46,-1-4-53,3-2 0,1 0 15,-2 0-37,-2-3 8,3-1-12,-1 0 19,2 0 3,1-2-18,-2 2 18,1-2-10,1-5-12,-5 8 37,4-4 12,1-4-41,-1 7-12,1-7 15,-3 6-33,3-6-7,0 0 25,0 0-37,0 0 34,0 0-38,0 0-3,0 0-11,0 0 22,18-9-12,-11 4-14,-2 1 4,3-3 0,1 3 29,-1-1-41,0 1 8,2 0 15,1-2-19,-1 0 15,1 1-41,1 2-14,-1-2 25,1 1-22,0 1 0,-2-1-19,4 0-15,-2 2 31,-2-2-5,2 1 4,-2 1-15,0 1-7,0-2 41,-1 0-7,-2 3 36,0-2-48,0 0 8,-7 2 3,11-3-18,-7 1 7,-4 2-26,13-3 71,-10 1-56,-3 2-7,10-6 33,-6 5 0,-4 1-15,7-6-11,-1 4-3,-3-3-12,2 2 11,-1-2 38,1 1-27,-1-1 12,0-1 11,2 0 11,-2 1-4,2-2-15,-2-1 38,0 0 40,0-1-55,3 0-23,-2 0 109,-3-1-75,3 0 37,-1 1-4,-1-1 45,1 1-22,-1 0 0,2-1 44,-2 2 4,0-2 34,0 0 33,-2 4 19,1-2-8,-2 1 8,4 0 40,-4 2-32,3-1 36,-3 2 15,0 4 12,1-10-19,1 8 0,-2 2 11,0-7 22,0 7-33,0-7-19,0 7 1,0-6-20,0 6-10,0 0-8,0 0 3,0-5-17,0 5 10,0 0-4,0 0-10,0 0-8,0 0-8,-6 14 12,5-9-37,-2 1 6,1 0 9,1 2-12,1 0 19,-3 3 0,2-1-23,-2-1 1,1 3-5,1-1 23,0 1-33,-3-1 18,1 1 15,0 0 4,1 2-37,0 0 29,-1-2 8,0 2-53,0 0 5,0-2 29,0 1-30,2 1-3,-5 1 11,4-1 3,-1 0-10,0-1-19,0-1 3,2 0 1,-2 1-1,0-1 1,0-3-12,2 3 19,-1-2-11,1-3 3,-4 1-7,5-1-7,-2-2 3,1 1-14,-1 0-34,2-1 29,0-5-44,-1 7-37,1-7-22,-2 8-19,2-8-49,0 5-26,0-5-62,0 0-39,0 5-28,0-5-65,0 0-58,0 0-12,0 0-272,6 2-156,-6-2 96,0 0 5,0 0 118,0 0 68</inkml:trace>
  <inkml:trace contextRef="#ctx0" brushRef="#br0" timeOffset="308511.1728">12427 15412 249,'0'0'253,"0"0"-18,0 0-23,-2-6 41,2 6-15,0 0-29,2-6 29,-2 6-26,0 0 12,0 0-38,0 0 0,0 0-11,0 0-4,1-5 12,-1 5-12,0 0 0,0 0-11,0 0 8,0 0-15,0 0-1,0 0 34,0 0-52,0 0 30,0 0-37,0 0-12,1-5-3,-1 5-26,0 0 18,0 0-26,0 0 30,0 0-52,0 0 7,0 0 34,0 0-30,0 0-11,0 0 44,0 0-48,0 0-18,-2 17 40,0-12-7,1 2-11,-2-2 8,1 3-1,1-3-11,-1 4 11,0-1-33,-1 0 0,2 3 15,0-2 3,-1 0-7,-1 2 7,2-1-25,-3 1 14,4 2 8,-3-4-19,0 3 29,-1 0-6,2 1-19,0-1 7,-1-1 34,1 1-49,0 1-11,2-2 0,0-1 15,-2 1-3,2-2 3,-1 0-11,1-2-4,-2 1 7,2 0-3,0-2 0,0 1 4,-1 1-12,-2-3 4,3 3 23,0-1 11,-2-2-27,1 2-36,1-1 3,-1 1 56,-1-1-64,1-1 8,1 2 8,-3-3-12,3-4-14,0 9-8,0-5 30,0-4-56,0 6 52,0-6-19,-2 5 23,2-5 7,0 0-25,2 5 3,-2-5 18,0 0 8,0 0-4,0 0-14,0 0 36,0 0-21,0 0-12,16-12-7,-13 8 51,1 1-44,-1-1 4,1-1 8,3 0 14,-2-4-4,1 1 8,1 1-22,2-1 10,-1-3 12,0 0-26,4 2 0,-4-3 33,2 0-40,0 2-16,0-1 19,0-2-22,0 3 3,0-1-7,0 0 34,1 0-19,-2 1-19,0 0 12,2-2-4,-1 3-19,2-2 22,-3-1 53,3 3-56,-2-1 22,0-1 15,0 1-34,-2-1 12,2 3 11,0-1 3,-3 1-25,0 0 22,1 0-4,-2 2-4,0-1 41,0 0-25,-2 1-5,3 3 12,-4-2 7,1 1 8,-2 0 18,2 0-7,-4 4-23,5-6 30,-2 3-3,-3 3-23,4-6 23,-4 6-1,3-4-40,-3 4 18,0 0 15,6-4-19,-6 4-7,0 0 30,0 0-11,0 0 29,0 0-22,-2 17 26,2-12 4,0-5-19,-4 12-14,3-7 21,-2 3 1,0 0-15,1 0 15,0 1-16,-1 0 27,2 0-41,-3 2 15,2-2 22,-1 3-22,0-2-4,2 1 22,-3 2-11,1-2-33,-1 0 30,2 1-23,-1 1 26,2-2-37,-1 0 19,0 3 3,2-5 0,-2 2-33,1-2 22,1 1 27,-2 0-16,1-4-15,1 2 5,-2-1-24,2 1 42,-3-2-37,3-1 37,0 1 7,-2-1-30,2-5-18,0 9-4,0-4-59,0-5-4,2 7-49,-2-7 49,-2 7-82,2-7-157,-1 5-63,1-5-37,0 0-108,0 7 60,0-7-131,-2 4-387,2-4 97,0 0 127,0 0 33,0 0 48</inkml:trace>
  <inkml:trace contextRef="#ctx0" brushRef="#br0" timeOffset="309542.8625">13182 15432 372,'0'0'346,"0"0"15,-2-6 0,2 6-63,0 0 26,0 0-37,0 0-27,0 0 9,0 0-42,0 0 11,0 0-18,-3-5-4,3 5 26,0 0-86,0 0 8,0 0 14,0 0-10,0 0-12,0 0 16,0 0-38,-15 8 29,15-8-43,-6 6-1,2-4 0,1 2 15,0 0-45,-2 0 30,2 1 19,0-1-37,-1 1-4,1 1-19,-1 0 30,1-1-19,-2 2-11,0 0 8,2 0-27,-1 0 16,0 1 3,1-2-11,0 2 8,0 0-1,2-1 8,-1 3 11,-1-3-30,1 1-14,2 1 51,-2-2-51,1 2 66,1-1-89,0 0 15,0-2-15,1 2-15,-1-1 38,2 1 10,0-2-33,0 2-22,-1-1 37,2-2-34,-3 2-18,3 0 45,0-1-45,0-2 26,-2 1 33,3 0-56,-1-2 35,-3-3-20,8 5 4,-3-1-11,0-3 0,-5-1 8,13 2 7,-13-2-30,13 0 26,-13 0-11,16-3-4,-11 3 8,3-4 0,0 2-4,-1-2 0,0 2 0,1-3 0,-1 4 0,0-3 0,0 0 0,2-2 0,-1 2 0,0 0 0,-1-2-15,2 2 30,-2-2-53,1 1 27,0-1 30,-1-1-34,2 1 4,-4 1 26,4-2-27,-2 2 5,0-2 14,0 0-36,0 1 14,1-1 15,-2 1-11,1-1-30,0 1 74,0-1-33,0 0 11,-1 0 0,1 0-14,0-1-1,0 1-7,-1 0 7,0-2-26,-1 3 30,1-3 26,-1 2-29,1-1-23,-2 1 14,-2 3 31,2-4-23,-1 2-40,0-2 55,-3 2-22,3 0-27,-2-2 57,2 2-41,-3-2 18,0 2 67,0-1-81,-3 1-8,2-1 11,-2 0-26,0 2 3,0-1 24,-1-1 32,1 2-48,-4-1 42,1 0-31,1-1-7,-1 1-15,-3 1 4,2 1 18,-2 0-11,1 0-7,0 0-15,-2 1 45,2 0-20,-2 1-40,0 0 8,1 1 14,9 1-40,-18 3-20,7-2 38,1 0-52,0 5-45,-4 0-18,2 2-23,0-2-52,2 4-63,0 1-26,-1-1-56,1 0-53,1 1-70,2 0-476,3 0 89,1-3 148,2 1 12,-1-2 93</inkml:trace>
  <inkml:trace contextRef="#ctx0" brushRef="#br0" timeOffset="310523.5151">13408 15440 167,'0'13'179,"0"-13"-30,-2 5-4,2-5 8,-1 8-19,1-8 0,0 9-34,-2-3 27,2 1-16,-1 1 5,0 0 3,1 4 4,-2 0-23,2-2 1,-1 2-8,1 1 41,-2 3-11,1 0-19,-1 0 0,1 0-25,0 2 17,-1-1 9,0 1-1,-1 0 22,0 1-14,1 1 4,-3 1-27,2 3 8,-1-2-15,0 3 26,0-1-26,-1 0 7,-1 2-30,0-4 35,2 5-24,-1-3-6,0 0 17,-3 1-17,2-2-12,1-1 22,-1 2-3,-1-2-19,1 2-11,-2-2 4,5-3-30,-1-1-4,-6 3 0,6-4 11,-2 0-10,0-1 14,1 0-23,-1-2-10,-4 1-1,6-3 23,-3 0-7,0 0 18,0-2 0,3-1-30,-4-1 0,3 1 4,-1-2 23,-1-1-23,2 0 4,-1-1 7,0 0-11,0-1 0,-3 0 33,4 0-25,-2-1-16,0-1 16,1 1 18,-2-1-19,8-2 8,-11 3-7,4-2-8,7-1-8,-14 0 16,14 0 10,-12-1 4,12 1-10,-13-3 10,11 1 12,-4-1-12,2 0 4,4 3-4,-6-9-3,3 4 3,0-1-7,2 0 0,1-1 11,0 0-26,0-1 7,1 1-3,1-2 11,1 1-4,-2-2 0,2 2-25,0-3 36,-1 2-22,3-1-4,-2 1 0,1-1 1,0 0-16,0 0 4,1 0 45,-1 1-26,0-2-4,2 0 18,-1 1-55,1 1 4,-2-4 21,2 1-6,1 2-12,-4 0-7,5 0 7,-3-1 4,0 3-22,1-1 18,0 0 11,2-2-18,-2 3 7,1-1-7,0-1 15,1 2-1,-1-3 19,1 3-25,1-2-5,2 1-10,-1 0 17,-1-1-21,2 1-23,-1 0 23,0-1-8,1 2 11,-2-1 8,1 0 7,2 1-18,-4 1-19,6-2 33,-3 2-3,-1-1-26,2 1 41,0-1-34,1 1 19,-1-3 10,0 4 1,0 0 23,3-2-31,-4 2 19,3-2 15,-1 1-11,2 2 45,-2-3-38,1 2-18,-3 1 14,5-1-11,-5 1-7,1 0 30,-1-1 0,0 1-30,-2 0 26,3 1-4,-2-2 12,0 3-8,1-3-4,-2 4 11,1-4-51,0 2 32,0 2 38,0-4-22,-1 2-11,1 0 7,0-2 30,1 3-64,-1 0 34,-1-3 7,2 4-66,-2-1 3,-2-2-67,4 2-63,-4-1-86,0 1 53,-2 2-76,-5 1-419,10-6-31,-7 4 101</inkml:trace>
  <inkml:trace contextRef="#ctx0" brushRef="#br0" timeOffset="312159.596">11645 15591 11,'0'0'137,"0"0"-3,0 0 15,0 0 15,0 0-33,0 0 6,0 0-18,0 0 15,0 0-18,0 0-19,0 0 26,0 0-12,0 0-36,0 0 3,0 0 11,0 0 38,0 0-23,0 0 4,0 0 7,-10 14 1,10-14-42,0 0 5,-1 6-16,1-6 22,0 0 1,-3 4-11,3-4-12,0 0-7,-3 5-19,3-5 15,-4 5 23,4-5-31,-2 6-10,0-3 7,2-3-23,-1 8-3,1-8 11,-3 8 8,1-4-19,2-4 26,-3 7-15,2-3-8,1-4 16,-1 7-34,-2-3 11,3-4 19,0 7 0,-2-3-1,2-4 5,-3 8 3,3-3-15,0-5-10,-6 7-9,6-2-6,0-5 29,-3 9 3,3-4-6,-3-2-34,2 3 40,1-6-17,-3 9-5,1-6 0,2-3 12,-3 9-8,2-4 0,0 0-11,-1-1 23,2-4-5,-3 10 1,3-6 7,-3 0 8,2 2-38,1-6 34,-4 8 11,3-4-12,1-4-6,-3 7 33,1-4-38,2-3 1,-1 8 18,-2-3 8,3-5-30,-1 7 14,1-7-10,-2 5 7,2-5 4,-1 4-4,1-4 26,-3 7-19,1-3 1,2-4-19,-1 6 52,1-6-45,-3 4 4,3-4 12,-1 5-20,1-5 19,0 0-11,-2 5-26,2-5 34,0 0-12,-1 5 8,1-5-8,0 0-18,0 0 15,0 0 7,0 0-11,-4 5 3,4-5-3,0 0 8,0 0-12,0 0-8,0 0 1,0 0 52,0 0-45,0 0-29,-2 5 36,2-5-29,0 0-8,0 0-10,0 0-72,0 0-66,0 0-83,0 0-40,0 0-109,0 0-457,0 0 33,0 0 75,0 0 96,0 0 79</inkml:trace>
  <inkml:trace contextRef="#ctx0" brushRef="#br0" timeOffset="316003.1462">1694 16661 134,'-2'4'227,"-1"1"-8,3-5 5,-2 8-5,0-3-14,-1 0 7,0 1 8,1-1-23,2 0-33,-2 2 22,1-2-7,-3 3 18,0 1-14,4-2-16,-2 1-3,-1 0 4,2 1-16,1 3-6,-3-3-16,3 3 0,-2 1-3,1-4-30,1 4 18,0 0 4,0 1 0,-3-2-22,3 3-22,0-1-12,0 0 15,0 0-3,0 1 25,0 2 1,3-1-34,-3-3 3,1 4 12,1-3-22,-2 2-12,4 0 8,-2 1 7,1-2 49,1-1-60,0 2-7,-1-3 7,2 1-45,-2 0 27,1-1-8,1-1 34,-1 0-38,0-2 11,0 2-14,2 0 22,-2-3-37,2 1 22,1 0-8,0 0 16,-3-2-15,2 1 14,0 0-29,-1-2 59,1 2-41,1-2-18,0 0 18,-3 0 4,2 0-14,4-3-9,-6 1 16,2-2 11,1 2-23,0-1 1,0-1 7,0-1 3,0-1-7,0 1 1,-7-2-1,17 0 30,-17 0-23,13-2 16,-2 1-1,-5-3-10,4 2-23,-1-2 26,0 0-15,1-1-4,-3-2-7,3 1 19,-3-1-8,3 0 4,0-2 0,0 1 0,0-1 0,1-1 7,-3 0-29,1 1 29,2-4-3,-3 1-27,1 0 8,0 0 45,2 1-56,-3-2 18,2-1 4,0 2-3,-3-1-16,2-1 12,0-1 15,-2 3 18,1-2-22,-2 1-19,3-3 4,-2 3 11,-2-2-48,3 0 41,-4 0-30,1 0 29,0 0-21,-2 1 3,1-1 15,-1 2-34,-2 0 49,2-1-56,-1 1 15,-1 1 7,2 0-3,-3-1 22,1 1-33,-1-1 18,0 3-30,-1-2 19,1 0 22,0 2-33,-3-2 4,2 2-16,-2-1-7,1 0 75,1 2-60,-3-1 7,2-1-18,-2 0 30,1 2 15,-2-1-34,2-1 7,0 2-14,-1-2 14,-1 1 1,1-1 10,-1 2-10,-1-2-42,1 1 16,0 1 36,-1-2-18,2 2-14,-2 0 36,-3 0-48,4 0 26,0 0-22,-1 1 33,-1 1-33,0 0 40,3-1-21,-2 1 6,-1 1-6,0 0 25,1 0-11,-1 0-18,0 3 3,1-2 8,1 1-11,-2 1 14,1-1-3,-1 2-8,1-1 19,-3 1 8,9 2 6,-12-3-10,4 0-8,1 3 23,7 0-16,-15-1-18,7 1 19,8 0-19,-17 1 19,8-1-8,2 3 19,-5-3-8,2 3 16,1-1-1,0 0 11,0 1-36,-1 1 10,-1-1 11,1 2 1,0-1 22,0 1-41,0 1 15,3-1 11,-4 1-4,1 2-15,1-1 16,0 2-5,2 3-18,-2 1 26,2-1 26,-3 3-41,6 0 23,-3 1-12,4 2 11,-4 0-14,4 1 18,-1-1 0,1 1-22,2 1 7,1 1-10,1 0-24,-1 1-47,3 2-38,2-1-45,-1 0-66,2 1-60,3 1 7,2-3-18,-2-1-485,1 1 61,2-3 40,1-2 119</inkml:trace>
  <inkml:trace contextRef="#ctx0" brushRef="#br0" timeOffset="316675.5947">2587 16741 327,'-2'-4'324,"2"4"-45,0 0 30,0 0-3,2-6-49,-2 6 3,0 0-25,0 0-23,-3-5 0,3 5-37,0 0 11,0 0 8,0 0-49,0 0-29,0 0-20,0 0 31,0 0 3,0 0-14,0 0-16,0 0-7,-6 14 0,5-9-18,1-5-1,-3 12-7,3-4-3,-1 1-23,-2 3 18,1-1 23,2 3 0,-1-2-8,-2 2 16,3-2-31,-3 5-3,2 0 34,-2 2-31,3-1-7,-3 1 4,-1 0-11,3-3 55,-1 4-55,1-2-8,-2 1 41,2-1-29,-1 2-1,1-2 8,-1 0-37,1 0 33,-1-1-15,1-1 4,0 0 26,-1-1-52,1-3 11,1 2-11,0-3-26,-2 0-8,2-2 8,0 0-30,0-1-8,0-1-36,0-2-34,0 0-26,0-5-150,0 9-36,0-9-30,3 3-60,-3-3 23,0 0 59,0 0-488,0 0 8,0 0 75,0 0 85</inkml:trace>
  <inkml:trace contextRef="#ctx0" brushRef="#br0" timeOffset="317054.8454">2335 16858 52,'0'0'353,"-1"-4"-3,-2-1-3,3 5-31,-3-5 15,3 5-48,-1-6 23,1 6-57,-2-5 15,2 5-14,0 0-53,-1-7-18,1 7-8,0-6-29,0 6-8,0 0-19,3-5-14,-3 5 7,7-4-4,-7 4-4,5-5-51,1 4-1,-6 1 4,10-6 4,-4 4-26,1-1 0,4 3 7,-4-4-22,0 1 4,4-1 7,1 2-30,-2-2-4,2 1 8,-2 0-18,0-1-27,1 2-48,-1-1-30,0-1-26,0 3-22,-1-1-93,1 0-31,-2 1-28,-8 1-5,16 1 34,-9-1-447,2 3 33,-9-3 38,15 0 97</inkml:trace>
  <inkml:trace contextRef="#ctx0" brushRef="#br0" timeOffset="318135.5624">2789 17048 264,'0'0'257,"0"0"11,0 0-15,0 0 19,0 0-19,12-12-56,-9 9-3,0-1 11,0-2-49,3-1 23,1-1-23,-2-1-14,1 0-5,1-3-40,2 1 0,2-2 30,-1-4-31,5 1-32,-2 0 21,1-3-33,3-3-26,1-2 49,-2 1-38,2-3-26,1 2 4,-1-2 0,-2 0 0,1-1-37,-1 0 7,-3 2-11,2-1 7,-3 2-14,-2 2-1,-1 0-40,-1 0 36,-1 5-44,-1 0-3,-2 0 40,0 0 38,0 3-60,-2 0 33,1 2-25,-3 0 25,1 0-3,-2 1 3,-1 1 12,1 1-52,1-1 33,-3 2-4,-1 1 23,1 1-16,0 1 9,-1-1 21,1 2-18,-3 2 4,6 2-19,-11-5 15,6 3 18,5 2 23,-13 2 0,13-2-22,-16 5 18,9-3 11,-1 2-3,-2 2 11,3 1-16,-2-1 42,2 0-33,-1 1-16,1 3 4,1-1 26,0 1-25,1 3 29,-1-1-4,2-2 19,1 2-34,-1 2-7,1 1 37,0-1-45,2 2 23,-1 0-11,1 1 7,-1 2 45,1-2-30,-1 2-38,4 2 16,-2-1 3,-2 4 8,4-2 4,-4 1-23,2 0-8,0 2 5,0-1 52,0 2-49,0 0 4,0-1-19,-1 1 52,1-1-37,0 0 4,-1-2 4,2 2-8,-1-5-41,0 1 41,0 0-18,1-1 29,-1-3-22,2 1 56,-1-2-63,1 1 18,-1-5-26,1 0 30,2 0-34,-4 0 30,3-3-40,0-1 40,1 2-15,-1-3 12,2-2 3,-2 2-4,3-4 19,-2 2-3,2-3-8,-2 2-1,4-3-28,-8-1 36,12 0 0,-4 0-18,-8 0 15,17-1-5,-10-3-25,1 1 11,2-1 4,-2-2 18,0 1-11,1-2-22,2 0 30,-1-1-30,-2-2 7,5 1-3,-7 0 7,1 0 26,1-2 18,-1 3-51,-1-1 3,1 0 15,-3-2 15,3 2 19,-3 0 18,-1 0-22,0 1 11,-1 1 12,0-1-16,-2 3 12,0-4-4,0 4-34,-2-2 19,0 2 7,1 0-18,-4 0 22,1 1-37,-1-1 30,-1 3 3,-1-1-14,7 3-1,-12-2 16,3 2-38,9 0 41,-13 2-22,3 1-4,-1 3-19,2-3 30,-1 3-25,1 2-5,-1-2-48,1 3-11,-1 1-45,1-1-74,0 2 0,2 2-131,1-3-22,2 1-4,0-3-10,4 5-481,0-6 48,0 1 130,3-1 46</inkml:trace>
  <inkml:trace contextRef="#ctx0" brushRef="#br0" timeOffset="318522.8201">3333 17056 268,'0'0'286,"0"0"-10,4-5-12,-4 5 8,0 0-82,4-6-19,-4 6-29,6-4-8,-5 0-30,4 3 26,-1-4-33,-1 0-30,3 0-7,-1 0-27,1 1 8,1-2-45,0-1-26,-1 0 8,1 0-56,1-1 30,-1 1 25,2-2 5,-1 2-16,-1-3-40,0 2 33,0-1-8,2 1-44,-4-1 52,1 0-3,0 0-9,-2 3-40,3-6 0,-3 4 56,-1-2-49,0 3 8,1-2 0,-1 1 15,0 0-4,-3 3 37,0-3 15,3 2-67,-3-2 8,0 2 10,0 1 98,0-2-42,-3 2-14,3 5-19,-3-11-59</inkml:trace>
  <inkml:trace contextRef="#ctx0" brushRef="#br0" timeOffset="319263.3108">3500 16745 737,'-3'-4'-71,"3"4"56,-8-5 0,3 2 15,1 0-30,4 3 4,-7-2 64,7 2 17,0 0-58,-16 0 6,16 0-6,-8 2-8,8-2 25,-10 3 27,7 0-44,-4-1 66,7-2-22,-8 7 0,3-4 26,1 1-19,0 1 34,-2 3-22,2-2 3,-1 2 23,3 0-30,-2-1-1,2 2 20,-1 0-12,0-1 67,1 3-44,-1 0-38,3 1 49,-3-1-4,0 0 0,2 1-7,1-1-19,0 3 26,0 0-15,0-2-22,1 0 30,-1 0-34,4 1 15,-2-1-22,1 2 10,-1-4 1,1 2-11,2 0 15,-1-3-19,-2 2-30,3-2 7,0 3-21,0-4 29,-1 1-4,3-2-7,-1 3-26,1-5 11,-2 2 3,2 0-10,1 0-23,-1-2 0,1 2 12,-1-2-19,2-1 18,-1 0-22,3-1 30,-1 1 11,3-4-19,-4 0-22,1 0 38,1-3-9,0 1 20,1-4-16,0 2-7,1-3-18,1-2 22,0 1 18,0-2-44,-1 1-26,-2-4 7,5 1-19,1-2-25,-6 2 3,1-3 0,3 1 12,-4 2-49,2-3 14,0 3 16,-2-3-11,0 1-16,-2 2 35,1-3 18,-3 3 48,3 0-67,-2-2 19,1 2 22,-1-2 19,-1 3-8,0-1 4,0 0-30,0-2 1,0 2 21,-1-1 45,1 1-63,-1 0 41,1 0-15,-3 2 30,0 0 34,2 1-16,-3-1-18,1 2 29,-1 0 76,1 3 2,0-2-14,-2 2 34,-1 0 10,2 0 1,-3 5 18,3-10-7,-2 9-45,-1 1 45,2-8-27,-2 8 8,1-3-7,-1 3-4,0 0-26,0 0 19,0 0 18,0 0-11,0 0-4,0 0-7,0 15 0,0-10 14,-1 2-14,1 0-34,0 3-11,-2-1-3,2 2-8,-1 0 52,1 1-37,-2 0 11,2 1-19,0 0-7,-1 1 45,1 0-49,0-2 0,-3 2 23,3-2-30,0-1 33,-1 0-30,-1 1-3,2-4-37,0-1 10,-1 1-32,1-2 6,-2 1-51,2-2-27,0 0-36,0-5-27,-1 10-37,1-10-56,0 8 0,-4-6-26,4-2-469,0 6 33,0-6 79</inkml:trace>
  <inkml:trace contextRef="#ctx0" brushRef="#br0" timeOffset="319715.6117">3744 16678 182,'-3'-5'320,"3"5"-7,0 0-19,-3-4-7,3 4-1,0 0-32,-1-6-24,1 6 27,0 0-26,0 0-7,0 0-16,0-5-26,0 5-36,0 0 3,7-4-34,-7 4 0,7-6-25,-1 4 3,0 0-8,2-1-32,2-1 32,-3 2-25,4-1-16,1 0 31,2 1-42,-2-1-3,6-2 15,-2 1 0,3-1-19,-1 1 3,-1 0-6,2 0-1,-1 1 15,-1-1-18,-3 1-26,-1 1 33,1-1-19,-1 3 0,-1-2-21,-2 1 6,0 0 1,1 1-27,-2 0-29,-9 0 52,15 1-60,-8-1 4,-7 0-41,12 1-19,-7 1-51,-5-2-31,10 3 4,-4-1-96,-3 1 37,0 0-79,-3-3-487,5 5 111,-2-2 97</inkml:trace>
  <inkml:trace contextRef="#ctx0" brushRef="#br0" timeOffset="320123.8849">4370 16641 327,'0'0'544,"0"0"-60,0 0-45,0 0-14,0 0-8,0 0-82,4-4-49,-4 4-21,0 0-8,0 0-34,0 0-37,0 0-26,0 0-56,0 0 12,0 0-64,0 0-63,0 0-67,0 0-71,0 0-75,0 0-103,0 0-1,2 12-446,-1-7-113,-1-5 98,0 7 138</inkml:trace>
  <inkml:trace contextRef="#ctx0" brushRef="#br0" timeOffset="320483.1226">4326 17004 327,'1'6'566,"-1"-6"-30,0 0 0,0 0-11,0 0-26,-1 5-48,1-5-31,0 0-6,0 0-8,0 0-68,0 0-47,0 0-38,0 0-37,0 0-8,0 0-44,0 0-4,0 0-82,0 0-63,3 4-56,-3-4-63,0 0-101,0 0-81,0 0-87,3 3-62,-3-3-250,0 0-335,0 0 107,0 0 68,0 0 108,0 0 63</inkml:trace>
  <inkml:trace contextRef="#ctx0" brushRef="#br0" timeOffset="321678.9188">3984 16815 134,'0'0'301,"0"0"16,0 0-12,0 0 4,0 0-48,-1-4 7,1 4 18,0 0-36,0 0-31,0 0 5,0 0-12,0 0-18,0 0-12,0 0 8,0 0-49,-2-6 8,2 6-41,0 0 4,0 0-15,0 0 22,0 0-26,0 0-11,0 0-4,0 0 8,0 0-8,0 0 0,0 0 12,0 0-35,-2 15 5,2-15-23,-4 8 15,4-3 8,0-5-8,0 7-22,0-2 11,0-5-12,0 9 9,0-5 3,0-4-23,0 11-7,0-6 38,0-5-34,-2 12-4,2-8 22,0 1-10,0 1 7,0 0 14,0-1-25,0-5 11,-1 12 3,1-7-18,0-1-4,0 3 15,0-1-18,1-1 14,-1 2 23,0-2-38,0 1 34,0-1-33,0 1 25,0-1 12,-1 0-23,2 1-7,-1 0 7,0 0-7,0 0-4,-1-1 4,1 2 4,1 0 37,-1-2-34,0 2-3,0-1 3,2-1-18,-2 2 29,0 0-22,0 0-3,0-2 14,4 2-3,-4-2-19,0 2 63,0 0-70,0-3 3,0 3 41,1-3-18,-1 3-4,1-2 7,-1-5-7,0 11 22,2-5 0,-4-2-25,2-4 40,2 9-37,-2-5 7,0-4 0,0 10-7,1-6 26,-1-4 26,-1 7-78,1-7 15,0 8 29,0-8 16,0 5-1,0-5-41,0 5-3,0-5 45,0 0-31,0 7 1,0-7 3,0 0 4,0 7-18,0-7 10,0 0-18,1 5 67,-1-5-70,0 0-12,0 0-23,0 0 9,0 0-27,0 5-11,0-5-8,0 0 5,0 0-42,0 0 0,0 0 23,0 0-45,0 0 48,0 0-171,0 0-15,0 0-14,0 0-5,0 0 5,0 0-49,0 0 52,0 0-52,0 0-1,0 0 39,0 0-16,0 0-7,12-10-131,-12 10-271,0 0 22,7-3 63</inkml:trace>
  <inkml:trace contextRef="#ctx0" brushRef="#br0" timeOffset="323134.8834">5279 16411 282,'-4'8'246,"2"-4"-19,-1 3-37,1-1 26,-3 2 11,2 0-18,1 2-34,-1-1 22,-2 2-22,2 1-60,-3 0 34,2 2 19,-2 1-56,0 2 37,-1-3-12,0 3-6,0-2 3,-2 6-23,0-3 27,0 1-34,1-1 16,-1 2-1,1 0-11,-1-1-34,1 0 27,-3 0-12,2 0-18,-1-1 11,0 1-8,0-1-37,0-1 19,-1 0 15,4-2-12,-3-1-10,0-1 18,3 1-56,-1-2 19,-1-1 0,1 1 29,1-1-29,-1-2 15,3 0-27,-2-1-25,1 0 25,1-1-32,0 1 25,1-2-22,0-2 52,-2 1-45,4-2-19,-1 1 35,-1 0 10,4-4-59,0 0 7,-5 2-26,5-2 19,0 0 7,0 0-15,0 0 34,0 0-7,3-17 3,-3 17 4,1-8-1,0 4-47,1-1 29,-2 5 8,2-8 7,-1 4-26,-1 4-34,3-8 23,-2 3-48,1-2 10,2 2-47,0-2-12,0 0-52,2-3 18,0 2-29,2-6 11,-1 2-22,2-2-27,-1 1-111,5-3-387,-2-4-12,2 1 79</inkml:trace>
  <inkml:trace contextRef="#ctx0" brushRef="#br0" timeOffset="323627.2081">5250 16424 245,'0'-5'272,"0"5"4,0 0-31,0 0 5,0 0-16,0 0-14,0 0-15,0 0-53,0 0 57,5 19-30,-4-13-4,-1-1-4,2 2-19,-2-1-6,1 2 3,-1-1-34,1 2-3,-1 0 18,3 0-29,-1-1-1,-1 3-3,1-1-15,-1 1 11,1-1-11,0 1 0,0 2 0,-1-3-8,2 3 4,-1-2 0,-1 4 8,-1-2 33,2 1-48,0 2 0,-1-1 18,-1-1 8,0 3 18,0 0-37,0 1-11,2 1 8,-2 0-8,0-2 0,1 0-19,-1 2 45,0 0-7,1 0-4,1-1 4,-2-1 25,1 0-29,-1-2 4,2 0 0,-2-3-31,1 2 16,-1 0 0,2-2-12,-2-2 5,1 2 14,0-3-7,1-1-1,-2 1-6,1-2-1,-1 1 23,-1-3-64,1 0 19,0-5 33,1 9-44,-1-4 0,0-5 3,0 7-40,0-7-45,0 0-11,0 7-12,0-7-14,0 0-8,0 0-37,0 0-22,0 0-60,0 0-93,10-2-75,-10 2-66,0 0-157,0 0-451,0 0 157,10-9 15,-7 6 115,0-2 68</inkml:trace>
  <inkml:trace contextRef="#ctx0" brushRef="#br0" timeOffset="328183.2326">5696 16654 81,'0'0'142,"0"0"7,-2-6-19,2 6-11,0 0-29,0 0-20,-1-7-3,1 7 8,0 0-30,0 0 10,3-5-6,-3 5 7,0 0-15,0 0 40,0 0-47,0-7 0,0 7-12,0 0-52,0 0 30,0 0-15,0 0-11,3-2-37,-3 2-23,0 0 41,0 0-29,0 0-41,0 0-362</inkml:trace>
  <inkml:trace contextRef="#ctx0" brushRef="#br0" timeOffset="329859.3446">5764 16791 48,'0'0'104,"0"0"15,0 0-29,0 0 44,0 0-41,0 0 7,0 0 16,-22-8 25,22 8 1,0 0-31,0 0-18,0 0 38,0 0-27,0 0 30,0 0-26,-6-2 11,6 2-7,0 0 26,0 0-27,0 0 27,0 0-8,0 0-22,-5-4 0,5 4-3,0 0 3,0 0 33,0 0-33,-4-3-11,4 3 7,0 0-15,0 0 16,0 0-38,0 0 44,0 0-47,-4-5-1,4 5-11,0 0 4,0 0-15,0 0-8,0 0 8,0 0-7,-2-4-23,2 4 0,0 0 8,0 0 7,0 0 4,-3-5 7,3 5-41,0 0 12,0 0 21,0 0-32,0-7 3,0 7 3,0 0-14,0 0 19,2-8-23,-2 8-8,0-4 23,0 4-26,0-5 15,0 5-7,1-7-46,1 1 31,-2 6-1,3-8 1,-3 3-8,1-1 18,0-1-29,2 0-7,-2 0-16,3 0 23,-3-2 11,1 3-7,0-4 3,0 0-7,0 2-4,0 2 19,-1-2 11,2-3-11,-3 4-4,2 0 41,0-1 22,-2 2-78,0-1 23,2 3 18,-1-1 19,0-1-31,-1 6-6,0-9 18,0 5-4,0 4 27,2-7 22,-2 7-23,1-6-22,-1 6 0,0-5 0,0 5 15,0 0 15,2-4-44,-2 4 14,0 0-15,1-6 11,-1 6 27,0 0 36,0 0-47,0 0 21,0 0 12,0 0-26,0 0 11,0 0-12,0 0 42,0 0-30,0 0-19,-1 16 38,-1-11 3,2-5-4,-1 9-10,1-4 14,0 1-11,-2 1-11,2-1 22,0 2-11,0-1 8,-1 2-23,1-2 19,0 3-15,0-2 11,0 1-8,0 2 8,-1-2 4,1 4-11,0-2 14,0 1-3,-2-1 11,0 0 0,1 1-30,1 2 15,0-2-7,-3 1-19,2 1 41,0-1-11,-1-1-34,0 2 45,1-2-49,0 2 16,-1 1 3,0-2 4,1 1 22,-1-1-7,0 1-15,1-1 15,0 0-1,-2-1-25,3 0 7,-1-2 23,1 1-23,0-1 11,-3-2-11,3-1 19,0 1-33,-2 1 25,2-4 4,0 2-22,0-2-1,-1 1 9,1 0 10,0-6-11,-2 8-4,2-2-3,0-6 4,-1 7-1,1-7-3,0 8-15,0-8 14,-2 8-10,2-4 11,0-4 14,-2 7 5,2-2 3,0-5-23,0 7 16,0-7-15,-2 8 7,2-8-4,-1 7-22,1-4 34,0-3 7,-3 5-37,3-5 18,0 0 8,0 7-4,0-7-29,0 0 10,0 0 12,0 7-15,0-7 0,0 0 18,0 0 23,0 0-30,0 7 7,0-7-21,0 0 10,3 5 8,-3-5 10,0 0-28,-3 7-1,3-7 26,0 0-19,3 5 1,-3-5 18,0 0 19,0 5-8,0-5-37,0 0 0,0 0-14,0 6 47,0-6-7,0 0-25,0 0 17,0 0 16,0 0-34,3 3 15,-3-3 11,0 0 8,0 0-19,5 3 7,-5-3 23,0 0-45,0 0 11,12 0 4,-12 0 4,9 0-15,-9 0 22,0 0 8,14 0-12,-14 0-11,12-3-10,-12 3-16,13 0 37,-6-2 12,-7 2-30,13-3 11,-5 1 15,1 0-34,-2 1-11,1-1 79,0 0-49,0 2 7,-1-1 8,2-1-19,-1 0-11,-1 0 8,-7 2 25,15-1 5,-6 0-31,-2-1 12,-7 2-4,15-1-4,-9 1 1,-6 0-1,13 0 8,-13 0-8,14 0-4,-14 0 1,10-1 7,-10 1 22,0 0-25,11 0 6,-11 0-18,0 0 8,11 0-8,-11 0 26,0 0 8,12 0-56,-12 0 22,0 0-15,7-2-18,-7 2 3,0 0-41,0 0-10,11 0-42,-11 0-56,0 0-29,0 0-1,10 0-114,-10 0 32,0 0 57,0 0-544,0 0 52,0 0 93</inkml:trace>
  <inkml:trace contextRef="#ctx0" brushRef="#br0" timeOffset="330514.7819">5734 16924 115,'0'0'316,"0"0"-44,0 0 11,0 0-41,0 0 4,0 0-8,-2-7-7,2 7-30,0 0 22,0 0-36,0 0 17,0 0 5,0 0-1,0 0-36,0 0 6,0 0-18,0-5 15,0 5 23,0 0-27,0 0-26,0 0 34,0 0-56,0-9 3,0 9 5,0 0-42,4-4 23,-4 4-38,0 0-10,5-4 21,-5 4-40,0 0 18,7-4 19,-7 4-26,4-5-4,1 2-37,-5 3 15,7-3-8,-7 3 45,11-4-41,-5 1 30,-1 1-34,-5 2 23,16-5 0,-9 5-12,0-2 19,3-1-18,0 0-16,1 2 5,-1-2-8,0 3 22,-2-2-30,0 2-7,3-3 41,0 3-33,-3 0 10,2-2-3,-1 1 4,-9 1-1,16-1-25,-8 0 0,-8 1 33,13-2-45,-13 2-14,11 0-20,-11 0-25,10-2-26,-10 2-45,7 0-45,-7 0-29,0 0-52,0 0-27,7 4-78,-7-4-59,0 0-496,0 0 57,0 0 73,0 0 98,0 0 52</inkml:trace>
  <inkml:trace contextRef="#ctx0" brushRef="#br0" timeOffset="331127.1887">5727 16554 305,'0'0'361,"0"0"-48,0 0-15,0 0-49,0 0 23,0 0-19,0 0-37,0 0 11,0 0-15,0 0-29,0 0-8,0 0 11,0 0-7,0 0-4,0 0-41,0 0 7,1-7-3,-1 7-23,0 0 1,9-2-12,-9 2-30,8-3 19,-2 1-26,-6 2-11,13-3 4,-5 1-15,1 0 33,1 0-30,2-1 12,0 2-23,-2-2 8,2 2 48,1 1-64,2-3 9,-2 3 14,1 0-11,-1-1-4,-2 1-26,3-2 19,-2 2-4,-4-1-7,3 1 7,-1 0-30,-10 0 4,17 0 19,-11 0-1,-6 0-3,14 1-26,-8 1-11,-6-2 25,13 1-25,-13-1-30,7 0-56,-7 0 4,10 4-116,-5-2-18,-5-2-71,7 5-52,-3-1 11,-4-4-38,4 5-483,-4-5 93,4 5 89,-4-5 38</inkml:trace>
  <inkml:trace contextRef="#ctx0" brushRef="#br0" timeOffset="333730.9139">6302 16591 40,'0'0'209,"0"0"-60,0 0 30,0 0-38,0 0 30,0 0-40,0 0 10,0 0 19,0 0-41,0 0 4,0 0 15,0 0 15,0 0-49,0 0 8,-4-4 33,4 4-19,0 0-10,0 0-42,0 0 45,0 0 8,0 0-34,0 0 22,0 0 16,0 0-34,0 0 11,0 0 7,0 0-14,0 0 21,0 0-32,0 0-12,0 0 15,0 0-15,0 0-26,0 0 27,0 0-20,0 0 23,0 0-41,0 0 26,0 0-11,0 0 3,0 0 1,0 0 18,0 0-7,0 0 15,0 0-38,0 0 41,0 0-29,0 0-8,0 0 0,0 0-26,0 0 19,0 0-4,0 0 22,0 0-18,0 0 3,0 0 4,0 0 12,-6 8-9,6-8-21,-4 4 7,4-4-30,-4 6 8,4-6 7,-2 5 15,2-5 26,-2 5-30,0 0 8,2-5-27,-3 4 16,3-4-23,-3 8 22,3-8-10,-1 7 25,1-2-18,0-5-4,-3 9-4,3-6 1,-1 3-5,-1-1-7,1 1 23,1 1-8,-2 0 0,2 0-15,0-2 34,0 3-19,-1 0 37,2-2-74,-1 2 4,2-1 44,-2 1-41,0-3 4,1 3 8,-1-2 3,0 2 4,2 0-12,-2-1 35,1 1-20,-1 1-21,0-1-9,3 0 5,-3 1 29,1 0 4,-1-1-3,0 1 3,0 1-8,2-1-40,-2 1 15,1-1 33,-1 0-26,0 0 0,2 1 11,-1-1-22,-1 1 3,2-1 27,-1 1-30,-1 1 11,3-3-12,-3 2 24,0 0 25,4-1-33,-3 0-8,-1-1 15,2 2-22,-1-1 22,-1 0-7,2-2-8,-2 2-3,1 1 33,-1-4-19,0 2 1,3 0-1,-2 1-22,1-2 37,-1 1-44,1-3 30,-1 2 3,2-2-30,-2 1 30,2-3-22,1 2-11,-1 1 7,1-2 4,0 0 18,1-1-11,-2-1 1,2 1 6,-5-3-3,13 3 4,-7-2-11,-6-1 25,12 1-36,-12-1-16,14-1 16,-14 1 14,13 0-11,-7-1 19,-6 1-12,15-1 27,-7-1-27,-1 0 1,1 1-4,-8 1 29,13-2-29,-6 0 4,0-1 29,0 1-26,0 0-3,-1-2-4,0 2 29,3 0-21,-2-3 18,0 2-8,0-1-7,0 0-11,0 1 11,-1-1-19,0-1 53,0 2-64,0-1 34,0 0 11,0 0-15,0-2-12,-1 2 35,2-3-31,-1 3 5,0-3 6,-1 1-18,1 0-3,2-2-16,-2 2 12,-2-2 14,3 1-14,-2 1-11,3-2 7,-2-1-12,-2 1 38,2-1 19,-1 2-56,2-1 22,-3-1-34,1 1 23,-1-1 4,0 2-11,1-1 14,-1-1-22,1 1 15,-2 0-11,0 0 33,0 0-37,1-2 41,-1 3-41,0-1 30,0-1-11,-2 2 14,2-3 12,1 2-23,-3-1-7,2 2-15,-1-3 11,0 1 23,0 2-41,-1-1 14,-1-1 23,2 1-26,-2 0-12,1 0-3,-1 1 7,0-1 19,2-2-11,-2 3 0,0-1-12,-2 1 23,1-2-11,1 1-7,-2 3 55,1-4-49,1 1 12,-2 1-7,1-1 7,-2 2-8,0-2 27,2 1-1,-1 1-21,0 0 17,-1-1 5,2 0-4,-2 0-19,0 1 23,0 2 3,0-3-18,0 2 14,2-1 12,-2-1-15,0 3-19,-1-3 8,0 2 14,1 0-18,0 0 11,0 0 8,-1 0-4,1 1-16,0-1 16,-1 0-30,4 5 12,-8-6-5,4 2 23,4 4-30,-8-5 19,6 2-1,2 3-7,-9-6 19,4 4 22,5 2-3,-8-3-19,4 0 7,4 3-18,-10-2 25,10 2-10,-8-4 0,8 4-1,-10-3-29,10 3 29,-6-3 5,6 3-5,-8-2-10,8 2 25,-10-3-37,10 3 4,-7-2 11,7 2 26,-9-2-29,9 2 18,-9-1-11,9 1-12,-11-2 16,11 2 11,-8-2 7,8 2-7,-9-2-31,9 2 54,-9-1-42,9 1 26,0 0-7,-14 0 10,14 0 1,0 0-52,-12 0 33,12 0-7,-8 1 7,8-1 8,0 0-19,-13 0 41,13 0-3,-8 2-16,8-2 1,0 0-34,-12 4 33,9-2-29,3-2 10,-8 6-6,5-4 25,-2 1 4,0 1 8,1 1-34,0-1 45,-1 0-45,1 1 4,1-1 30,-2 1-16,1 1 5,-1-2 14,1 1-3,1-1-27,0 1-3,-1 0 11,1 0 11,-2 0-3,-1 0-1,3 2-14,-1-1-16,-1-2 42,0 5-23,2-4-7,-1 5 26,0-3 0,3 3-8,-4-1-18,1 2 4,0 0-34,4 1-26,-3 0-56,3 0 0,-2 1-11,4-1-63,-2 2-83,1 1-10,1-2-295,0 3-252,3-2 81,1-2 82</inkml:trace>
  <inkml:trace contextRef="#ctx0" brushRef="#br0" timeOffset="334982.7492">7033 16547 67,'0'0'160,"0"-7"-11,0 7 44,0 0-81,0 0 22,0 0-34,0 0-25,0 0 7,-2-7-11,2 7-1,0 0-47,0 0 25,0 0 8,0 0-8,0-6 23,0 6-41,0 0-8,0 0 23,0 0 14,0 0-55,0-7 22,0 7 0,0 0 26,0-5 15,0 5-11,0 0-15,-3-4 15,3 4 7,0 0-22,0 0 52,0 0-22,-1-7-4,1 7 11,0 0-11,0 0 8,0 0-23,0 0 11,0 0-7,0 0-8,0 0 5,0 0-20,0 0 45,0 0-3,0 0 10,-3 15 12,2-8-19,-1 0-33,2 2 11,-1 3 37,-1-1-19,1 2 1,-2 1 10,1 2-6,-1 0-9,1 4-6,0-2 10,-1 2 4,-2 0-29,1 1-16,1 4 49,-3-2-7,1 0-34,-1 0 14,1 0-10,-1 1-15,0-2 37,-1 0-41,3 1 0,-2-1-15,2-5 19,0 1-11,0-2 10,-2-1 9,2 2-38,-2-5 0,2 0 0,1-1 15,0-1-4,0 0 134,-1 3-11,-1-5-19,2 3-3,-1-2-34,1 1-3,-2-3-8,3 2 26,0-2-56,-1 0-3,0-1-16,2-1 27,1-5-19,-6 7-4,6-3-3,0-4 3,0 0-18,0 0 29,0 0-7,0 0-11,0 0 26,0 0-22,15-13-19,-13 10-11,1-3 37,2 2-37,-3-2 0,3 0 22,0-1-8,-1 3-14,1-3 4,-1 1-16,3 0-10,-1-1 11,1 0-8,-2-1-41,0 1 23,3 1-23,-2-2 26,1 2-25,1-1 14,-1-1 18,1 1-3,-2 0 15,1 1-18,1 0-5,-1-1-25,2 0 25,0 0-10,-2 0-4,0 1-8,4 0 11,-2 0-33,0-1 15,-1 1 4,2 2 29,-2-3-26,2 2 23,0 0 3,0 2-7,0-4 7,-2 2-3,1 0-4,-2 1 15,2-1-23,0 2 34,-2 0 7,2-3-14,-2 4 10,0 1 12,-1-4-33,1 4 14,0-2-22,0 1 3,-7 2-29,10-3 0,-5 0-45,-5 3-18,12-1-8,-12 1 3,7-2 20,-7 2-4,8-2-27,-8 2 34,10-2-18,-10 2 29,7-2 38,-7 2 3,5-3-11,-5 3-15,8-2-7,-8 2-41,6-3 22,-6 3-7,6-5-16,-6 5 5,6-2 22</inkml:trace>
  <inkml:trace contextRef="#ctx0" brushRef="#br0" timeOffset="335134.8467">7331 16869 833,'0'0'-122,"0"0"-38,7-5-42,-7 5-133</inkml:trace>
  <inkml:trace contextRef="#ctx0" brushRef="#br0" timeOffset="335719.2347">7403 16649 26,'0'0'249,"0"0"-22,0 0 19,0 0-23,0 0 8,-4-5-22,4 5-60,0 0-8,0 0 4,0 0-33,0 0 7,0 0-4,0 0 5,0 0 10,0 0-26,0 0-11,0 0 15,0 0 8,-7 12-12,7-12-26,-3 9 19,3-4 18,-2-1-29,1 3 22,-1-1-19,1 1 49,1 1-41,-3-2 29,2 2-33,-2 0-7,0 4 33,1-3-48,0 2 11,-1 0-26,0 1 14,1 0-21,-1 1 10,0-1-3,0 0-4,2 0 8,-2 2-30,0 1 11,-1-1 7,1 1-7,0-1-4,0-2-3,0 4-16,1 0 1,0-3 48,-1-1-33,0 1 7,2 0-8,-1-1 8,-1 2 22,1-3-11,-1 1 15,2-1 15,-2 1-26,2-2-4,-1-1 23,0 1-42,1-2-7,0-1 15,-1 1 15,2-2-22,-1 1 10,0-2-29,-1 0 63,2 1-66,0-6 6,-3 8 1,3-8-15,1 8-1,-1-8-14,-1 5-4,1-5-26,-1 5 4,1-5 4,0 0-27,0 7-29,0-7-38,0 0-29,0 0-57,0 5-36,0-5-60,0 0-86,0 0 12,2 4 18,-2-4-290,0 0-142,0 0 8,0 0 126,0 0 108</inkml:trace>
  <inkml:trace contextRef="#ctx0" brushRef="#br0" timeOffset="337642.5114">7857 16599 63,'-2'-4'234,"2"4"27,0 0-15,-1-7 3,1 7 4,0 0-3,-3-5-27,3 5-11,0 0-3,0 0 3,0 0-29,0 0-5,0-5 5,0 5-57,0 0-7,0 0-11,0 0 12,0 0-5,0 0-41,-1-6-10,1 6 10,0 0 8,0 0 4,0 0-19,0 0-4,0 0-11,0 0-22,-5 16 26,4-10 3,-2-1 8,3 2-3,-1 0-5,-4 2-7,4 0 12,-3 1-20,2 2 12,1 0-26,-2-1 26,0 1 15,2 2-34,-3-1 19,-1 2 14,2 0 5,-1 2-19,-1-2-8,-1-1 8,0 6-15,2-5 7,-3 4 34,-1-2-4,3 0-11,-2 2 0,2-4 8,-3 1-38,2 1-11,-1-2 4,1 2 15,0-1-23,-2-2 12,4 1-5,-4-1-14,3-2-11,-1 2 22,-1-3 7,4 0-6,-2-2-9,0 1 16,2-3-49,1 2 30,-1-3 18,0-1-14,1 1-8,-2-3-7,3 3-1,1-6 5,-3 8-1,2-5 31,1-3 10,-3 5 0,3-5-36,-3 6 2,3-6 5,0 0-8,0 0 4,0 0-22,0 0 14,0 0 30,0 0-44,0 0 3,0 0 15,0 0 19,0 0-30,0 0 11,9-14-3,-9 14-12,5-7-15,-2 4 49,-2-3-19,4 1-14,-1 2 32,0-4-10,0 3-38,1-3 12,1 1 26,-1-2-31,0 0-3,0-1 15,2 2-29,1-2 14,-2 0-26,1 1 26,2-3 15,2 0-34,-3 1 5,2 0-9,3-1 1,-2-1-15,2-1 7,-2 4 8,2-3-19,0 0 23,-2 2-1,4-5 60,-2 4-78,-1 0 15,3 0 0,-2-2-27,1 3 5,0-4-23,0 3 26,0-1-18,-1 1-1,0-3 1,0 3-12,-1 0-11,0 1 4,0-3-18,-2 2 17,-1 1 5,0 1-26,0-2 48,-1 2-11,0 0 22,-2 1 0,0 0 4,0 1 3,0 1-29,-1-2 52,1-1 0,-2 4-22,0-1 29,-1 2-15,0-3-3,1 2 22,-1 0-3,0 0-5,0 0 31,1-2-19,-3 4 7,2-3 0,-2 1-22,2 0 15,0 0 18,-1 0 1,1 1 7,-3 4-8,2-6 16,0 2 10,-2 4-3,3-6 18,-3 6 4,0-4-14,0 4 3,4-5-19,-4 5-4,4-4-6,-4 4 6,0 0 38,0 0-30,0 0 8,3-6 7,-3 6-15,0 0 0,0 0-4,3-4-14,-3 4 44,0 0-34,0 0 23,0 0-48,0 0 25,0 0 8,2-6-18,-2 6-12,0 0 38,0 0-23,0 0-11,0 0 22,0 0 27,0 0-1,0 0-7,0 0-15,0 0 34,0 0-1,0 18-3,0-15 0,-1 4 33,1-7 4,-1 11-3,-2-5-34,3 2 14,0 0 1,-2 0-11,2 0-8,-3 0-19,1 2 49,1 0-4,-2 3-3,3-2-1,-3 1-29,1 3 22,1-1-11,-3 1 11,2-1 7,-1 3-10,0-2-5,-1 0-3,0 3-8,0-3 5,3 1-16,-2 0 30,-3 1 15,5-1-4,-2-1-33,0 0 25,0 0-18,0-1-11,2-1 26,-3 0 49,1-1-64,0 3 41,2-3-22,-2 0-34,0 1 30,-1 0 19,1 0-34,0-1 15,0 0-15,-1-1 45,0-1-8,2 0-52,-1 2 1,0-4-38,1 1 0,-1-1 0,0 2 0,1-3 0,1 0 0,1-1 0,-1 1 0,-1-1 0,-2 1 0,4-4 0,-1 2 0,1-5 0,-3 8 0,3-8 0,-1 4 0,1-4 0,-2 7-30,2-7-186,0 0-34,-1 7-66,1-7-112,0 0-116,0 0-70,0 0-540,0 0 107,0 0 105,0 0 138,22-14 52,-18 9 78</inkml:trace>
  <inkml:trace contextRef="#ctx0" brushRef="#br0" timeOffset="355794.5618">8964 16545 74,'0'0'197,"0"0"-29,5-8 18,-5 8-26,0 0-7,0 0 14,0 0 19,0 0-7,0 0-8,0 0 27,0 0-46,0 0 8,0 0 15,0 0-22,0 0-30,0 0 4,0 0-5,0 0-17,0 0-16,0 0-3,0 0-30,0 0 22,0 0 26,0 0-41,0 0 1,0 0 6,0 0-10,-9 15 3,9-15-7,-7 5-4,6-1 11,-2 0-18,-1 0-15,4-4 3,-4 9 12,1-4-4,-2-1-11,1 3 11,-1-2-41,-1 2 30,2 0-12,-2 1-14,2 0 22,-2-1-11,-2 1-4,3 2 0,0-2 4,-2 3 0,-2-2-26,2 1-4,0 0 45,0-1-23,-3 2-3,2 0 7,-2 0-4,4 2-7,-2 0-3,-2-1 25,3 0-18,-2 0 18,-2 2-14,5-1 29,-2 3-19,-2-3-6,1 3 14,1-3-4,-1 3 26,-1-1-29,2-1-15,1-1 11,-3 1-12,5-1 9,-3-1 14,4-1 11,-2-3-33,1 1-8,1-1 22,-1-1-25,3-1 0,-1-1-8,0 1-19,0-2-22,2 1 8,1-5-38,-3 5-29,3-5-45,0 0-49,0 0-85,0 0 45,0 0-79,0 0-145,0 0-271,0 0 14,0 0 52</inkml:trace>
  <inkml:trace contextRef="#ctx0" brushRef="#br0" timeOffset="356675.1459">8951 16586 160,'0'0'275,"0"0"-11,4-3-25,-4 3 3,0 0-19,0 0-18,0 0-15,12-2-15,-12 2-4,0 0 11,8 0-33,-8 0-3,0 0-16,10-1-15,-10 1 4,0 0 16,0 0-54,11 1 24,-11-1-16,0 0 15,9 2 19,-9-2-26,6 3 0,-6-3-4,7 2-37,-7-2 22,4 4-11,-1-1 0,-3-3-15,5 7 34,-3-3-19,0 0-4,-2-4-11,4 9 11,-2-4 1,-1 0-8,2-1-19,-3 3 26,4-1-11,-3 1 15,-1 1-7,2-2-16,-1 1 16,0 1-30,1 0 22,-2 4-11,1-3 7,-1 1 53,2 2-19,-2-1-34,1 0-7,-1 1 4,0 0-8,0 0 23,2 1-16,-2 0 5,1 0 3,0-3-4,-1 2 30,0 1-26,2-2-11,-1 0 19,1 0-15,-2-1 11,1-1-1,-1-2-17,0 1 6,2 0-3,-2-2-33,1 1 14,-1-2 19,0 0-19,0 1-3,0-6-15,2 8 37,-2-3-12,0-5-6,-2 8-8,4-3-8,-2-5-14,-2 9-1,2-9 12,-1 8 0,1-4 3,-2 1 1,1 0-12,1-5 22,0 10-32,0-10 6,-2 6 23,2 0-22,0-6 14,0 5-14,0-5-5,-1 9-10,1-9 15,0 5-12,0-5 15,0 7 45,0-7-41,0 7-26,0-7 45,1 8-42,-1-8 9,0 5 14,0-5-23,2 9-7,-2-9 30,1 5-48,-1-1 7,0-4 22,2 5-7,-2-5 8,3 6-1,-3-6-22,1 3-7,-1-3 63,4 5-38,-4-5-3,3 4 11,-3-4-18,0 0-23,4 3-7,-4-3 7,0 0-7,0 0-27,4 4-3,-4-4-52,0 0 3,0 0-6,3 4-39,-3-4-58,0 0-42,0 0 26,0 0-104,0 0-614,0 0 78,0 0 75,0 0 115</inkml:trace>
  <inkml:trace contextRef="#ctx0" brushRef="#br0" timeOffset="358458.3292">8422 17123 22,'-6'-4'231,"6"4"14,0 0-21,-3-4-5,3 4 9,0 0-12,0 0-8,-5-4-26,5 4 31,0 0-20,-6-3-18,6 3 41,0 0-18,0 0-5,-4-3 19,4 3-25,0 0-9,0 0-6,-7-4 21,7 4-44,0 0 15,0 0 7,-3-5-7,3 5-8,0 0-10,0 0-5,-2-5-18,2 5 3,0 0 1,0 0-15,0 0 11,0 0-27,0 0-14,0 0 30,0 0-56,0 0 30,0 0-8,0 0-37,0 0 18,0 0-29,0 0 22,0 0 37,0 0-59,12-2 4,-12 2 22,9-3-27,-9 3-17,11 0 51,-11 0-52,12-3 8,-4 2-16,1 1 1,-3-3 15,-6 3-8,20 0-11,-12-2 7,4 2-7,-1-3 12,-1 1-12,1 0-4,2 2 0,-2-3 19,2 3-4,-2-2-3,-1 2-16,4-2 30,-3 1 12,-1-1 3,4 0-48,-4 1 7,3 0-3,0 0 14,-3-2-22,2 2 15,0-1 4,0 1-11,0-2-16,-2 3 23,2-3-3,0 2 6,-1-2 20,2 1-31,-3 2 5,1-3 17,-1 1 12,3 0-26,-4 1 0,1-3-3,-2 3-23,1-1 26,1 0-15,-1 2 4,-2-3-1,2 2 5,-9 1-15,13-4 7,-6 3-4,2 1 4,-9 0-7,11-3 22,-5 2 7,-6 1-40,10-2 7,-10 2 30,12-2 22,-12 2-56,12 0 22,-6 0 12,-6 0-8,11 0-22,-3-3 26,-8 3 38,11 3-68,-11-3 30,13-3 11,-13 3-26,13 0 11,-5 0 12,-8 0-1,13 0-25,-13 0 3,12-2 22,-12 2-18,12 0 0,-12 0 3,10 0 31,-10 0-31,11 0 23,-11 0-22,13 2-23,-13-2 26,10 0-3,-10 0-4,12 3 25,-6-3-17,-6 0-12,12 0 26,-12 0-26,12 0-18,-12 0 25,12 2-10,-8-2 18,-4 0 14,10 3-40,-10-3 15,11 1 4,-7 2-16,-4-3 1,9 3-15,-9-3 15,9 2 7,-4 1-26,-5-3 15,7 3 3,-4-1-14,-3-2 18,8 5 16,-6-3-31,-2-2 8,9 5 8,-4-3 10,-5-2-18,7 4 26,-7-4-22,6 3 18,-4 0-4,-2-3-18,7 4 12,-4-1 14,-3-3 7,0 0-26,6 5 16,-6-5-20,4 2 34,-4-2-37,4 3 0,-4-3 15,0 0-19,7 4 8,-7-4 26,0 0-1,7 3-10,-7-3 0,0 0 14,6 2-33,-6-2 33,0 0-36,0 0 21,6 3 4,-6-3 1,0 0-12,4 2 15,-4-2 4,0 0-23,0 0 19,0 0 7,0 0 42,0 0-45,0 0-4,0 0-4,6 3 8,-6-3-4,0 0 7,0 0-7,0 0-11,0 0 26,0 0-12,0 0-14,0 0-4,0 0 38,0 0-23,0 0-19,0 0 8,0 0 22,0 0-18,0 0 3,0 0 11,0 0 8,-4 8-33,4-8 66,0 0-52,-4 4-11,4-4 15,-2 5 4,2-5 0,-4 7 0,0-2-16,4-5 5,-5 5 29,1-1-7,0 0-11,1 2 3,-1-3-18,1 2 26,-2-1-41,3 3 30,-3-2-1,-1-1 5,1 3-12,1-1 0,0 1 12,-2-2 14,2 0-11,-3 2-14,4-3 18,-1 3 3,-1-1-7,0-1-14,0 2 36,-1-2-3,1-1-19,1 2 8,-2-1-12,2-1 8,0 1 11,-3 0-15,3-1-14,-1 0-1,1 0 0,0 0 23,-1-1 11,5-3-19,-5 8-11,-1-5 7,6-3 1,-5 6 44,5-6-52,-5 3 11,5-3-4,-3 5-7,3-5-15,0 0-11,0 0-22,-6 2-30,6-2-30,0 0-4,0 0-3,0 0-34,0 0-86,0 0-14,0 0-53,0 0-63,0 0-413,0 0-141,0 0 55,0 0 86,0 0 93</inkml:trace>
  <inkml:trace contextRef="#ctx0" brushRef="#br0" timeOffset="359358.9258">8504 17162 52,'0'0'242,"-8"-1"-34,8 1-25,0 0-12,0 0-37,0 0 15,0 0 0,-11 0-12,11 0 1,0 0-4,0 0-3,0 0-16,0 0 12,-11 0-16,11 0 8,0 0-18,0 0 22,0 0 7,0 0 23,0 0-15,-11 1-4,11-1-4,0 0 8,0 0-38,0 0 16,0 0-8,0 0 3,-7 2 8,7-2-14,0 0-20,0 0 16,0 0-27,0 0 16,0 0 14,0 0-11,0 0-37,-7 2 41,7-2-1,0 0 16,0 0-37,0 6 51,0-6-40,0 0-4,0 0 33,4 9-29,-1-4-4,-3-5 7,4 7 19,-1-5-37,0 2 22,0 0-19,2 1 1,-1 0 18,1-1-8,-1 1-36,0 0 7,2 0-12,1-1-3,-3 1 4,2 0-19,-1 0 4,-1 0 11,2 0 0,-1-3 0,2 4-8,-5-2-3,3-3 4,0 3-31,-5-4 12,9 7 7,-5-5 12,-1 1-8,1 1-26,-4-4 22,7 5-10,-4-2 6,-3-3-3,10 4 4,-6-3-19,-4-1-64,6 5-36,-6-5-53,7 3-55,-7-3-135,4 4-111,-4-4-93,2 3-578,-2-3 135,0 0 93,0 0 107,1 6 139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9:13:27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14099 8558 85,'0'0'101,"3"4"-12,-3-4-18,0 0 7,0 0 30,0 0-19,0 0-11,0 0 4,0 0 15,0 0 0,0 0 0,0 0 14,-2 8 16,2-8 11,0 4-49,0-4 53,0 8-19,2-4-8,-2-4 19,0 10-7,0-5 7,-2 1-12,2 2-6,-1-2-19,1 3 18,0 0 8,-2 1-30,1 2 30,1 3-23,-2-1 31,1 3-23,0 2-41,-2 1 48,-1-1-33,-1 6-7,3-1 3,-3 1-11,2 0 3,-2 0 1,2 0 4,-1 1-23,-2-2 7,2-1-10,0 0-12,-2-1-7,3-3 7,-1-2-26,-1 0-18,2-3-1,0-2-10,0 0-27,1-3-11,1 2-41,-2-3-22,2-1 19,-1 0-19,-1-3-27,2 1-14,1-5 4,-3 4-19,3-4-4,0 0-18,0 0 59,0 0-44,0 0 36,0 0-2,0-18-5,2 11 34,-2 0 18,2-3-3,1 0-23,0-2 42,-1-1-5,0-3 20,1 2 14,0-1 33,2-2-3,-2-3 45,0 3 33,0 0-30,0-1 12,0 0 59,3 1-48,-2-1 7,0-4 19,1 4-8,0 1 41,-1-1-15,0 0 19,1 2-33,0-2-1,2 3 5,-3-1-9,4 1 12,-3 0 19,1 0-34,1 1 4,-2 2 77,1-2-84,-2 2-1,1 0-29,0 2 14,-1-1 0,1 0 23,0 3-15,0-1 30,-1 1-45,0 0 11,2 0 18,-2 1-3,2 2-14,-2 0 25,-1 0-45,1 1-10,-1-1-1,0 2-15,4 0 8,-7 3 15,7-5-8,-7 5 8,7-4 0,-1 4 11,-6 0-37,8-3-1,-8 3-3,6-2-3,-6 2 29,0 0 7,10 0-7,-10 0 30,0 0-22,14 3-20,-14-3 20,6 5-19,-1-4 4,-5-1 18,5 7-34,-1-6 24,0 4 25,-3 0-11,2-2-4,0 2 0,-2 1-15,0 0 27,-1 1 14,0 1-14,0-1-23,-2 1 0,-4 2-11,3 0 22,-3 0 7,1 0-29,-2 2 8,-1 0 6,-2 0-17,2-1-20,-3 2 42,0-1-34,1 0 22,-1 0-11,1 0 4,1-3-15,-2 2 30,0-2-19,2 1-7,-2-3 18,2 0-37,2 1 19,0-3-19,-1-1-52,0 2 15,2-2-23,0 0-66,-2-1-71,5 1-75,3-4-82,-7 4 34,7-4-499,-3 1 49,3-1 70,0 0 89</inkml:trace>
  <inkml:trace contextRef="#ctx0" brushRef="#br0" timeOffset="3512.3318">14162 9042 201,'6'-3'264,"1"-2"-3,3 1-31,-2-2-6,2 1-42,3-2-37,-3 2 15,1-2-33,3-3 7,-1 3 8,1 0-34,0-2-34,-1 2 8,1-2 0,-1-1-26,0 1 7,-2-1-52,0 0 15,1-1 26,0 1-3,-2-1-27,-1 0 26,2-1-33,-1-1 11,-4 1 19,1-1-30,1 3 37,-4 0-30,0 1 45,-1 1 4,-1-1 11,-1 1 0,-1 3-15,1-2 15,-2 2-11,0-2-4,-1 2-4,2 5 4,-7-9-11,4 6 0,-4 1 0,2 0-1,5 2-2,-12 0-9,12 0-7,-15 2 12,6 0 14,1 1 0,-3 2 12,1-1-23,0 2-11,0 1 15,0 0-4,0 1 4,-2 1-26,2 1 37,-2 1-19,0 1 4,3-1-11,-1 3 0,-1-5-11,2 6 3,1-1 5,-2 2 17,3-1-28,-3 3 2,3 1 20,-1 0-20,2-1-2,0 1-20,0-2 23,4 3-19,-7 1 30,6-4-19,1 2-29,-1-1 22,1 0-23,-1-1 1,2 1-16,-1-2 5,1-1-16,1-1-14,1-2 0,1 1-12,-2 0 19,1-3-30,2-1 1,0 0 17,1-2-17,1-1-20,0-1 49,1-2-11,0 0 19,1-2 7,0-1-45,-7 0 26,20-4 15,-9 3-3,1-3 3,1-3-7,1 0 26,2-3-12,1 0 9,1-2-5,1-2-22,-1-1 11,3-3-22,0 0 0,0 1 26,1-3 18,-3 0-21,1 2-24,-3 1 35,2 0 18,-5 2-19,3 0 4,-4-1 4,5 0 4,-4 2-1,0 0-3,-1-1 15,-2 4 14,-1-3-40,0 4 44,0-1-14,-2 0 11,-1 2 21,1 1 1,-3 2 4,-2 0 11,2 1 0,-2 0 26,-1-1 7,4 1-26,-5 0-18,-1 5 44,3-5-44,-3 5 0,0 0 29,0 0-3,0 0-8,0 0-11,0 0 30,0 0 15,0 0-45,-13 12 15,9-7-15,-2 4-7,1-1 22,-1 1-11,2 3 3,-4 1-6,3 1-27,-2 1 37,0 0-41,1-1-3,0 4 18,1-2-11,-1 0-30,1 1 4,0 0 12,1-2-9,1 0-25,-2 1-4,4-4-4,0 1-29,-1-2-49,1-2 7,-1 0-22,2-2 19,0 2-15,0-4-19,0 2-11,0-7 15,3 8-30,-1-5 1,-2-3 51,6 2-18,-6-2 10,0 0 24,0 0-20,0 0 23,18-8 15,-10 3 3,0-2 8,0 0 8,3-3 14,-1-1-44,0 0-1,3-5 35,0 2-12,2-2 14,-3-1-14,2 1 41,1-1-11,-2 0 41,1 0-56,0 1 44,-1 0-22,0-1 42,-3 1-1,1 3 4,-3 1-19,1 0 64,-2 1 14,0 1 30,-1 2-7,-1 1 11,-2 0 0,1 0-37,1 4 52,-3-4 3,-2 7-29,2-4 30,-2 4-1,0 0 1,0 0-19,0 0 11,0 0 4,0 0-8,0 0 12,-15 16-45,11-7 11,0-1 7,1 1-22,-1 2 1,0 3 21,-2 1-33,1-1-18,3 3-12,-2-1 0,0-1-15,2 2 4,-1-2-37,2-2 22,-2 1-22,3 0-11,0-5-23,0 3-33,-1-4-8,1 1 5,1-1-31,-1 0 0,0-1-22,0-1 11,4-3-11,-1 2-4,-3-5-7,6 2 11,-6-2 8,10-1 3,-10 1 7,15-6 23,-6-1-33,-1-1 55,6-1-15,-2-2-10,3-3 10,-1-1-48,2 1 48,0-2 38,-1-1-30,1 0-8,0 0 4,-1 0 0,0 0 8,-1 2 63,0 1-8,-1 2 4,-2-2 63,-2 6-3,-1-2 52,0 3-19,-3 0 23,2 2-19,-4 0 40,3 1 39,-3 1-13,-3 3-2,0 0 40,0 0-11,0 0-4,0 0-11,0 12 8,0-12 7,-3 12-23,1-5-10,-2 3-8,3-1-19,-2 4 12,1-1-34,-2 2 22,4-2-29,-4 4-12,3-2-25,1-1-12,-2 2-22,4-2-22,-2 0-8,0 1 7,3-3-44,-3 0 15,2-2 14,2 1-51,-1-2-4,0-2-8,1 0 12,1 0-16,0-4 31,1 1-31,2-1-3,-1-1 52,-7-1-33,17-3 29,-7-1 8,0 0 0,3-3-30,0-1 59,2-1-55,-1-1 37,4-2 19,0-4-46,1 0 31,-2 2 26,4-7-23,-1 3-3,-4 0 14,1 1-10,-3 2 3,0-2 15,0 1 11,-1 0 0,-3 4-48,0-2 56,-2 3-27,-3 0 1,1 0 7,-3 1 3,2 2 20,-4-1-27,0 2 49,-1 0 7,0 1-11,-1 1-23,0 0 12,1 5 7,-9-7 30,3 7-18,6 0 25,-12 0 5,12 0-5,-17 7-14,6-3 51,2 2-51,-1 2 25,-1 1-14,-1 1-4,2-1 8,1 3-12,-1 2 15,1-2-11,-1 4 4,2 0-41,1-1 22,1 1-15,-3 2 4,6-2 4,-2 0-23,1 2 4,3 0-18,-2-4 14,3 1 4,-2-2-41,2 1-22,0-2 14,2-2-29,-1 1 0,1-1-15,-1-1-4,1-1 1,2-3-5,-1 2 16,-1-2-27,2 0 45,1-3-37,-1 1 3,-4-3 16,10 3 7,-10-3-26,14-2 25,-14 2 9,16-6-20,-8 3 1,3-2 7,-1-2-11,4-2-3,-1-1 40,4-2 0,-3 0-7,4-1 3,0-1-14,-2-1 37,3-4-38,4 0 1,-2 2 7,0 0 15,0-2-15,0 0-4,-5 4 30,2-5-18,-1 6 33,-1 0-11,-5 3 7,0 0 19,1 1-8,-5 2 42,2 1 33,-3 1-15,0 0 0,0 1 3,-1 1-14,-1 1 34,-1-1 3,-3 4 3,0 0 5,0 0 14,0 0 5,0 0-5,10 9-11,-10-2-14,0 0 14,0 2 8,-3 2-34,0 2 7,2 1-3,-4 2-22,3 1-8,-3 3 19,0 1-12,1 1 5,0 0-1,-2 0-41,0-1-11,3-4 23,-3 2-38,1-1-7,1-4 7,0 1 1,-2-3-27,4 0 33,0-2-43,-2-1 2,1-1 16,0 1-23,2-6-7,-1 3 11,2-6-37,-1 6 26,1-6-23,0 0 27,0 0-8,0 0 0,0 0 15,16-14-3,-10 7-12,3-1 7,-1-3 5,3 2 3,-1-4 4,3 0 7,0-1-15,1-1 12,2 0-5,-2 1-10,3-1-4,-3 1 7,3-2-11,-3 3 23,3-2 3,-3 1-15,1 1-14,-2-1 14,1 4 4,-2-2 0,-1 1 15,-1 3 4,0-2-23,-2 2 38,-1 2 10,-1-1-25,0 4 67,-2-3-34,0 2-4,0 1 45,-1-1-33,-3 4 7,1-5 30,-1 5 4,0 0-5,0 0 31,0 0-8,0 0 12,0 0 10,-16 12-7,10-5-3,2 1 40,-2-1-52,-1 3 8,1-1-4,1 3 14,-1 2-14,0-2 8,-1 4 10,2-2-66,0 1-12,0 2 34,0-2-15,1 1-11,-1-2-23,2 1-14,0-3 10,0 0-47,2-1-16,-3 0-11,3 1-18,1-5-23,-1 1 15,1 1 1,0-4 3,0 3 7,0-4-15,1 2 27,2-2-23,-3-4 15,0 0-3,9 2-38,-9-2 4,0 0 37,15-8 4,-8 4-16,3-5 1,2-1-37,0-1 15,4-5 10,-2 2-10,4-2-15,1-5 25,1 2-21,-1 0 29,-2 3 26,-1 0 12,-2 0-31,1 1 42,-3 3 29,0 0 45,-3 1 12,0 4 47,-4-2 20,3 3 29,-2-1-8,-1 1-29,0 3 22,-2-1 8,-1-1 10,-2 5 16,0 0 3,0 0 12,0 0 0,0 0-16,0 0 31,0 0-27,-10 20 0,8-11 23,-2 2-63,-3 1-5,3-1 23,-2 1-41,2 4 4,-1-1-4,1 0-33,0 0-16,-2-1-6,4 2-31,-1-3-11,0-1-7,0 1-7,2-2-35,-1-1-28,1-1-35,-1 0 8,1-1 8,-1-1-8,2 0 15,2-1-27,-2-6 5,1 6 3,1-3 4,-2-3-22,5 3 22,-5-3 11,0 0 4,16-6 0,-8 1 8,0-1 10,2-4 19,3 0-18,-2-2 44,5-2-30,0-2 12,-1 1-19,3-7-19,1 3 30,1 1 23,-4 1 3,2-4-7,-2 4 0,-1 1 11,-1 3 22,0-2-26,-4 2 49,2 2-19,-1 2 11,-3-1 22,-2 2 27,0 1-4,2 2 3,-2-2 8,-1 2 19,-3 0 0,4 1 3,-4 0-14,-2 4 44,6-4-34,-6 4-10,0 0 29,0 0-7,0 0 22,0 0 8,0 0 3,-8 19-41,5-11 15,0 1-7,-1 0-30,1 4 41,-2-3-52,1 4 15,-1 1 0,3 1-12,-2 0-51,1 0 18,0 1-4,0 0 0,1-2-14,0 0-38,1-1 23,-1 0-64,2-2-7,0-2 11,0 0-23,2-1 34,-2-1-37,3-2 15,1 0-4,-1-1 8,1-1 29,0-1-37,3-1 30,-7-2 22,14 0-18,-14 0-1,16-2 27,-8-2-30,4-2 26,0 1-30,1-4 4,1 2 22,-1-2-18,0 0 3,5-3 27,-5-1-16,4 0-11,1-1 27,-4-1-16,2 3-29,-2-5 37,1 2-4,0 1-18,-5 2 18,1 1-11,-1 0 26,-3 0 4,1 1-23,-2 2 46,-2 0-1,2 1-4,-3-3-7,0 3 0,-2 0 0,-1 2 19,0 0 7,0 5-19,-3-12 12,2 10-4,1 2 7,-8-7 12,8 7-5,-5-1 24,5 1 10,0 0 30,-17 5-26,11-1 26,-1 1-22,0 1-1,0 1 20,0 1-16,0-1-7,1 2 34,-1 1-19,2 0 0,-1 2 7,-2 0-26,3 0-3,-1-1 7,4 2-30,-1 2-3,-1-3 14,1 0-18,0 0-19,-1 1 30,2-1-19,1-1 34,-1 1-15,2-1-71,0 0 27,0-3 10,2-1 27,-2 2-68,1-3 27,1 2-19,1-2 11,-2 0-34,2 1 12,0-3-30,0 1-11,1 0-34,1-1-15,-1-1-66,-4-3-19,12 2-82,-6 0-94,-6-2-85,0 0-487,22-4 59,-12-1 78,3-2 82,0 2 123</inkml:trace>
  <inkml:trace contextRef="#ctx0" brushRef="#br0" timeOffset="3712.4647">17298 8736 249,'0'0'417,"-1"-6"-48,1 6-23,0 0-30,0 0-77,0 0-12,0 0-86,0 0-96,0 0-138,0 0-283,0 0-376,0 0 67</inkml:trace>
  <inkml:trace contextRef="#ctx0" brushRef="#br0" timeOffset="3924.6059">17128 9056 275,'0'0'547,"-2"6"-48,0-3-18,2-3-57,-4 7-55,4-7-19,-1 5-60,1-5-78,-2 5-74,2-5-172,0 0-133,-1 7-124,1-7-546,0 0 29,0 0 145,0 0 23</inkml:trace>
  <inkml:trace contextRef="#ctx0" brushRef="#br0" timeOffset="7672.0933">9422 10178 22,'0'0'141,"0"0"42,0 0-27,0 0-3,0 0 37,0 0-41,2-4 7,-2 4 4,0 0-4,0 0-3,0 0 15,0 0-12,0 0-18,0 0-4,0 0 4,0 0-30,0 0 14,0 0-14,0 0-15,0 0 19,0 0-37,0 0 7,0 0-1,0 0-6,0 0 11,0 0-31,0 0-6,0 0 36,0 0-59,1-6 23,-1 6 7,0 0-45,0 0 0,0 0 34,0 0-23,0 0-3,0 0 10,0 0-40,0 0 30,0 0 18,0 0-18,-8 15 14,8-15 16,0 7-27,0-7-11,-2 6-15,2-6 16,0 0 6,-3 6-10,3-6 25,0 6-22,0-6 1,0 0-1,-2 6-4,2-6 12,0 0-12,-3 5 1,3-5-1,0 0 23,0 7-19,0-7-3,0 5-1,0-5-3,-1 6 7,1-6 7,0 7 12,-2-1-7,4 0-5,-2-6 5,-2 9-9,2-2 24,-1 1-9,1-1 16,-2 0-34,2 1 19,-1 0 15,-2 0-12,3 2-18,0 1 34,-1-2-16,-1 3-14,1 0 3,-1 0-3,1 0 14,-2 2-11,3-2-18,-1 3 19,-2 0-5,-1 1-18,2 1 30,0-1-26,0-1-4,-1 1 0,0 1 22,0-2-11,-1 1 8,1-2-12,0 2 8,1-3-22,-2-3-4,2 1 18,1 0 0,-2-1-3,2-3-11,-1 2 3,0-1 0,1-3 8,0 2 0,-1-2-12,0 0 8,2-1-3,0-4-12,-4 8 22,4-8-22,-2 6-3,2-6 14,0 0-4,0 0-25,0 0 25,0 0-6,0 0 17,0 0-10,0 0-12,0 0 30,6-23-22,-4 17-7,2-2 10,1-2-14,-1 2 11,2-2 7,1-3 8,-2 2-16,3 1 1,-1-3-37,1 2 44,1-1-3,-2-2-16,2 2 1,0 1 7,0 0-18,-2 0 59,4 0-37,-3 3-16,0-1 20,-1 2 11,0 0-19,0 2 7,-2-2 12,1 1-26,-2 2-4,3 0 3,-3 1 16,-4 3 3,9-4 15,-5 3-22,-4 1-11,0 0 22,0 0-4,13 3 4,-13-3-4,4 6 34,-3-1-37,-1-5 7,0 10 11,2-4 4,-4 1-15,2 2 4,0-2-1,0 3-3,0-1 26,-1 2-18,0-2-8,-2 4-15,1-1 26,-2-1 4,3 1-11,0 0 14,-1 0-36,-1-3 47,2 2-21,-2-2-27,2 1 30,-1 0-11,1-3 19,-1 0-34,2 1 23,-1-1-8,1 2 15,-2-1-12,2-1-18,0-2 19,2 4 4,-2-1-46,1-1 16,1-1-30,-2 1-4,3-1 19,-2-3-30,2 2-11,0-1 11,0 0-4,-3-4-30,9 1 38,-9-1-4,13-1-19,-7-2-14,3-1 25,1-2-25,1 3-38,0-3-18,1-1-86,1-2-15,0 1 19,-2 0-474,3 0 20,-2-1 74</inkml:trace>
  <inkml:trace contextRef="#ctx0" brushRef="#br0" timeOffset="8384.5677">9864 10077 44,'0'0'324,"0"0"-30,0 0-29,-2 17-1,1-11-44,1 0-1,0 1-10,0-1-12,0 1-18,1 2 11,-2-2-27,2 2-28,-2 2 13,1 1 1,-2-1-29,2 1 40,0 1-64,-1 1-21,1-1-8,-2 1 26,2 3-33,-1-2-1,-2 1 8,2 2-26,-1 0 11,2-1-18,-1 0-19,-2 3 29,1-3-3,0 0 0,-1 2-37,0 0 18,0-2-7,1-1-11,-1 2 11,0 0 15,0-4-23,0 3-3,3-5-4,-3 0-8,0 2-21,2-3 21,-1 0-22,1 0 12,-3 0-1,3-2-22,-2-1 19,3 0-19,-2 0-8,1 0 16,1-3-4,-1 0-15,1 2 3,1-2 31,-1-5-23,0 9 3,1-5 5,2 0-23,-3-4 8,8 6 40,-3-5-44,0 1 67,3-1-37,-8-1 7,14 2-4,-6-2 8,-8 0-34,16 0 34,-5 0 18,-2 0-7,1 0-7,2-2-4,-3 1-38,3-1-18,-2 2 116,1-1-53,2-1-93,-4 2-89,1-1-123,-2-2-413,1 3-56,-9 0 119</inkml:trace>
  <inkml:trace contextRef="#ctx0" brushRef="#br0" timeOffset="8847.873">9718 10442 26,'0'0'517,"0"0"-7,0 0-22,0 0-38,-7-2-21,7 2-16,0 0-52,0 0 22,0 0-77,0 0-20,0 0-6,0 0-46,0 0-22,0 0-7,0 0-15,0 0 7,0 0 12,17-5-53,-17 5 27,13-3-60,-5 1-12,-1 2 8,3-4-29,2 1-27,1 1 12,-1-1-23,3 0-30,1-1 0,2 0-44,-1 0-30,1 1-4,1-1-71,-1 0-25,0 1-86,0-1-90,-3 3-82,-1-1-126,-1 0-454,-2 0 29,-1 1 90,-3 1 85,-7 0 94</inkml:trace>
  <inkml:trace contextRef="#ctx0" brushRef="#br0" timeOffset="9436.2641">10290 10085 387,'0'0'379,"0"0"-6,0 0-34,0 0-23,-8 15-29,6-9-4,1-1-52,-1 2-27,1 1 12,0 1-15,-1 0-3,0 0-16,1 2-40,-2 1-12,2 2-22,0 1 0,-1-1 0,-1 2-45,1 0 0,-1 1 34,0 2-37,1-1-4,0 1 11,-1 0-8,0-2-7,0 3-33,0-2 29,0-1-29,0 3 7,0-4 22,-2 2-62,3-1 40,-3-1-23,2 1-3,-1-1 0,0-2 19,-2 1-41,2-2 18,0 2-11,1-3 11,0-2-7,-1 2-26,2-2 41,0-2-38,0 2-11,-1-4 27,1 2-19,0-2 7,1 2-15,-1-1 12,2-2 10,0 2-29,2-3 33,-2-4-21,5 9 21,-2-5 0,1-1-7,2 1-18,0-3 25,1 0-3,1 1-16,1-2 1,1 0 4,1 0 10,-1-2-10,1 1-4,2 1-12,-2-1-25,2 1-42,0-2-66,-5 1-49,3 1-48,-1-3-82,0 3-432,-1 0 18,-2-1 60</inkml:trace>
  <inkml:trace contextRef="#ctx0" brushRef="#br0" timeOffset="9784.4952">10135 10481 215,'-5'-5'563,"5"5"-46,0 0-44,0 0-26,0 0-49,-4-3-26,4 3-14,0 0-64,0 0-22,0 0-26,0 0-23,0 0-18,16-6 0,-9 6-23,0-3-26,3 1-22,1 0-11,2-1-19,1-1 16,0 2-117,1 0-29,2-3-74,2 3-105,-5 1-100,3-1-109,-1 0-502,-1 2-37,-1-2 164,2 2 26,-3 0 93</inkml:trace>
  <inkml:trace contextRef="#ctx0" brushRef="#br0" timeOffset="10167.7519">10667 10422 212,'0'0'264,"0"0"-29,2-4-19,-2 4-4,0 0-19,0 0-21,0 0-31,0 0 12,0 17-1,-2-10-14,2 0-15,-1 3-26,1 0 18,-4 4 12,4 3-1,-3 0-25,-1 2 18,1 1-11,-1 3-7,-2 0-34,3 1-4,-4 4-3,3 3-8,-3-1-23,-2 2-32,2-3-12,0 0-11,-1 0-8,1-5-40,1 0-90,-1-1-11,-2-2-71,5-1 8,-2-4-52,1 1-399,1-4 22,1-2 64</inkml:trace>
  <inkml:trace contextRef="#ctx0" brushRef="#br0" timeOffset="10744.1325">10628 10440 290,'1'-5'253,"2"0"-26,0 0-22,0-1 11,0 2-19,-2-1-33,3 0 11,1-1 0,-1 0-26,1 2 19,0-1-27,0-1-22,1 2-15,0-3-11,0 2-22,0 1 4,0-1 18,1 2-34,-2-1 8,5-2 0,-4 2-11,-2 1-26,2 1 33,-6 2-14,13-3-12,-8 1-4,-5 2 12,10 0 0,-10 0-1,9 5 23,-9-5-22,8 8 0,-5-3-8,1 2 4,-2 2 15,4 0-26,-4 0 11,0 2-4,2 1-15,0 0 8,-3-2-15,1 2 3,-2 2 9,3-2-5,-3 2 11,0-1 16,-3-1-5,1-2-10,0 4 18,-2-3-41,-1 0 34,0 0-8,-2 0 12,-1 0-20,-1 0 1,3-2 15,-4 1-23,3-2 12,-3 0-16,3-2 46,-2 1-46,1-2 8,1 0 8,1 1-27,1-2 12,-1 0-19,1 0 4,0-2-42,5-2-10,-5 6 7,5-6-45,-5 3-22,5-3-15,0 0-48,0 0-86,0 0-74,0 0-30,0 0-283,0 0-105,0 0 12,0 0 115</inkml:trace>
  <inkml:trace contextRef="#ctx0" brushRef="#br0" timeOffset="11487.627">11210 10208 156,'0'0'301,"0"0"-21,0 0-27,0-6 19,0 6-27,0 0 12,0 0-18,-1-8-23,1 8 3,0 0-7,-6-4-51,6 4-13,0 0 31,-9-4-52,9 4-19,-8-1 11,8 1-26,-10 0-15,10 0 8,0 0-1,-20 3-14,15-1 22,-2-2-41,0 4 4,1-1 15,-1 0-26,0 2-1,0 0 1,3-1 22,-2 1-37,2 0 29,-1 1-29,1-1 26,1 1-11,-2 1-8,2-2-11,2 2 11,-1 1 0,1 0-18,1-2-12,1 3 8,-1-1-22,2-1 37,0 1-30,1 3 18,3-3-21,-2 2 3,-1-2-12,1 1 9,2 0 14,0-1-7,-1 1 10,2-1-14,-1 1 4,-1 2 7,1-3-26,2 0 23,-2 2 14,0-1 1,0-1-20,-1 2-3,2-1-7,-3-2-19,0 3 15,1-2 14,-4-1-3,3 2-11,-2-2 7,0 1-7,-2 2 8,0-4 6,-2 1 8,0 1 42,0-3-39,-1 3 9,-2-1 3,1 1 26,0-2-11,-3-1-11,0 2-8,-1-2-3,2 0 3,-2 1-11,0-1 12,0-2 6,2 2-6,0-3-8,0 1-15,-1 0-15,1-2 0,6-1-4,-10 4 4,4-3-18,6-1-8,-8 2-63,8-2 3,-9 1-37,9-1-44,-6 3-90,6-3 105,0 0-79,-8 2-104,8-2-231,-7 2-253,7-2 30,0 0 119</inkml:trace>
  <inkml:trace contextRef="#ctx0" brushRef="#br0" timeOffset="11919.9152">11473 10333 409,'0'0'458,"0"0"-19,0 0-37,0 0-55,0 0-31,0 0-7,10-1-41,-10 1-44,0 0-12,0 0-22,0 0-38,0 0-40,0 0-15,0 0-90,-2 11-44,2-11-101,0 5-66,0-5-150,-5 7-156,2-2-306,2 0 72,1-5 111</inkml:trace>
  <inkml:trace contextRef="#ctx0" brushRef="#br0" timeOffset="12160.0726">11392 10631 197,'0'0'543,"0"0"-66,0 0-27,0 0 12,-1 5-90,1-5-40,0 0-31,0 0-29,0 0-48,0 0-35,0 0-81,0 0-48,0 0-41,0 0-112,0 0-90,0 0-81,0 0-45,0 0-101,0 0-368,0 0 41,0 0 85</inkml:trace>
  <inkml:trace contextRef="#ctx0" brushRef="#br0" timeOffset="12704.4335">11914 10100 387,'0'0'417,"0"0"-34,3-6-29,-3 6-56,0 0 11,0 0 0,0 0-23,0 0-10,0 0-4,0 0-8,0 0-33,0 0-19,0 0-11,-12 17-29,9-10-12,-3 0 33,3 1-25,-1 1-12,-1 1-40,-2 2 10,3 0-22,-4 2 1,-1 2-5,0 2-10,-2 0-5,1 1-29,1 0 0,-2 0 0,0 3 0,1-3-23,-4 7 8,1-1-4,-1-1 0,2 1-3,-1 2 7,-1-4-22,1 2-1,-1-1 12,2-3-37,-1 1 14,0-2 15,1-1-40,1 0-5,0-1 31,0 0-19,1-5-23,3 3-14,-1-3-30,-1-1-8,3-2-56,0-1-74,1-1-29,-1-1-57,0 0-78,2-2-63,1 0-432,0-1-7,3-4 78,0 0 59,0 0 68</inkml:trace>
  <inkml:trace contextRef="#ctx0" brushRef="#br0" timeOffset="13243.7913">12086 10135 171,'0'0'242,"0"0"-34,0 0 49,0 0-22,0 0-8,0 0 45,0 0-42,0 0-14,0 0 12,0 0-24,-5 16-10,5-16 37,-4 10-38,1-4-33,0 1 8,-1 0-19,1 1 15,-3 1-45,2 1 4,-3 1-19,3 1 8,-4 1-12,3 1-3,-2 0-8,-2 1 27,1 1-23,-1 4-4,-2-3-3,2 3-30,-2 0 7,0 0 4,1 1 0,-1-1-4,-2 1-11,2 0 4,-3 0 11,4-1-18,-2 0-12,0 1 0,0 1-7,0-2-8,-1-1 4,1 1 4,-1 0-4,1-1-11,0-1-11,2 0 0,0 0-30,-2-2-34,4-2-29,1 0-19,-2-1-56,2-2-71,2-2-118,-3-1-68,3 2-26,0-2-439,-1-1 52,4-3 127,-1 0 18,3-4 89</inkml:trace>
  <inkml:trace contextRef="#ctx0" brushRef="#br0" timeOffset="22527.9545">12517 10275 44,'0'0'179,"0"0"-4,0 0 7,0 0-55,0 0 18,0 0 0,0 0 15,0 0-18,0 0 14,0 0-37,0 0 4,0 0-4,0 0-7,-12 0 4,12 0-12,0 0-19,0 0 8,0 0-29,0 0 29,0 0-26,-10 0 7,10 0 8,0 0 8,0 0-8,-10 3-30,10-3-19,-7 3 38,7-3-4,-7 2-8,7-2 5,-7 4 14,4 0-37,3-4 26,-6 6-7,2-4 7,1 2-12,-1 0-21,-1 0-16,3 1 50,-2 0-35,-1-1 8,1 1 0,1 0 0,-2 0 18,0 1-6,3 1-27,-3 0 18,2-1 5,-1 2-46,1 0 20,-2-1-16,3 3 16,-3-2 10,1 0-37,2 3 16,-1-2 21,-1 3-14,2-2-16,-2 0 27,0 1-22,0 1 3,1 2 0,2-2 19,-2-1-4,1 4-22,1-4 18,1 1-15,-1 0 8,1 0-26,0-2 15,0 1-4,0-2 7,1 2-3,0-1 0,1 0-30,-2 0 18,4-3-18,-1 0 0,1 0 15,0-1-8,-1 0-14,0 0-23,1-4 37,1 3-37,-1-3 30,3 1-11,-3 0 30,-4-3-16,11 1-10,-5 2 29,-6-3-15,14-3-21,-7 2 13,-7 1 5,14-3-8,-5 0-11,1 1 26,-2-3-3,2 3-16,-3-3 46,3 3-24,0-4-3,-2 1-7,1 0 15,-1-2-1,2 3 16,-1-3-27,-1 1-3,0-2-1,0 2 27,0-2 0,-1 1-8,1-2 12,0 0-5,-1 1 1,-1-2-23,1 2 8,-1-2 7,0 2 4,0-2-3,0 2-5,-1 0-7,1-1 19,-2 0 11,-1 0-22,3 1 40,-2-2-29,-1 3 11,1-1-12,-2 1 24,3-1-54,-2 0 42,0 3 4,-3-5 22,4 3-19,-1-1 1,-2 1-1,1 0 4,-2-1 26,4 0-41,-3 2 41,-1 0 4,2-2-19,-2 1 8,0 0-11,1 0 14,-1 0 8,0 1 3,0-2-21,0 1 6,-1-2-3,-1 4 4,1-3 7,1 1 15,-2 2-30,0-2 23,2 1 3,-2-1-25,-1 3 2,2-1 27,-3-2-44,2 2 3,-1-2 7,2 2-25,1 5 40,-7-8-29,4 4 7,-1-1-26,1 2 48,3 3-44,-7-8 18,4 6-3,-1-2-15,-2 2-19,6 2 41,-10-4-22,10 4 22,-11-2-8,3 1-18,8 1 0,-12 1 34,12-1-45,-14 3 7,4-2 19,3 2-15,-1 1-23,-2-1 27,1 1 0,0 1-8,0 0 19,-2 0-15,1 2-7,3 0 22,-6 2-27,3 2-10,1 0 41,-2 2-53,3 1 4,1 1-29,-3 2-27,3-1-18,1 2-38,-1 1-18,1-2-82,-1 0-37,5 0-26,-3 0-19,0-1-19,5-2-453,0 1-5,0-4 127,0 3 41</inkml:trace>
  <inkml:trace contextRef="#ctx0" brushRef="#br0" timeOffset="24815.4738">12940 10236 26,'0'0'167,"0"0"-3,0 0 11,0 0-15,0-6-11,0 6 4,0 0-4,0 0-1,0 0-17,0 0-5,0 0 20,0 0-57,0 0 19,0 0-45,0 0 34,0 0 3,0 0-25,0 0 14,0 0 16,0 0-53,0 0-4,-13 14 30,12-8-33,-2 0 15,1-1-5,0 2-25,0 0 30,-2 1-45,2 1-30,-2 2 45,1 0-23,-2 1 15,1 2 4,-1 1 19,1 2-45,-2-2 30,2 1-23,-2 2 1,3 1 18,-2-2 11,1 2 101,-3-2 11,4 0-23,-1 0-18,-3 0-11,3-1-11,-1 0 3,0-1-3,2-1-12,-3 0-7,2-2-4,0-3-10,1 2-9,0-2 12,-1-1 4,2-2-34,-2 2 11,3-3-30,-1 1 5,-1 0 6,3-6 1,-5 8 3,4-2 12,-2-4-38,3-2 11,-3 7 12,3-7 3,-3 5 4,3-5-3,-3 5 7,3-5-19,0 0-8,-3 3-17,3-3-1,0 0 18,0 0-3,0 0-26,0 0 30,0 0-45,0 0 34,0 0-12,0-17-7,2 12 19,-1-2-27,2 1-3,-2-2 29,2-2-7,0 2 4,1-4 34,0 2-57,1-2 1,-1 0-1,0-2-29,2-1 18,-2 1-33,3-2 15,-1 2 14,-1-2 23,0 1-30,2 1 8,0-2 18,-2 4 8,0-2-15,-1 2 7,2 0-15,-2-2 15,3 3 19,-3 2-4,0-1 15,-1-1-37,1 0 11,1 2 37,-1 0-26,0 0 8,0 1 29,-1-3-3,1 4-23,-1-1 34,0 2 7,0 0-11,0-2 52,0 2-40,-2 0 21,1 2 1,1-1 10,0 0-25,0-1 7,-3 6 38,5-7-38,-5 7 0,2-7 11,0 5-22,-2 2 30,4-6-30,-4 6-8,2-6 31,-2 6-5,4-3-7,-4 3-18,4-6 22,-4 6-15,3-4-12,-3 4 1,2-5-8,-2 5-10,0 0-9,5-2 23,-5 2-7,0 0 7,0 0-37,4-3 15,-4 3 22,0 0-15,0 0 30,6-4-56,-6 4 11,0 0 12,0 0-1,0 0-18,0 0 30,6-2 3,-6 2-18,0 0 11,0 0-15,0 0-30,0 0 52,0 0-37,0 0 8,0 0 25,0 0-6,11 0-5,-11 0 26,0 0-6,0 0 2,0 0 20,4 7-27,-4-7 4,3 4 11,-3-4-11,3 7 30,-3-7-7,2 6-38,-2-6 30,2 7-11,-1-3-4,1 1 15,-2-5-12,1 8-25,1-4 11,0 1-4,1-1 23,-3-4-16,3 8-33,-2-4 27,-1-4-5,3 8 8,0-6 0,-3-2 7,3 6-7,-3-6-34,4 4 72,-4-4-46,3 4 0,-3-4 31,5 1-53,-5-1 7,0 0 23,10 3-15,-10-3-7,0 0 10,10 0 1,-10 0-8,0 0 12,10-2-4,-10 2-12,0 0 34,11-2-26,-11 2-15,8-3 30,-8 3-15,8-3 0,-8 3-11,10-2 4,-6-1-1,-4 3 19,9-5 12,-5 1 7,0 1-53,-4 3 31,11-5-27,-6 1 12,-1 0-1,-1 0 30,3 3-36,-6 1 10,8-7 4,-4 6 0,0-4-15,-4 5 4,6-5 11,-4 1 7,-2 4-3,5-5-15,-2 3 3,-3 2-18,0 0 34,7-5-1,-4 2 4,-3 3-18,0 0 11,2-5-19,-2 5-8,0 0-10,0 0-30,3-6-60,-3 6-49,0 0-51,0 0-34,0 0-100,0 0-64,0 0-391,0 0-107,0 0 111,0 0 52,0 0 104</inkml:trace>
  <inkml:trace contextRef="#ctx0" brushRef="#br0" timeOffset="25840.1531">13387 10353 342,'0'0'369,"0"0"-60,-6-3-4,6 3 8,0 0-49,0 0-11,-9 8 12,6-4-38,1 3 15,-2-2-34,2 1-22,-3 3-7,0 0-4,1-1-37,-1 4 0,3-3-19,-3 4 0,3-2-11,-3 2-26,1-1-4,2 2-7,0-2-19,1 0 22,-2 0-37,1-1 1,2 0-20,-2-2 5,2-1-46,2 0-3,0-1 19,-1 0-27,1-2 27,1 0-34,-1 0 0,4-1 4,-3 0-34,2-2 19,-5-2-11,10 2 3,-10-2 34,13 0 4,-13 0-19,11-2-4,-4 0 0,1-3-14,1-1 21,-2-1 42,2 0-48,1 1-1,-2-5 41,1 0-70,-2 0 55,4 1 19,-5-2-33,2 0-8,1 0-23,-4 2 31,0-2 22,-2 2-1,2 2 16,-2-3 11,-2 4 11,-1 0-26,0-1 37,0 2-14,-1 0-1,-2-1-33,3 7 26,-6-8 3,2 4 1,-1 1 22,-1 1-26,6 2-15,-10-2 22,10 2-11,-11 0 23,11 0-8,-14 4 22,8-3-3,0 5-41,-1-1 7,-1 0 26,2 0 0,0 5-22,-1-3 37,2 3-37,-2 1 0,1 3 15,2-1-19,-2 1-26,1 2 34,1 0-8,-1 0-22,2 0 33,0 3-40,1-2-5,0 3 19,0-2 8,1 0-26,1 1 40,-1 1-32,1-1-1,0 0 18,-2 1 9,2 0-35,0-1 20,0 0-27,0 0 7,0-1 23,0-4-37,-1 3 0,1-1 18,-2-3-29,2 2-27,-2-4 12,2 1-37,-2-1 48,1-2-27,-1 3-3,-2-4 12,2-2 3,-3 0-4,2 1 8,-1-5 7,0 3-4,1-1 30,-4-1-25,3-1 25,4-2-26,-10 0 52,10 0 4,-10 0 4,10 0 15,-11-1 22,11 1 11,-7-4 30,1 0-19,3-1 8,2 1 33,-2-1-41,1 0-18,1-1 29,-2 0 8,3-1-26,3-1 11,-3 2-26,1-5 4,1 3 25,1-2-36,-1-1 7,1 2 0,2-2-15,-2 2-4,2-1-3,1 0 7,-1-2-26,2 1 41,1-2-60,-1 0 4,2-1-11,-1 1-63,2-1 3,3-1-29,-1-3-71,2 3-49,0-1 86,2-2-89,-4 1-607,4 1 70,0-1 64,-1-1 41</inkml:trace>
  <inkml:trace contextRef="#ctx0" brushRef="#br0" timeOffset="26911.8639">13720 10644 387,'0'0'368,"0"0"-29,-8 13-30,8-13-15,0 0-78,-2 7-7,2-7-5,0 0-2,-3 5-39,3-5-3,0 0-48,0 0 26,2 7-52,-2-7 3,0 0-33,3 5-15,-3-5 3,0 0-29,0 0 0,4 3 37,-4-3-63,0 0 30,0 0-1,0 0 5,0 0-8,0 0-4,0 0 11,0 0 0,0 0 8,0 0-7,14-8 10,-14 8-3,0 0 37,0 0 15,1-4-19,-1 4 41,0 0-3,0 0 25,0 0-32,0 0-9,0 0 8,0 0 0,0 0-37,0 0 11,0 0-7,-12-6-1,12 6-7,0 0-29,0 0-53,0 0-22,0 0-56,0 0-67,-12 10-108,12-10-60,-1 4-558,1-4-11,0 0 149,-2 5 59,2-5 71</inkml:trace>
  <inkml:trace contextRef="#ctx0" brushRef="#br0" timeOffset="28868.1652">14072 10243 126,'0'0'436,"1"-4"-34,-1 4-15,2-5-41,-2 5-33,0 0-15,0 0-38,0 0-25,0 0 26,0 0-34,0 0-11,0 0-4,-10 12-41,10-12-11,-2 12-11,-1-2-30,-2 0-7,1 3 7,0 1-18,1 2-19,-2 2 11,1-2-19,-2 5-10,0 2-12,3-4 7,-3 3 12,2 0 7,-3-1-164,2 0 23,-2-1-22,3-1 29,0-2-11,-2-1 11,0 0 22,2-1-48,-1-1 19,1-3-8,1 0-33,0-2 22,0 1-18,1-3 18,0 0 19,-1 1 3,0-3 19,-1-1-7,1 1-8,3-5 11,-4 7 15,4-7 41,-4 1-40,4-1 17,0 0-10,0 0-34,0 0 53,0 0 6,-9-13 1,9 9 18,0 4-10,4-13-9,-2 5 5,-1-2-8,2 0 22,0 1-44,1-4 40,1 4-10,1-6-27,-2 2 38,4-1-12,-3 0-3,5 1 3,-1-1-7,-3-1 0,3 1 19,1 2-26,0-1-1,0 0 4,1-1 1,-1 3-1,-1 1 30,0 0-19,-2 2 34,2 0-7,-3 1-42,2 0 20,-1 1 10,-2 0 0,2 2-22,-4 0 15,3-1-15,-1 2-22,2-1 52,-7 4-15,8-5 7,-8 5-7,7-2-8,-7 2-3,8 0 22,-8 0-11,0 0 4,11 2 25,-11-2-3,4 7-7,-1-3 21,-3-4-28,4 8 14,-4-2 22,0 0-37,1 0 4,-1 1-8,0 0-22,0 1 26,0-1-7,-1 2-4,1 1-15,-3-1 22,0 3-15,3 0-3,-1-2 33,-1 0-37,1 2 8,0-2 29,-1 1-63,1 0 11,1 0 22,-2-2-25,2-1 3,-1 3-11,1-4-19,0 1 15,-2 0-14,4-2-27,-2 0-15,0 0 16,1 1-27,-1-3 7,2 0 31,1 2-1,-1-4 34,-2-2-11,6 6-49,0-4 16,-6-2 44,10 3-38,-10-3 35,12 1-1,-5-1-11,-7 0 11,15-2-18,-7 0 25,2-2 12,0 0 19,0 0-31,-1-1 12,1 0 15,0-3-15,1 1-19,1-2 30,-1 1-11,0-3 3,1 1 4,0 0-7,0-2-37,-2 0 59,2 2-37,0-3 41,-3 1-8,2 1 1,1-1-16,-2-1 1,1 1 7,-2 0 0,0 0 15,2 1 0,-4 0-41,0 0 22,-1 1-7,0 2 26,-1-1 7,-1 1-37,-1-1 19,0 2 22,-2-1 0,2 3-7,-1-2 10,-1 3 9,-1-3-9,0 7 5,0-10-19,-1 6 0,1 4-4,-5-9 0,1 7 11,4 2 4,-4-5-11,-2 3-4,6 2 8,-10-3-4,10 3 4,-10-1 18,10 1-7,-11 1-19,11-1 19,-11 3-1,11-3 1,-12 4 4,6-1 7,2-1-15,-3 1 52,2 1-48,-1 1 14,2 0 1,-2 1 7,2 2 11,-2-2-7,2 3-19,-2-1-7,2 1 15,0 0-8,-1 2 19,-1-1-15,4 2-11,-2 0-15,0 0 14,2 0 5,-2 4-8,1-3 15,2 3-37,-2-2-1,0-1 23,1 2-33,0-3-4,1 0 41,-1 0-23,2 1-7,0-1 26,2-1-22,-2 1-23,1-1 23,-1-2-49,2 1 12,1-2 7,-1 0-12,-1 0-2,2-2-5,0 0-4,0-1 23,0 0-29,0-1 40,1 2-15,-1-5 0,2 4-11,-5-5-7,9 3-19,-5-3 0,3 2 29,-7-2 9,13 0-5,-13 0-14,13-2 3,-5 0-7,2-1-15,0-1 4,1-1-1,0-1-18,-1-1 8,3-1 0,0 0-23,1-2 4,0 0-12,-3-2 102,6-2-1,-3 1-41,1-3-55,0 1 29,0 0-30,0-1 1,0 1-15,-2-2 36,-2 2-10,3 1 11,-1-2 0,0 0 14,-2 0-10,-1 3 14,1-1-7,-1 0 26,-1 1-11,-1 3 30,2-4-8,-3 3 49,3-3-19,-3 1-26,0 0-4,-1 4 26,0-3 4,-1 2 41,1 0-34,-1 1 16,0-1 29,-2 1 26,2 1-3,-1-4 10,0 4 23,-1 0 15,0 2-19,0-1 19,0-3 11,-2 3 0,2 3 38,-2-1-16,1-1-3,0 1 18,-2 5-45,5-9 35,-4 5-27,-1 4-15,1-6-8,-1 6 12,2-6 15,-2 6-19,2-4-26,-2 4-7,0 0-15,1-7 11,-1 7-42,0 0 50,0 0-19,1-5-19,-1 5 7,0 0 12,0 0-23,0 0 1,0 0 18,0 0-8,0 0-3,-11 15 26,10-12-48,-2 2 29,1 1 0,-2 1-22,3-2 11,-3 4-33,1 0 7,0 0 4,-1 2 0,-2 0-12,3 1 31,-1 0-31,-2 2 12,2-1 15,0 1-8,-2 0 11,1 1-22,0 0-22,0-1 22,-1 1-18,2 1-5,-3-1-3,3 0 8,-2 1-1,2-1-3,-1 0 3,1 1-7,0-2 26,-2 0-29,3 0-1,-1-1-11,1-2 34,0 1-19,1 1 22,0-4-18,-1 2 7,2-3-30,-2 2 1,2-1-23,1-1 7,-3 1 8,3-2-33,-1-1 14,1 1-22,1 0-4,-1 0-22,3-2 19,-1 2 29,1-4-26,0 2-18,1-1 3,2-1-7,1-1-11,-1 1-12,1-1-6,-7-2-24,14 2-29,-4-1-33,-2-1-8,-8 0-78,15 0-4,-7-1-85,-8 1-492,14-4 93,-9 4 33,-5 0 83</inkml:trace>
  <inkml:trace contextRef="#ctx0" brushRef="#br0" timeOffset="29256.4208">14569 10360 428,'0'0'379,"0"0"-21,9-3-1,-9 3-48,0 0 11,11-2-33,-11 2-19,10-2-7,-1 2-4,0-1-56,0 0 7,5-2-33,-1 2 8,1 0-31,0-2 5,3 0-60,-1 2-8,-2 0-33,3-2-64,-1 1-10,-1 1-38,0 1-108,-1-1-100,0 1-49,-2-1-145,-2 1-365,1 0 34,-11 0 48,16 1 67</inkml:trace>
  <inkml:trace contextRef="#ctx0" brushRef="#br0" timeOffset="30252.0815">15457 10032 145,'4'-4'461,"-4"4"-51,0 0-15,0 0-53,0 0 1,0 0-34,0 0 15,0 0-41,0 0-27,0 0-2,0 0-9,3 12-14,-3-12-22,-3 7-31,3-7-6,-3 10-38,0-5-8,-2 2 8,2 2 0,-1 0-29,-1 3 6,1-3-18,-2 4-7,-2 1-19,1 0 0,0 3 8,-3 0 3,0 1 0,2 0-41,-4 2 19,1 2 15,0 0 14,-3 4-47,1 0 25,0 1-7,-1 0-30,-2-1 7,2 3-14,0-2 18,-2 0 12,2 1 14,-1 1-15,1-4 12,-2 4-49,2-3 4,0-1 48,0 2-40,-1 1 10,2-4 12,-1 1-16,4-6-10,1 3-15,-3-5 29,2 0-10,2-3 6,1 1-17,-1-3 10,2-1-44,1-1 3,0-1 23,2-2-42,1 1-62,-4-2 3,2 1-44,0-5-42,1 4-59,1-1-89,0-1-45,2-4-78,-5 5-444,5-5-77,-3 4 89,3-4 93,0 0 82,0 0 93</inkml:trace>
  <inkml:trace contextRef="#ctx0" brushRef="#br0" timeOffset="31027.5982">14818 10319 249,'0'0'331,"0"0"8,0 0-30,0 0 11,0 0-37,1-5-15,-1 5 4,0 0-37,0 0 7,0 0-41,0 0-15,0 0-22,0 0-12,0 0 16,0 0-41,0 0-5,7-3 16,-7 3-34,0 0 1,9-1-20,-9 1-3,0 0-30,13 0 27,-13 0-42,10-1 11,0-1 15,-10 2-25,16-1 3,-7 1-4,5-3 0,-3 2-11,2 0 0,1-1-3,-1 2-27,1-2 15,-3 2 0,2 0-18,-2-3-16,1 3-32,-3-2-5,-1 1-33,-8 1-37,13-1-31,-13 1-51,15 0-82,-10 1-15,-5-1-37,0 0-15,13 1-421,-13-1 0,7 2 220,-7-2-64</inkml:trace>
  <inkml:trace contextRef="#ctx0" brushRef="#br0" timeOffset="33280.0914">15840 10307 230,'0'0'201,"0"0"8,0 0-8,0 0-60,0 0 27,0 0-19,0 0-26,0 0 7,0 0-33,0 0-8,0 0-18,0 0-11,0 0 21,0 0 1,0 0-26,0 0-37,0 0 25,0 0-29,0 0 23,0 0-12,0 0 3,0 0-6,0 0-23,9-8 0,-9 8 4,5-5-12,-5 5 38,3-4-8,-3 4-26,3-5 45,-3 5-29,1-5-5,-1 5-48,0 0 63,0-7 23,0 7-19,0 0 11,-3-5-7,3 5 11,0 0 8,-4-4 10,4 4-22,0 0 12,-13-3-1,13 3 4,-9-1 0,9 1 4,0 0-11,-15 3 11,8-2 15,7-1-16,-10 4 16,4-1 15,6-3-4,-12 4-34,8-2 15,-2 1 19,0-1-18,2 1 6,0 1 5,-3-1-23,7-3 11,-9 7 0,6-4 8,-1 1 0,1 0-4,0 0-19,3-4 1,-5 9 10,4-6-7,-1 2-7,2-5-4,-1 9 8,2-3-20,1-1-3,-1 1-3,3 1-5,0-2-7,-1 2 30,1 1-26,1-3-4,-1 4 23,2-4-45,-1 3 18,-2-1 19,6 1-22,-4-1 0,1 1 26,2 0-27,-2-2-10,0 3-1,1 0 8,-1-2 19,-1 2-26,1-1 7,-1 0-19,-2-1 34,1 0-23,-1 1 20,0 0 6,-1-1-33,1 0 30,-1 0-11,-1 0 11,-1-1-38,0 2 38,0-2-3,-3 1-12,2 0 11,-1-3-11,-3 2-15,1-1 4,-1 1-12,0 1 1,-1-4 22,-3 2 4,1 0-4,0 0 0,-1-2 3,0 1-14,-1-2 11,1 1 23,-1-3-35,-1 3 24,4-1 36,-1-2-29,-3 0-16,4 2 35,0 0-20,7-2 8,-15 1 52,15-1-33,-13 0 7,6 1 12,7-1-27,-12 0-7,12 0 25,0 0-25,-12 0 11,12 0 15,0 0-45,-11 0-15,11 0 8,0 0-78,0 0-1,-9 1 49,9-1-78,0 0-38,0 0-47,0 0-76,0 0-89,0 0 42,0 0-608,0 0 49,17 7 111,-17-7 60,0 0 82</inkml:trace>
  <inkml:trace contextRef="#ctx0" brushRef="#br0" timeOffset="34011.5773">16087 10396 148,'0'0'522,"4"-4"-20,-4 4-59,0 0-44,0 0-34,0 0-4,0 0-41,0 0-15,0 0-18,0 0-8,-8 14-29,7-9-27,-1 2 0,1-2-22,-1 2-52,1 2-7,-2-1 14,0 2-29,0 0-15,2 1 18,-2 0-41,3 1-3,0-3 14,0 3-55,0-2-30,0 0 30,0-1-23,3 1-22,-2-2 26,2 0-26,0 0-22,0-2 25,1 0-17,-1-1 2,3 0 16,-1 0-45,1 0-11,-1-3 18,1 2-21,0-2-1,1-1 22,0 1-14,-7-2-1,12 2 31,-12-2-27,13 0 19,-6-4 22,-7 4-44,12-2 37,-5-3 11,0 3-30,-2-3 19,3 0 18,-3 0-3,2 0 11,0-3-37,0-1 33,1 0-11,0 1 15,-1-4-15,-1 3 11,1-2 19,0-1-27,1 0-3,-3 1 19,2 1 7,-2 0 11,0-2 15,1 1-14,-1 2 14,-1-2-8,-1 1 1,0 2 26,-1-2-19,0-1 8,-1 4-12,-1-2 15,0 3-7,-1-2 15,-1-1-23,0 1 8,-1 1-15,0 2-19,0-2 1,-3 0 6,0 0 1,-1 2 7,2-2-7,-2 2-4,-1-1 4,1 0 11,1 3-26,-3-1 22,1 2 12,0-1-46,-1 2-25,9 1 26,-17 1-12,9 1-3,-1-1 33,-2 3-36,1 1 25,0 0 15,0 2-56,-3 1-4,5 1 27,-2 0-30,-1 0-8,2 2 12,-1 1-49,1-1-19,0 1-40,2 1-75,-3 1-64,3-1-62,0-1-56,0 2-176,0-3-405,3-2 37,-1 2 97,4-4 100,-1 1 71</inkml:trace>
  <inkml:trace contextRef="#ctx0" brushRef="#br0" timeOffset="35327.4505">16658 10208 223,'0'-5'257,"0"5"22,0 0 15,0 0-37,0 0-19,0 0 4,0 0-26,0 0 0,0 0-26,0 0-15,0 0-4,0 0-25,0 0 10,0-6-26,0 6-3,0 0 14,0 0-25,0 0-31,0 0 5,0 0-1,-10 13 19,10-13-30,-4 9 23,1-4-38,0 2-7,-1-1 7,0 1-14,-1 2 14,1 1 30,0-1-56,0 1 0,-1 0 19,0 0-15,-1 2 8,1 2-12,0-2-26,1 1 8,-2 0 14,1 1-25,1-1 18,1 0 15,-1-1-34,-2 2 8,3-2 11,0 0-26,-2-1-4,2 0 12,-1 1-1,-1-1 12,2-2-23,1 3-14,-1-3-5,0 2 23,0-4-11,-1 1 11,1-1-7,2-2-38,-1 2 8,1-1 3,-1-1 1,2-5 29,0 10-30,0-10-3,0 8 4,2-4-8,-2-4-15,3 5 0,-3-5 19,7 3-38,-3-1 19,-4-2 1,8 4 6,-2-3 12,-6-1-30,14 1-11,-8-1-19,-6 0 23,16 0 10,-7 1-18,0-1-22,-9 0 11,16-1-56,-6 1-48,-1-1-16,0 1-51,-9 0 4,17 0-113,-10-1-342,0-1 45,-7 2 52</inkml:trace>
  <inkml:trace contextRef="#ctx0" brushRef="#br0" timeOffset="35739.7241">16507 10377 368,'-2'-5'495,"2"5"-37,0 0-18,0 0-5,0 0-51,0 0-27,0 0-11,0 0-29,0 0 18,5-6-71,-5 6-29,0 0-19,0 0-23,9-1-10,-9 1 14,0 0-44,13 0-30,-13 0 26,12 0-41,-12 0-12,14 0-17,-7-1-16,4 1 19,-11 0-12,18 0-25,-7 0-49,-2 0-10,0-2-61,-9 2-40,19 2-45,-13-2-105,3 1-66,-1 0-45,0 0-97,-8-1-447,12 2 30,-6-2 83,-6 0 47,11 3 116</inkml:trace>
  <inkml:trace contextRef="#ctx0" brushRef="#br0" timeOffset="36771.4088">17011 10311 156,'0'0'391,"0"0"-23,0 0-66,0 0-8,0 0-22,0 0 3,0 0-10,0 0-34,0 0-23,0 0-3,0 0-23,0 0-7,0 0 8,0 0-38,0 0-30,-17 12 12,13-9-12,1 3 1,0 1-38,-1-2 8,0 4-12,0 2-3,-3-3-30,0 4 37,-1 0-30,3 0 16,-4 1-16,4-1-11,-2 2-7,0-4 4,-2 2 21,5-1-43,-2-1 14,1 0 15,-1-3-8,2 2-14,-3-1 11,4-2-30,-1 0-34,1 0 27,0-2-8,1 1 0,0 0 30,2-5-15,-5 7-15,2-5 11,3-2-26,0 0 30,0 0-52,0 0 45,0 0-16,0 0 5,0 0-31,0 0 20,-5-12-12,5 12-8,4-11 8,-1 4 11,-2-2-33,1 2 26,3-4-4,0 3-11,-1-3 22,2-2 0,1 4 0,-2-2 4,1-1 8,0-2-12,-1 5 0,4-2 15,-4 1 19,1-1-8,0 2-3,-1 1 37,1-2-45,1 1 19,-3 2 25,-1 1 20,2-1-20,-1 0 5,0 4-12,0-3 19,-3 3-3,-1 3 10,6-7-11,-3 3-18,-3 4-15,3-6 25,0 3-25,-3 3 18,0 0 1,7-2 6,-7 2-21,0 0 22,0 0-15,10 7 18,-10-7-18,4 7 26,-3-3-26,1 0 15,1 0-15,-2 2-4,2-4 4,0 4 18,-2 0-37,-1-6 23,6 6-38,-2-2 53,-1-1-4,-3-3-15,4 6-12,-1-3 23,-3-3-18,6 4 33,-6-4-15,7 3-34,-7-3 12,8 2 22,-4 1-48,-4-3 59,8 0-41,-8 0 23,0 0-12,12-3 19,-12 3-18,8-3 40,-3 1-7,-5 2-18,8-6 3,-3 3 15,-1 0-19,3-1-11,-3 0 11,0 0 5,1-1-24,-1 1 42,0-1-41,3 2 18,-3-4 15,2 3-63,-3-1 8,2 0-20,-2 2-21,-1-2 25,5 0-40,-5 1-42,-2 4-40,6-7-49,-3 5-33,-3 2-105,4-4-14,-4 4-175,0 0-369,0 0 93,0 0 74,0 0 101</inkml:trace>
  <inkml:trace contextRef="#ctx0" brushRef="#br0" timeOffset="37844.1212">17150 10660 420,'0'0'514,"0"0"-75,0 0-25,0 0 29,0 6-90,0-6-14,0 0-41,0 0-11,0 0-42,0 0 1,0 0-48,0 0-20,0 0-14,4 3-49,-4-3-18,0 0-37,0 0-27,0 0-59,0 0-115,0 0-49,-3 7-93,3-7-171,0 0-477,0 0 78,0 0 90,0 0 85</inkml:trace>
  <inkml:trace contextRef="#ctx0" brushRef="#br0" timeOffset="38551.5931">17662 10216 126,'0'0'350,"0"0"-33,2-6-20,-2 6-21,0 0 7,0 0-15,0 0-7,0 0-57,0 0-21,-7 14 7,6-8 11,-1 0-41,-1 0 15,1 3-52,-1 0 14,-3 0-3,-1 5 0,3 0-33,-2 1 0,-1 1-8,0 3-8,0 0-21,-3 2 21,2 2-10,-2 0-16,1 0 12,-2 4 22,-2 0-37,1-1 7,1 1 27,-1-1-1,1-1 0,-2 1-25,2 1-1,1-5-4,-3 3 8,3-4-14,0 0 21,-2 5-7,2-4-22,0-2-23,-2-2 12,4 1-8,-1-3-19,0-1-14,4 0-60,-2-3-23,1 1-7,1-5-167,-2 2-19,4-2-11,-1 0-11,1-2-83,0 1 39,2-4-87,1-3-365,-3 5 49,3-5 90,0 0 66</inkml:trace>
  <inkml:trace contextRef="#ctx0" brushRef="#br0" timeOffset="39220.0343">17640 10338 201,'3'-7'275,"0"2"-11,0 0-3,2 0 0,-2 0-57,2 1 61,-1-2-68,0 2-29,0-2 3,0 2-15,2-1-25,-2 0-9,2-1-2,0 3-12,-1-2 0,0-1-19,2 2 4,-3 1-7,2-1 7,-1 0-4,1 1 0,-2 0 34,2 1-45,-2-2-11,-4 4 12,11-4 6,-11 4-21,10-2-20,-4 2 34,-6 0-25,0 0-16,17 0 15,-17 0-7,10 2-27,-10-2 31,10 1-34,-7 2 52,5-2-30,-8-1 4,8 5 0,-3-2 26,-1-1-52,-4-2 18,8 8-3,-4-6 7,-1 3-3,0 0 29,0-1-18,0 3 3,-1-1 0,0 1 16,-1 0-23,1 0 41,-2 3-19,0-2 11,-2 1-7,1 1-11,-2 0-4,2 1 27,-4-1-50,2 1-6,-2 0 47,1-1-44,-5 1-3,4-2-8,-2 0 7,-1 0 4,2 1-22,-2-4 18,0 2 4,2-1-3,-2 0 3,1-1-4,0-1-22,-1-1 15,0 2 15,3-2-34,-3-2 19,1 1-38,1 0 16,0-1-19,0 2 4,0-2-23,6-2 8,-10 3 7,5 0-4,-1-1-21,6-2-27,-7 2-26,7-2 7,-6 3-48,6-3-15,-5 3-33,5-3-26,-6 3-45,6-3 11,-3 4-93,3-4 18,0 0 12,0 0-186,0 0-295,0 0 165,0 0-31</inkml:trace>
  <inkml:trace contextRef="#ctx0" brushRef="#br0" timeOffset="40027.5698">18324 10040 171,'0'0'316,"0"0"-22,5-1 12,-5 1-20,0 0-10,0 0-34,0 0 7,0 0-7,0 0 0,0 0-7,0 0-27,0 0-3,0 0-15,-3 17-30,-1-11 0,3 1 0,-2 1-41,1 2 16,-2 2-13,2-3-29,-3 5 8,0-1 22,2 1-30,-2 3 4,2 0-8,-4 3 12,2-1-42,-1 1 4,0 3-3,-1-3 0,1 5-8,-2-2-15,2 1 15,-3 0 0,2 0-37,2-2 15,-4 0 3,2 0-3,2-4-7,0-2-12,-1 3 30,1-4-34,1-1 8,1-2 0,-1-1-8,1-2-18,0 0 4,0 2-19,0-4 0,2 0-4,-2-1 4,1 0-23,0-1-3,1-1 22,1-4-7,-3 8 0,1-4-71,2-4 26,-3 3 26,3-3-44,0 0 14,0 0 4,0 0 26,0 0-22,0 0 7,0 0-25,0 0 17,0 0-32,-2-15 10,0 11-18,1-1 33,-1 0 16,2-2 36,-3 2-74,1 0 11,0-3 8,-3 4 0,2-3 18,-1 2 4,-1 0 45,1-2-27,0 2 12,-3 1 26,0-2-23,3 3-3,-2-2-8,-3 1 38,3 0-23,-2 1 23,1 1 18,1 1-22,6 1 48,-15-2-22,8 2 3,7 0 12,-13 0 48,13 0-11,-14 3 8,7-1 3,0 1-3,-1 1 3,2 0 15,-1-1-4,1 2-29,0 1 14,1-2-25,1 1 18,1 2-8,-1-2-18,2 1 15,-1 0 7,2-1-25,1 2 10,0-2 23,0-5-45,3 11 0,0-6 22,-2-2-33,3 3 11,1-5 0,0 3-26,-1-1-18,3 0-35,-2-1-14,3 0-33,2-2 25,-10 0-66,14 1-15,-6-1-86,3 0-45,0 0 101,0-1-134,-1-2-492,0-1 11,1 0 61,-1 1 118</inkml:trace>
  <inkml:trace contextRef="#ctx0" brushRef="#br0" timeOffset="40712.0253">18752 10081 286,'-5'-3'253,"5"3"1,0 0-12,0 0-12,-13-2-6,13 2-12,0 0-4,0 0-10,-14 4-34,14-4 52,-10 1-53,4 2-10,1 0 3,-1-1-40,2 2 10,-3 3-18,1-1-3,-2 2 14,2 0-19,-1 0-10,1 1-12,-2 1-22,-2 2 44,2 1-51,2-2-31,-4 2 23,3 1-22,-2 0 44,1 1-44,1 1 11,-3 2 22,0-1-45,-1 3 1,2-1 29,1 1-4,-1 1-3,-1-2-4,0 3-30,2-3 8,-2 1 33,2 2-25,-2-3 17,-1 2 9,3-3-20,0 1-3,-2-1 48,3-2-40,0 0-16,1 0-7,-1 0 4,0-2 7,0-1-11,1 1 22,-1-2-22,3-4 12,-3 3-5,1-2 4,2-1 8,-2 0-8,1-1 4,-1-1 0,2 0 11,0-3 0,-1 1 41,0 0-34,0 0-10,-1-1 18,6-3 7,-9 2-48,9-2 34,-7 4 21,7-4-47,-9 3 18,9-3 7,0 0-21,-9 2-27,9-2 7,-3 3-29,3-3-15,0 0 33,-6 2-37,6-2-37,0 0-3,0 0-31,0 0-41,-1 6-44,1-6-93,0 0-19,0 0-41,0 0-409,0 0-16,12 1 49,-12-1 109</inkml:trace>
  <inkml:trace contextRef="#ctx0" brushRef="#br0" timeOffset="41127.3">18408 10411 390,'0'-6'414,"0"6"-12,0 0 4,0 0-30,0 0-49,0-5 27,0 5-38,0 0-21,0 0 2,0 0-28,0 0-24,4-4-29,-4 4 11,0 0-41,7-3 1,-7 3-27,11-1-15,-11 1-4,12 0-7,-12 0 30,16-1-56,-7-1-7,1 2-1,0-2-18,4 1 0,-3 1-19,3-1-7,1-2 22,-3 3-22,4-2 22,-2 0-44,0 1-4,0 0 0,-3-1-53,-1 2-10,1-2-34,-1 2-64,-2 0-70,-8 0-89,16 0-86,-16 0-97,13 0 19,-10 2-451,-3-2 41,6 3 38,-6-3 103,0 0 72</inkml:trace>
  <inkml:trace contextRef="#ctx0" brushRef="#br0" timeOffset="44475.5242">9166 10814 81,'0'0'339,"0"0"-26,0 0-8,0 0-29,0 0-12,0 0-7,0 0 0,0 0-49,0 0 27,0 0-27,0 0-14,0 0 22,0 0-37,0 0-4,0 0-26,0 0-8,0 0 8,0 0-15,0 0-18,0 0 44,0 0-52,0 0 0,0 0 3,0 0-33,0 0-3,0 0 18,0 0-15,0 0 0,0 0-33,0 0 30,0 0 3,0 0-11,0 0-11,12 0-12,-12 0-21,0 0 3,0 0 11,0 0 11,0 0 8,0 0-26,0 0-4,0 0 37,0 0-33,1 8 33,-1-8-7,0 0-15,2 4-30,-2-4 27,0 0-12,3 5 0,-3-5 18,1 5-14,-1-5-26,3 6 41,-3-6 3,3 6-37,-3-6 23,1 5-27,2-2 15,-3-3-7,5 8 11,-3-4-14,1-1 14,0 1 0,-1 1 7,1-2-7,0 1 8,-3-4 10,7 10-32,-4-8 32,2 4-21,-2-2 3,2-1-11,-3 2 3,3-4-10,-2 3 18,0 0 7,-3-4-14,4 6-27,3-3 68,-7-3-23,7 5-29,-4-2-8,-3-3 3,7 5 12,-4-1 22,0-1-29,3 0-12,-1-1-11,-1 3-3,-4-5 18,8 4 11,-3-1-7,0 1-1,2-1 5,-1-1-12,-1 1 38,1 0-34,3-1 22,-4 1-30,1-1 12,1 3-15,-1-3 0,2 0 15,-5 1-4,6-1 0,-2 3 26,-3-4-12,4 0-17,-2 2 14,0 0-15,1-1 4,-1 1 8,2-2-1,-3 2 12,1 0-4,0-1-19,-6-2 22,13 4-32,-6-3 6,-2 1 42,-5-2-46,14 2 5,-7 1 18,1-3-44,-1 1 55,1 1-15,0-1-3,0 0 4,-8-1 7,18 2 3,-8-2-33,-2 1 23,2-1-23,0 0 7,-1 1 12,-1-1-8,-8 0-7,20 0-7,-13 0 14,3 0 11,0 0-14,-2 1 3,-8-1 15,17 0-29,-8 2 14,-2-2 37,-7 0-47,17 0 47,-7-2-14,-10 2-23,18 0-3,-10-1 40,1 1-44,-9 0 11,18-1 37,-8 1-55,1 0 10,-2-1 56,1 1-44,-10 0-11,20-2 40,-12 2-44,2 0-4,0 0 34,-2-1-45,3 1 26,-11 0 11,18-1-30,-10 1 23,3-2-11,-2 2 29,0-1-52,2 1 34,-11 0-15,17-3 18,-5 2-14,-2 0-1,-1 0 12,3 0-23,-3 0 23,1-1 44,2 0-48,-2 2 38,2-2-27,0 1-30,-2-1-18,1 1 41,1-1-12,-2 0 1,2 0 37,-2 1-34,2 0 34,-1-2-4,0 0-30,-1 3-29,2-2 47,0-1-25,1 1-7,-2 0 44,-1-1-41,1 1 15,1 0 15,-1-1-4,2 1-19,-3 0 8,2-1-3,0 0-23,-1 1 22,2-1 4,-3 1-15,1-1 15,2 2 4,-3-2-4,-1 3 15,3-4 3,-2 3-29,2 0 7,0 0 23,-2-2-12,2 1-10,-3-3 10,1 4-11,1-1 16,-2 0-16,1-1 63,-1 2-66,0-2-8,1 0 26,-1 2-14,-1-2 32,0 0-10,1 2-34,0-1-7,1 0 44,-1 0 8,2 0-34,-1-1 12,-1 0-12,-1 2 4,2-2 0,-2 1-19,2 0 15,-3 1 4,1-2 8,1 2-16,1-2 53,-3 0-41,0 3-8,2-2-3,-1-1 3,-8 3-3,13-2 18,-6 1 26,-7 1-18,14-4-5,-8 2-28,0 2 36,-6 0 11,13-3-47,-7 1 21,-6 2-14,13-1-8,-7-2 30,1 2-15,1-2 3,-1 2 5,0-2 10,1 3-29,-8 0 11,16-4 34,-7 3-46,2-2 35,-2 0-31,-2 2 5,4-2 3,-4 1 3,3 1-3,0-1 26,-3 0-37,1-1 15,0 2-11,0-2-8,-8 3-15,13-2 41,-13 2 0,11-1-18,-5-1 40,1 0-51,-7 2 3,10-2 0,-10 2 22,11-3-10,-6 0-16,-5 3 38,9 0-27,-3-2 1,-6 2 10,11-3-14,-7 1 19,-4 2-23,12-2 26,-8-1 0,-4 3-18,14-2 7,-9 0-4,-5 2 8,10-3 7,-10 3-4,9-3-10,-4 2 6,-5 1 1,8-3-4,-8 3-4,5-2 27,-5 2 6,7-2-3,-7 2-48,0 0 30,8-4 33,-8 4-53,0 0-10,6-2 22,-6 2 7,4-2-18,-4 2 19,0 0-12,8-5 0,-8 5 8,0 0-4,6-3 41,-6 3-22,5-3 18,-5 3-48,0 0 14,4-2-10,-4 2 11,0 0-12,0 0 8,4-5-30,-4 5 12,0 0 10,0 0-10,5-1-1,-5 1 12,0 0 55,0 0-52,0 0-3,3-6 40,-3 6-25,0 0 33,0 0-11,0 0-34,0 0 4,0 0 19,0 0-31,0 0 5,0 0 14,0 0-10,0 0 6,0 0 31,4-4 3,-4 4-33,0 0-19,0 0 0,0 0-26,0 0 4,0 0-45,0 0-26,0 0-11,0 0-67,0 0-15,0 0-53,0 0-84,0 0-76,0 0-81,0 0-428,0 0-101,0 0 93,0 0 123,0 0 49,-2 16 92</inkml:trace>
  <inkml:trace contextRef="#ctx0" brushRef="#br0" timeOffset="46931.1555">10380 11265 63,'5'-5'357,"-5"5"1,0 0-20,0 0-58,0 0 10,0 0-44,0 0-19,0 0 8,0 0-27,0 0-37,4-3 23,-4 3-27,0 0-14,0 0-19,0 0 0,0 0-33,0 0 18,0 0-19,0 0-25,0 0 10,0 0-14,0 0 11,0 0-15,6-2 4,-6 2-26,0 0-8,0 0 11,0 0-40,0 0 14,0 0 8,0 0 7,0 0-15,0 0-18,0 0 18,0 0-10,-9-7-5,9 7 19,0 0-33,-7-4 29,7 4 0,0 0-11,-8-1-22,8 1 19,0 0-5,-10-3-3,10 3-11,0 0 22,-13 3-3,13-3 10,-8 0 27,2 3-22,6-3-5,-10 4 1,3-2 14,3 1-10,-2 2 3,0-1-8,1-1 12,-2 2-8,0 0 31,1 2-35,-1-2 16,1 2-1,-2 1 4,2-1-22,0 0 19,-1 0-34,1 0 59,1 2-29,0-2 19,-1 2-23,1 1 0,0-2 18,-1 2 5,2-2-16,0 3-10,0-3 18,1 2-34,-2 0 27,3 0 14,-3-1-26,3 3-14,-1-3 25,1 2-22,0-2 15,2 0-11,-2 2 4,2-1-8,0 0 34,0 1-38,0 0 4,2 0-18,0-1 7,0 0 15,-1-2-19,3 3-14,-2-2 6,2-1 1,-1 1 7,1 0 23,0-1-23,-2-1-11,4-1-18,-2 1 11,3-3-16,-4 0 12,4 0 15,-4-1-22,4-1-5,-1 2 20,0-3-5,-6-1-10,13 4-1,-7-4 20,-6 0-16,17 0-7,-17 0 10,12-3-6,-3 3 18,-1-2-7,-2 0-23,3-1 8,-1 1 0,0 0 22,-1-1-19,-1-1 8,2 2-11,-3-1 15,2 0 18,-1-1-22,-1 0-4,1 0-4,-2-1 31,0 1-12,1 1 19,-2-2-19,2 0 11,-2 1-22,0-1 33,1 2 16,-4 3-12,4-9-19,-3 5 20,1 0-12,-2 4-8,1-9-7,1 6 30,-2 3 15,1-8-23,-1 8 12,0-9-12,0 9-3,-3-7 11,2 2 0,1 5-11,-4-6 3,4 6 12,-5-6-12,0 4 4,5 2 0,-9-3-7,9 3 19,-9-3-9,4 2-10,5 1 48,-12-1-44,12 1-1,-13 1 12,13-1 7,-13 1-34,6-1 31,0 3-23,1 0 7,-2-1-3,2 1 0,-1 0-27,1 1 46,-1-2-12,0 4 4,0 0 11,2-2-30,-3 2-7,1 1-30,2-1-11,0 0-23,1 2-18,0 1-71,0 0-92,2-1-80,-4 1-196,4 2-335,2-4-1,0 2 79,0-1 85</inkml:trace>
  <inkml:trace contextRef="#ctx0" brushRef="#br0" timeOffset="48667.3049">11278 10932 37,'0'0'182,"0"0"23,0 0-19,0 0 8,0 0-19,-4-6-4,4 6-3,0 0-5,0 0 16,0 0-52,0 0 22,0 0-12,0 0 16,0 0-38,0 0 27,0 0-19,0 0 7,0 0-3,0 0-12,0 0-11,0 0 8,10 17 26,-7-14-71,-3-3 37,4 6-22,0-3 0,0 2 3,0-1-32,1-1 17,-1 2-25,0-2 37,2 1-34,-1 1 1,1-2-12,-2 2 0,1 0 12,2-1-5,1 2-10,-2 1 3,1-3-7,-3 1 22,3 2-15,1-2-3,0 1 7,-1 0-4,1-1-11,2 0-4,-3 2 34,2-4-30,-1 2 11,1-1 1,-1 2-20,-1-2 5,3 0-9,-2 0 31,3 0-37,-2 0 21,1-1 5,-1 0-38,2 1 23,-3 0 22,1-3-19,1 4-14,1-4 32,1 2-25,-1 0 4,0-1 52,-1-1-68,1 2 20,1-2 3,-1 0 0,1-1-19,-2 0 8,1 0-18,2 0 29,-1 0-30,0-1 11,0 0-3,3 1 18,-2-1-40,-1-2 25,3-1-7,-2 2 15,0-1-26,1 0 26,0 0-23,0 1 5,0-2 14,0-1-15,-2 2 0,4-2 23,-3 1-15,0 1 7,0-1 15,-1-1-26,1 2 0,-2-1 15,0-2-30,1 2 4,-2 1 37,1-1-22,-2 1-1,-2 0 8,1-1-18,-1-1 0,0 2 7,-2-3-8,3 3 19,-5-1 4,2-1-37,0 2 29,-1-2-14,-1 0 3,-3 5 12,7-7-1,-3 3-14,-2-1-16,-2 5 31,6-6-38,-4 2 19,-1-1 18,-1 5-14,3-5 3,-1 0 0,-2 5 4,2-7-3,-2 7 6,0-5 1,0 5-4,2-7-11,-2 7-4,0-5 11,0 5-3,0 0 3,-2-7-15,2 7 19,0 0-11,0-6 11,0 6 4,0 0 0,0 0-1,-1-6-6,1 6 3,0 0-19,0 0 0,0 0 12,0 0 0,-1-6-12,1 6-26,0 0 1,0 0-9,0 0-2,0 0-5,0 0-29,0 0-4,0 0-27,0 0-36,0 0-56,0 0-52,0 0-75,0 0 33,0 0-479,-12 15-16,9-12 83,3-3 62</inkml:trace>
  <inkml:trace contextRef="#ctx0" brushRef="#br0" timeOffset="50183.3114">11655 11364 264,'2'-4'313,"-2"4"-30,0 0-34,5-8 4,-3 4-22,-2 4-41,5-5-15,-2 1 0,1 0-37,-4 4-15,8-6 40,-3 3-62,-1-1 22,1 1-26,-1-1 3,-4 4-11,9-4 4,-7 1-29,-2 3 25,10-3-33,-10 3 4,7-4 3,-7 4 4,9 0-15,-9 0 63,0 0-51,11 3 21,-11-3 8,7 4-14,-4 1-5,-2 0 23,1-1 7,-1 1-26,-1 1-14,0 2 25,0 1-33,-1-2-8,-2 3 4,0-1-7,0 3-11,-1-4-5,-2 1-14,1 2 4,0-2 18,0 1-22,-1-2 0,-1 0-11,3-1 44,-2 0-44,2 0 11,0-2 22,1 1-19,-2-2-3,2 0 11,0-1 8,0 1-27,3-4 27,-5 6-45,5-6-8,0 0 0,0 0 8,0 0 0,0 0 0,0 0-19,0 0 4,0 0 19,11-13 3,-11 13 23,11-6-16,-6 4-14,1-2 22,0 0-33,2 1 18,-1-1 41,-1 1-11,2 2-7,2-2-8,-1 0 8,-1 2-8,2 0 19,-10 1 15,17 0 29,-9 1 4,2 0-29,-1 2-5,-1 1 5,2-1-8,-1 2 11,-2 1 4,0 0 11,0 1-30,0 1-11,-3-2 22,1 2-10,-1 0-12,-1 0 48,-3 0-3,3 0-41,-1 0-1,-4-2-3,-1 2 23,0 0-34,-3 0 14,0 0 20,-1 1-68,-4-1 38,0 4 3,-2-4 1,2 0-12,-2-1-45,-1 0 34,1 1 0,-1-3 0,3 1 19,-1 0 14,1-1-14,1-2-4,0 1-11,2-2 14,1 1-14,1 0 15,0-1-16,6-2-3,-11 3-11,11-3 19,-7 1-38,7-1-22,0 0-56,0 0-23,0 0-51,0 0-38,0 0-74,0 0-71,0 0-85,0 0-541,0 0 75,0 0 60,15-12 134,-15 12 48</inkml:trace>
  <inkml:trace contextRef="#ctx0" brushRef="#br0" timeOffset="52007.524">12188 10819 26,'0'0'260,"0"0"27,0 0-41,0 0-8,0 0-30,0 0 5,0 0 17,0 0-6,0 0-34,0 0-19,0 0 4,0 0 19,0 0-42,0 0 5,0 0-53,0 0 15,0 0 0,0 0-22,0 0 15,0 0 22,0 0-52,0 0-1,0 0 39,0 0-50,0 0 27,0 0 15,0 0-49,0 0 12,14 12 3,-8-9-41,-6-3 34,4 3 11,-4-3-19,6 5-11,-6-5 15,4 4-26,0-1 15,-4-3-8,5 4 12,-5-4-27,8 7 46,-4-3-50,0-3 27,1 2-22,-5-3-4,8 5 7,-1-1 15,-1-1-30,-1 0 12,1-1 14,1 3-18,1-3 3,1 0 12,0 3 7,-2-3-11,3 2 4,-2-3-19,2 2 15,0 0 26,-3-1-52,4 1 0,0-1 3,-3 0 1,2-1 14,-1 2-3,2-2-7,-1 1 6,0 0-14,-1-1-11,1 0 7,0 2-7,-2-2 18,1 1 1,-1-1-12,3 0-4,-2 2 8,0-3 7,2 1-7,-3 2 15,2-2-23,1 2 20,-2-2-1,1 1-15,-1-1 22,0-1-22,0 2 12,-9-2 10,18 0-10,-9 0-5,1 1 8,-1 1-18,0-2-1,-9 0 16,16 0-9,-5-2-6,-3 2-8,-8 0 4,17 0 7,-8 0-19,-3 2 49,-6-2-33,17 0-5,-9 0-3,-8 0-22,15 0 22,-8 0 4,-7 0 14,13 0-18,-6 0 12,-7 0 17,14 0-25,-14 0 11,13 0-19,-13 0 8,14 0 3,-7 0-10,-7 0 21,13 0-18,-13 0-7,13 0 22,-5-2-19,-8 2-3,15 0 10,-8 0 12,-7 0-11,15-3 15,-7 3-16,-8 0 20,13 0 10,-6-1-18,-1-1 4,-6 2-8,14-1-19,-14 1 16,11-1 22,-5-1-27,-6 2 5,10-1 3,-3 0-7,-7 1 3,8-3 30,-8 3-11,13 0-11,-13 0 15,11-3-45,-5 2 26,-6 1 8,12-3-19,-12 3 22,10 0 8,-10 0-15,12-1-15,-5-1 11,-7 2-15,11-2 1,-11 2 55,9-1-19,-9 1-40,11-4 22,-11 4-4,8 0-4,-8 0 8,9-1-11,-9 1-4,9-1 0,-9 1-4,11-2 12,-11 2-16,11-1 12,-6-1 0,-5 2 14,13-2-10,-13 2 14,10 0-11,-3-3-3,-1 1-12,-6 2-3,11-1 7,-5 0 7,-6 1-3,14-3 11,-7 2-4,-7 1-7,13-2 3,-7-1-3,2 1 3,-1 2 30,-1-2-37,1-1 12,1 1-1,-8 2 45,14-2-64,-6 1 8,0-3 4,-1 4-23,0-3 34,0 1-15,-7 2-11,16-3 22,-9 2-3,-2 0-5,3-1 42,-8 2-56,14-4 11,-9 3 30,1 1-45,-6 0-11,14-4 63,-8 3-30,1-1-25,-7 2 48,14-3-16,-9 1-17,3 1-5,-8 1 8,14-4-11,-9 4 48,2-2-48,-1-1-4,-6 3 30,14-3-41,-8 2 30,1 1-4,-1-3-34,-1 0 19,4 2 45,-9 1-30,11-3-7,-11 3 3,10-2-15,-3 1 27,-7 1 7,8-2-19,-8 2 11,8-3-10,-8 3 3,7 0-8,-7 0 8,0 0-3,8-2-5,-8 2-7,7-3 8,-7 3 33,0 0-8,6-2-6,-6 2-16,0 0-11,0 0 30,0 0-11,0 0-23,6-2-3,-6 2-27,0 0-29,0 0-19,0 0-33,0 0-19,0 0-48,0 0-45,0 0-82,0 0-30,11-1-48,-11 1 22,0 0-33,0 0-492,0 0-33,0 0 108,0 0 74,0 0 63</inkml:trace>
  <inkml:trace contextRef="#ctx0" brushRef="#br0" timeOffset="54903.446">13027 11211 245,'0'0'276,"0"0"-16,0 0 8,0 0-37,0 0-15,0 0-26,0 0 11,0 0-15,-9 14-3,7-9-5,-1 0-14,1 0 0,0 5 7,-1-2-18,0 1-30,-1 0 22,1 2-52,-2 0 34,1-1-27,1 1 5,-3 3-53,2-3 26,-1 1-26,3-1 0,-5-2-11,4 3-4,0-4-3,0 1 18,-1-2-37,1 0 0,2-1 3,-2 0 16,1-1 18,1-2 8,-1 3-31,2-6 9,-3 6-16,3-6-11,-2 5 11,2-5-3,0 0 3,0 0-18,0 0-11,0 0 10,0 0 23,0 0-55,0 0 40,14-14 4,-11 11-23,0-1-10,-3 4 18,7-6-19,-4 3 19,-3 3-4,9-4-3,-4-1 14,-1 3-25,-4 2 6,9-5 24,-5 5-16,-4 0 19,12-3-11,-12 3-12,10 0-14,-10 0 14,13 1 5,-7 1-1,-1 2 22,3-1-14,-4 2 45,3-1-20,-2 1-14,0 0-11,-1 1-11,2 0-1,-2 2 30,1-3 5,-2 2-9,0 0 23,-2-2-33,2 2 10,-3 0 19,2 0-14,-2 1-16,-2 0 45,1-3-33,-3 4 0,-1-1-8,0-1-4,-1 1-29,0 0 40,1-1-21,-2 1-12,-2-3 22,2 2-10,0-1-5,-3-1 8,3 0 0,0-2-26,1 2 30,1-3 14,-2 1-14,1 0-4,6-3 22,-10 4-3,10-4-8,-7 2 8,4 1 14,3-3-25,0 0 10,-9 0 1,9 0-12,0 0 16,0 0-5,0 0-10,0 0-1,0 0 8,0 0 8,-12 0-35,12 0 5,0 0-15,0 0-19,0 0-30,0 0-56,0 0 8,0 0-22,0 0-31,0 0-32,0 0-76,0 0-3,0 0-85,0 0-202,0 0-245,0 0 63,0 0 67</inkml:trace>
  <inkml:trace contextRef="#ctx0" brushRef="#br0" timeOffset="55295.7052">13011 11351 67,'0'-9'528,"0"4"16,0 5-34,2-7-30,0 3-29,-2 4-60,1-8 0,1 4-49,1 0-22,-3 4-29,5-9-38,-2 6-4,0-1-10,2-1-20,-1 2-47,2-2 17,3 0 9,-2 1-46,0-2 1,2 2-15,0-1-8,1 2-14,0-3-31,3 2 5,-2 0 3,1-1-23,0 1-14,0-1 26,0 2 0,-1 1-34,1-2-3,2 1-11,-4 1-12,1 0 34,-1-1-56,0 1 22,0 1-70,-2-1-23,-2 1 11,-6 1-59,14-1-59,-7-1-50,-7 2-32,11 0-105,-11 0-67,0 0-82,10 3-554,-10-3 66,7 1 131,-7-1 97,0 0 66</inkml:trace>
  <inkml:trace contextRef="#ctx0" brushRef="#br0" timeOffset="57607.2408">13680 10926 14,'0'0'93,"0"0"-3,0 0 48,0 0-12,0 0-7,0 0-44,0 0 25,0 0-22,0 0 1,-6-4 6,6 4 20,0 0-1,0 0-19,0 0 5,0 0-8,0 0 11,0 0 22,-8-1-7,8 1-7,0 0 14,0 0-7,0 0 30,0 0-26,0 0-1,0 0 27,0 0-15,0 0-30,0 0 30,0 0-23,0 0 5,0 0 6,0 0-18,0 0 12,0 0-23,0 0 40,0 0-17,0 0-16,0 0 4,0 0-22,0 0 7,0 0 11,0 0-7,0 0-22,0 0 11,0 0-8,0 0-18,0 0 29,0 0-29,0 0-1,0 0 31,0 0-49,0 0 15,0 0-15,0 0 4,0 0-12,0 0 23,0 0-11,7 15-4,-7-15 4,3 4 0,-3-4-1,3 6 12,-3-6-7,3 4-15,-3-4 18,4 5 7,-1-3-21,-3-2-1,4 7-3,-1-5 25,-3-2-21,6 6-12,-2-3 19,0 1-19,-4-4 11,7 6 1,0-4-20,-4 3 16,1-3 11,2 1-34,-2 1 15,-4-4 23,9 5-19,-2-3-8,-3 3 0,2-4 5,-6-1 21,7 5 4,0-2-14,-2 0-20,-5-3 9,8 4-12,-1-3 11,-4 2-26,-3-3 30,10 6-19,-5-4 15,-5-2 15,11 3-18,-7 0-23,-4-3 26,13 3-4,-7-2-14,-6-1 52,11 3-30,-5-1-23,2-1 30,-8-1-33,13 3 8,-7-3-1,2 1 11,-8-1-18,10 1 7,-1 1-3,-9-2 14,13 0 12,-7 3-15,-6-3-4,12 0-4,-5 0 0,-7 0 4,15 0-3,-7 1 6,-8-1 8,15 0 4,-10 1-3,-5-1-5,15 0 15,-15 0 27,12 0-57,-5 0 8,2 0 45,-2 2-64,3-2 19,-10 0 19,15-2-19,-6 4 33,-9-2-47,15-2 6,-7 2 68,1-1-75,0 1 26,-9 0-30,15-1 12,-5 1 11,-10 0 7,16-3-15,-8 3 15,1 0-14,-9 0 21,14 0-3,-6 0-30,-8 0 11,15 0 34,-8-2-19,-7 2-11,16-1 19,-10 1-23,1-1 1,2 0 25,-9 1-18,14-3-1,-8 3-18,-6 0 1,15-1 2,-8 1 24,-7 0 2,16-3-6,-9 2-12,1 0 30,-8 1-37,13-3 11,-5 3 7,-8 0-14,15-3 14,-8 3-14,-7 0 14,14-2-21,-7 1 32,-7 1-7,14-1-22,-9 0 34,3-1-16,-8 2 12,12-2 14,-3 2-40,-9 0 18,12-2 19,-4 1-34,-8 1-11,14 0 22,-14 0 8,13-2-11,-8 1-4,2-1-11,-7 2 11,11-1 4,-5 0-16,-6 1 46,11-2 3,-11 2-29,10-1-8,-10 1-8,7-1-3,-7 1 26,0 0-19,8-2 0,-8 2 8,0 0 7,11 0 19,-11 0-45,0 0 19,0 0 26,9-1-27,-9 1-6,0 0 33,8-3-27,-8 3-18,8-2 27,-8 2-27,9-2 7,-5-1 23,-4 3-26,0 0-4,13-2 8,-6 1-1,-7 1 1,10-4-4,-10 4 29,11-1 1,-7-2-30,-4 3-1,13-3 12,-9 1 0,-4 2-11,9-3 26,-9 3-11,11-2 3,-6 1-10,-5 1-5,9-4 30,-9 4-18,9-2-19,-9 2 34,7-4-12,-7 4-10,9-4 18,-6 1-19,2 1-15,-5 2 53,7-3-49,-7 3 11,8-4-3,-8 4 10,7-5-3,-4 4-3,-3 1 3,4-4 3,-4 4 1,7-6-11,-3 5-1,-4 1 8,6-7-18,-3 4 21,-3 3 12,4-5 4,-4 5-30,5-4 22,-5 4 4,4-6-4,-4 6-11,6-6 7,-3 4-25,-3 2 10,5-6 16,-4 1-12,-1 5-7,4-5 33,-2 2-37,-2 3 0,6-6 4,-6 6 11,4-5-7,-4 5 51,3-4-51,-3 4-4,5-4 22,-5 4-18,3-4 3,-3 4 8,0 0-4,4-7-4,-4 7 0,2-5 0,-2 5 12,3-5-19,-3 5 18,5-2-11,-5 2-11,0 0 19,5-6-11,-5 6-1,2-4 34,-2 4-33,0 0 3,3-3 41,-3 3-48,0 0 8,0 0 29,6-5-26,-6 5-4,0 0-7,0 0 7,0 0-3,0 0-1,0-4 8,0 4 4,0 0-8,0 0-3,0 0 10,0 0-29,0 0 4,5-3-34,-5 3 0,0 0-7,0 0-45,0 0-19,0 0-3,0 0-41,0 0-53,0 0-62,0 0-87,0 0-29,0 0-212,0 0-268,0 0 70,-3 15 41,3-15 94</inkml:trace>
  <inkml:trace contextRef="#ctx0" brushRef="#br0" timeOffset="62639.5802">14149 11191 100,'0'0'257,"0"0"-23,0 0-3,0 0-26,0 0 4,0 0-23,0 0-34,0 0 31,0 0-27,0 0 4,0 0 0,0 0-22,-8 16-15,8-16-15,-1 10 19,-1-5-23,1-1 30,-2 5-8,2-1-25,-2-1 26,1 1-34,-1 1-26,2 1 18,-2 0-3,0-1-45,-2 2 23,2-3 18,2 3-29,-3-2-1,2 3 15,-2-4-40,1 1 3,-1 0 26,1 0-41,-1-1 23,1-1-16,0 0 12,-1-1 0,4 0-23,-3-3-14,1 3 3,1-1-26,1-5 45,-4 7-11,4-7-4,0 6-11,0-6 7,-2 7-18,2-7 25,-1 4-6,1-4 25,0 0-30,0 0-6,0 0-46,0 0 34,0 0-11,6 4 7,-6-4-22,0 0 26,0 0-23,0 0-10,17-4 7,-10 1 3,-7 3 19,11-3-7,-4 1-7,1 1 25,-1-2-15,2 3 12,0-3-11,0 1-8,0 1 0,-1 0-11,2 0-27,-1-1-6,-1 1 10,1 0-14,0 0-75,0 1 34,0-2-64,-9 2-93,14-1-197,-7 1-230,-7 0 32</inkml:trace>
  <inkml:trace contextRef="#ctx0" brushRef="#br0" timeOffset="63163.9295">14376 11268 152,'0'0'354,"0"0"-60,0 0-11,0 0 22,0 0-11,0 0-11,0 0-22,0 0 3,0 0-18,0 0-19,-5 18-15,5-12-7,-2-1 4,2 2-8,-3 0-41,3 0 7,-3 2 31,1 1-46,-1 0-3,0 2 4,0-2-41,1 2 3,-2 0 4,3 0-26,-1 0 15,-1 2 11,0-3 0,1 3-11,-1-2-11,-1 0-33,1 0-16,0 0 67,0-2-77,0 2-12,2 0 22,-2-3-26,0-1 31,2 2-24,-1-3-29,1 0 0,-2-1 8,3 1-42,-1-2-10,1-1 10,-3 2-29,3-6-4,-2 8-30,1-5-22,1-3 3,-1 8-51,1-8-16,0 7-44,0-7-41,-3 2-71,3-2-7,0 0-71,0 0-469,-1 7 52,1-7 63,0 0 79</inkml:trace>
  <inkml:trace contextRef="#ctx0" brushRef="#br0" timeOffset="64908.0875">14942 10876 18,'0'0'75,"0"0"-53,0 0 90,-1-5-57,1 5-40,0 0 11,0 0 4,0 0 0,0 0 15,0 0-42,-7-3-14,7 3 22,0 0 15,0 0-11,0 0 0,0 0 8,0 0-16,0 0-33,0 0 15,0 0 37,0 0-48,0 0 7,0 0 11,-10 0-52,10 0-74,0 0 18</inkml:trace>
  <inkml:trace contextRef="#ctx0" brushRef="#br0" timeOffset="65635.5689">14887 10901 178,'0'0'205,"0"0"-11,0 0 40,0 0-18,0 0-37,0 0-34,0 5-4,0-5 23,0 0-7,-1 6-23,1-6 0,0 0-8,3 9-7,-3-9 42,0 5-53,0 0-4,0-5-19,-2 8 9,4-4 2,-1 0-29,-1-4 8,2 8-12,-1-3 23,0 1-42,1-3 9,-1 3-5,0-1-22,3 0 15,-2-1 11,3 0 4,-1 2-19,-2-2-7,2 1 0,1 1 0,-1-2-16,1 1-2,1-1 6,-1 1-10,0-2 3,1 2 0,0-2-15,1 1-7,-2-1 30,1-1-12,0 1-11,1-1 16,0 1-16,0-2-7,-1 0 0,1 1-8,-7-2 19,12 0 15,-12 0-26,16-2-1,-9 2 1,3-1-4,-10 1 15,15-2-7,-7 0-19,1 1 18,-1 0 1,2-3-30,1 3 22,-3-2 11,2-1-3,0 3-23,0-1 41,0-1-26,1-1-44,-1 1 44,-1 0 33,0-1 12,-1 3-45,0-2 26,1 2-11,-1-3 4,-1 1 4,-1-1-5,-1 2-3,-5 2-3,13-5-20,-9 2 34,2 0 12,-2 1-34,0-3 25,1 2-6,0-1-30,-1 1 25,1-2 12,-1 1-19,-1 1 1,1-2 10,-4 5-3,6-6-30,-2 2 41,-1 0-15,-1 1 0,-2 3 0,6-8 0,-4 4-8,-2 4 42,3-6-23,-3 6-4,4-6 5,-4 6-27,3-5 15,-3 5 22,2-4-22,-2 4-11,0 0 3,4-6-14,-4 6 0,0 0 37,3-5-53,-3 5 20,0 0-27,0 0 0,0 0 19,3-2-48,-3 2-1,0 0-6,0 0-1,2-6-49,-2 6 5,0 0-60,0 0 37,0 0 3,0 0-47,0 0-34</inkml:trace>
  <inkml:trace contextRef="#ctx0" brushRef="#br0" timeOffset="65708.6171">15371 10891 1116,'0'0'-662</inkml:trace>
  <inkml:trace contextRef="#ctx0" brushRef="#br0" timeOffset="66387.0676">15084 11326 275,'0'0'369,"1"-5"7,-1 5-45,0 0-37,4-7-26,-4 7-37,4-4-26,-4 4-4,6-4-11,-6 4-23,6-5-14,-2 4-15,-4 1-27,10-6 16,-4 4-45,-1-1-8,1 1-7,1 0-3,-7 2-8,13-5 11,-6 2-12,-1 1-29,1-1 34,1 0 11,-2 1-75,2 0 26,-1-1-3,0 1 15,0 0-12,-1-1 8,-6 3-19,10-4-7,-6 3 14,2-2 4,-6 3-7,7-3 0,-7 3 4,0 0-12,7-1 4,-7 1 30,0 0-7,7-3-12,-7 3 19,0 0-26,0 0-15,0 0 34,0 0-19,0 0 18,8 6 8,-8-6 0,2 8 19,-2-8-23,-3 8-19,3-3 42,-2 1-23,0 3-14,1-2 10,-1 1 19,-1 2-22,2 1-8,-2 0 42,-1 0-31,1 1-3,0-2 22,-1 3-15,1 0 12,0-3-20,-1 4 1,1 0 19,0-3-27,0 2 0,1 1-14,-2-3 40,3 1-37,-2-1-29,1 1 3,0-1-34,0-1 8,0-1-14,-1 1 6,2-2-40,0-1-30,-1 0-23,1 0-29,1-2-56,-2 0 11,2-5-63,-1 7-23,-1-3-96,2-4-447,0 0 22,-2 5 93,2-5 82</inkml:trace>
  <inkml:trace contextRef="#ctx0" brushRef="#br0" timeOffset="66691.2711">15163 11498 312,'0'0'451,"0"0"-38,0-6-26,0 6-37,0 0 8,0 0-61,0 0-21,0-5 63,0 5-79,0 0-25,0 0 11,0 0-34,0 0-7,6-4-8,-6 4-52,5-4 12,-5 4-20,10-4-29,-6 1-18,2 2 18,-6 1-30,13-6 8,-5 5-12,1-3-7,-1 1-22,3 0-12,-1-1-22,0 1-18,3-1-45,-3 3-4,0-2-67,1-1-41,-1 3-37,-1-2-48,2 1-64,-1 0-11,-2 1-74,0-2-317,1 2-164,-2-2 94,-7 3 66,14-3 71</inkml:trace>
  <inkml:trace contextRef="#ctx0" brushRef="#br0" timeOffset="68831.6909">15619 10893 107,'0'0'246,"0"0"0,0 0-30,0 0-34,0 0 19,0 0 0,0 0 0,0 0 1,0 0-35,0 0-18,0 0 15,0 0-23,0 0 1,0 0-23,0 0 8,0 0-1,0 0-7,0 0 4,0 0-11,0 0-12,0 0-10,0 0-12,0 0 15,0 0-7,0 0 10,0 0-14,0 0-4,0 0-7,0 0-26,0 0 14,0 0 5,0 0-31,0 0 38,0 0-8,0 0-14,0 0-1,0 0 4,0 0-26,0 0 4,0 0 0,0 0 3,0 0-3,0 0 11,0 0-4,0 0-7,0 0 0,0 0 7,0 0 4,0 0 19,0 0-31,0 0 9,0 0-16,0 0-7,0 0 15,0 0 7,0 0-26,0 0 0,0 0 27,0 0-9,0 0 5,5-6 7,-5 6-34,0 0 23,0 0 22,0 0-26,0 0 15,0 0 8,0 0-16,0 0 23,0 0-19,0 0-22,0 0-4,0 0 19,0 0 0,0 0 0,0 0-1,7-2-18,-7 2 4,0 0 4,0 0-8,0 0 12,0 0-20,0 0 23,0 0-15,0 0-7,0 0 26,15 5-23,-15-5-7,0 0 12,0 0-20,7 1-14,-7-1 14,0 0 38,7 1-34,-7-1 34,0 0-26,0 0-8,10 2 4,-10-2 30,0 0-34,7 3 4,-7-3-15,5 2 15,-5-2 0,0 0 0,8 3-3,-8-3-9,7 4 46,-4-1-56,-3-3 33,8 5 7,-2-5-29,-2 4 19,1-1 14,0 0-33,-5-3 11,10 4 22,-4-1-11,-1 1 1,1-1-12,1-1 29,0 1-6,-1 0-8,0-1-23,2 2 12,-3-1 14,1-1-10,1 1 11,-2-1-16,3 1-6,-2-1 6,0-1-3,-1 3-18,2-4 21,0 3-21,-1-1 10,-6-2-7,11 4 27,-5-3 2,1 1-14,-7-2 4,11 1 7,-5 0-11,-6-1 41,11 1-22,-5 1-27,-6-2 20,11 3-5,-5-3 19,-6 0-11,11 1-19,-5 0 34,-6-1-22,10 2-16,-10-2 19,11 0-14,-11 0 6,10 1 23,-10-1-14,8 2 6,-8-2 4,7 1-29,-7-1 26,0 0-19,11 1 3,-11-1 20,0 0-8,10 0-23,-10 0 1,0 0 55,10 0-63,-10 0 41,9 0-33,-9 0 14,0 0 12,10 2-12,-10-2-7,0 0-7,10 0 26,-10 0-16,0 0 12,15 0-15,-15 0-4,9 0 23,-9 0 7,10 0 0,-10 0-41,12 2 26,-12-2-18,10-2 14,-10 2 1,13 0 7,-13 0 7,11 0-11,-11 0 0,12 2-3,-12-2-1,12-2 5,-12 2 10,12-2-4,-12 2 35,12 0-46,-6 0-18,-6 0 44,13 0 1,-13 0-45,12 0 18,-12 0 53,12-2-64,-12 2 11,11-2-7,-11 2-11,11 0 19,-11 0 14,12-1-22,-7-1-19,-5 2 49,13-1-33,-8 0 17,-5 1-14,11 0-18,-11 0 3,12-3 41,-12 3-37,10-2 7,-4 1 49,-6 1-45,12-2 0,-12 2 7,10-2-18,-4 1-8,-6 1 38,10 0-41,-3-2 25,-7 2-6,11-3 6,-5 1 16,-6 2-15,11-2-19,-4-1 7,0 2 27,-7 1-23,12-2 1,-4 1 10,-8 1 4,13-5-18,-7 5-4,1-3 25,-7 3-36,14-2 30,-7 1-16,0-1 42,-7 2-46,15-2 16,-8 0-11,1 0 7,-2 0-15,3 1-4,-9 1 19,13-3 8,-5 2 44,-8 1-37,13-4 11,-6 2 4,0 0-38,-7 2-7,11-3 34,-5 1-19,-6 2-15,10 0 37,-10 0-33,11-4 26,-5 3 30,-1-1-42,-5 2-14,13-2 26,-7-1-22,1 1-16,-1 1 42,-6 1-23,12-5-3,-5 4 25,0 0-32,-1-2 28,0 1-10,4 0-26,-3-1-1,0 1 42,-1 0-38,2-1-3,-1 1 30,0-1-20,0 1 1,0 1 15,0-1-15,-1 0 33,-6 2-7,13-4-15,-6 1-19,0 0 49,-7 3-45,11-2 4,-4-3 15,-1 3-19,-1-1 15,1 1-11,0 0 33,-6 2-11,11-6 8,-8 2-8,2 2-15,0 0 8,-5 2 26,10-4 22,-10 4-33,8-2-1,-5-1 16,-3 3 44,6-2-71,-6 2 19,5-5 0,-5 5-7,5-2 18,-5 2-26,0 0 27,8-3 6,-8 3 1,0 0-23,6-4 23,-6 4-26,0 0-1,0 0 20,4-2-27,-4 2 4,0 0 40,0 0-51,0 0-15,0 0 33,0 0-7,0 0 30,5-3 3,-5 3-55,0 0 25,0 0-6,0 0-42,0 0 11,0 0 38,0 0-34,0 0-52,0 0 22,0 0-18,0 0-30,0 0-15,0 0-56,0 0-29,0 0-5,0 0-66,0 0-53,0 0-47,0 0-87,0 0-93,0 0-487,0 0 56,0 0 92,0 0 113,0 0 55,0 0 52</inkml:trace>
  <inkml:trace contextRef="#ctx0" brushRef="#br0" timeOffset="72747.2902">16244 11267 249,'0'0'369,"0"0"-38,0 0-44,0 0-34,0 0 4,0 0-12,0 0-3,0 0-37,0 0-7,0 0-20,0 0 1,0 0-23,0 0-3,0 0-30,0-7 18,0 7-10,0 0 3,0 0-23,0 0 16,0 0-19,0 0 33,0 0-14,-8-5-15,8 5 3,0 0-14,0 0 10,-5-3-10,5 3 22,0 0 14,-3-5-32,3 5-27,0 0 0,-2-7 34,2 7-34,-2-4-4,2 4-3,0-6 4,0 6-34,2-9 3,-1 5 16,-1-2-19,0 6 3,3-9 16,0 4-15,-2 0-1,1 0 5,0 0-19,2 0-23,-2 0 67,4 1-81,-4 0 18,0 0 15,-2 4-26,7-9 15,-4 6 4,-3 3-15,6-5 22,-2 1-30,-4 4-4,5-4 12,-1 1 4,-4 3 10,6-3-22,-6 3 12,5-3-19,-5 3-4,0 0 22,0 0-22,0 0 27,16 5-42,-16-5 52,4 8-37,-1-3 15,-1 2-11,-1 0 7,-1 3 49,2-2-45,-1 1-15,-1 0 45,-1 3-41,-1-1 0,1-2-4,-1 4 4,-1-4 14,2 3 5,-2-4-8,0 3-19,0-1-11,0-3 38,-2 2-16,3-1-18,-1-2-4,-2 2 12,1-3 14,0 3-11,-1-4-18,2 0 10,-2 2-3,1-1-15,0-2 19,-1-1-4,1 2 26,0 0-19,-2 0-7,2-1 23,0 0-12,4-3 0,-9 6-11,4-4 15,-1 1-16,1 1 16,0-1 0,1 1 7,-2-1 38,0 0-49,0 2 19,1-1 7,0 2 11,-2-1 8,0 0 30,1 2-34,0 1 0,1-2 4,-1 1 29,-1 1-48,1-2 26,1 2-7,0-1-33,2-1 25,-2 1-4,2-1-14,0 0 45,0-1-31,-1 2 16,3-3 7,-2 2-30,2-2-26,-1 0 37,2-4-18,-1 8-19,1-8 49,0 5-23,0-5-11,3 4-8,-3-4 12,0 0-8,0 0 16,12-2-12,-12 2-8,11-4-7,-5 1 45,0 0-49,1-1-14,1 2 29,-1-1 4,1-1 15,-1 0-37,1 1-1,1 0 35,-2 0-20,-1-1 38,2 2-41,-1-1 3,-1 0-3,2 1-15,-8 2 37,11-2 12,-5-1-38,-6 3 22,10-1-11,-3 0 27,-7 1-27,10 0 23,-10 0 22,11 0-38,-11 0 12,13 2-7,-13-2-1,10 3 12,-5-1-23,0 0 37,1 1-18,-1 0 8,0 0-12,0 0-22,0 1 22,1-2-7,0 1 25,-2 0-29,0-1-7,0 4 44,-4-6-15,9 2 5,-5 1-13,-4-3 5,6 4-11,-6-4 25,7 3-37,-7-3 1,4 2 40,-4-2-45,0 0 5,7 2 36,-7-2-44,0 0 22,0 0 15,0 0-30,13-2 16,-13 2 3,0 0-4,7-2-8,-7 2 12,6-3-15,-6 3-15,2-4 45,-2 4-41,6-4-26,-6 4 3,6-4-25,-6 4-23,2-4-34,-2 4-47,5-6-20,-5 6-40,4-4-79,-4 4-52,3-4-77,-3 4-146,2-5-395,-2 5 112,0 0 3,4-6 105,-4 6 78</inkml:trace>
  <inkml:trace contextRef="#ctx0" brushRef="#br0" timeOffset="74727.6042">16959 10918 178,'0'0'253,"0"0"-14,0 0-12,0 0-8,0 0-6,0 0-12,0 0-23,0 0 20,0 0-1,0 0-22,0 0-4,0 0-40,0 0 18,0 0-12,0 0-32,0 0 25,0 0-37,0 0 11,0 0 0,0 0 23,0 0-23,0 0 1,0 0-27,0 0-7,0 0 7,0 0 7,0 0 16,0 0-23,0 0-11,0 0 0,6 15-4,-6-15-18,1 5 44,-1-5-36,0 5 6,0-5 1,3 7-27,1-5 1,-4-2 25,4 5-18,-1-2-4,0 1-3,1-1-15,1 2 14,-1-2-22,3 1 19,-3 1 4,3-3 3,-1 1-4,0 0 1,0 1-4,3 0-4,0 1-15,-2-2 26,2 2-18,0-3-16,-1 2 31,4 0 7,-4 0-30,2-1 11,1 2 30,-1-3-14,0 2-9,3-2 20,-3 2-34,0-1-8,-1 1 19,1-2-22,0 1 22,0 0 11,0-1-22,-1 1 4,0-3-8,1 2-15,-1 1 15,-2-1 8,4-1-30,-4 0 26,2 1-15,-1 0 7,1-1 19,-1 0 0,1 0-22,0 1 33,-1-1-37,2 1 38,-1-1-20,0 0 1,-1-1 7,4 0-15,-4 3-7,2-3 22,0 0-8,0 0-25,1 0 11,-1 1-1,3-1-10,0 0-4,-2 0 11,2 0 4,-1-1-12,0 1 8,-1 0 11,1 0-7,1 0-11,0 0 14,0 0-11,-2-3 4,3 3 11,-2-1 8,0 0-8,-1 1-15,1-2 1,0 1 36,0-1-40,0 1 11,-1 0 3,0 1-18,0 0 29,0-1 12,-1-3-41,3 4 30,-2-1-16,2 0-10,-3-1 7,0 1 22,4-1-33,-1 1 7,-2 0 1,3 1-16,-3-3 34,3 3-8,-2-2 5,2 1-5,-1-1 0,-2 0 23,3 1-45,-1 0 0,1 0 38,-1-2-23,1 0 0,0 2 3,1-3 1,-2 3 15,2 0 3,0-1 12,-2-2-38,2 4 0,-2-3-7,0 1-8,2-1 31,-1 1-9,-1-2 5,1 1-8,-3 0-11,1 2 11,0-2 3,0-1 5,2 2-1,-4-2-7,1 2 19,2-3-19,0 3 4,-3-1 37,2 0-60,-2-1 4,4 1 19,-4-2-23,1 0 30,1 2 12,-1-1-31,0-1 12,2 2-12,-3-3-3,2 1 0,-2 1 7,1-2 12,0 3-4,-1-2-8,-1 1 8,1 0 40,0-1-33,-1 0 1,-1 0-27,-1 2 15,0-2 37,1 2-18,-3-1-16,2 0 38,-1 1-30,-2-1 1,3 1 25,-3-1-33,3 0 14,-2 0 12,0-1-11,0 0 7,-3 2-23,3-2 20,-2 1 3,2 1 4,-1-1-23,-4 4 0,6-8 12,-2 3 37,-1 3-49,-3 2 1,5-9 10,-1 6-18,0 0 0,0-1 45,-4 4-30,4-8-19,-4 8 34,4-5-37,-2 2 18,-2 3 22,4-6-29,-4 6-19,2-3 23,-2 3-16,4-5 4,-4 5 12,0 0 3,1-4-22,-1 4 7,0 0 0,6-4 1,-6 4-1,0 0 11,0 0 5,0 0-12,0 0 3,1-5-21,-1 5-31,0 0 5,0 0 10,0 0-40,0 0 7,0 0-49,0 0-22,0 0-14,0 0 10,0 0-25,0 0-31,0 0-18,0 0-7,0 0-38,0 0-33,0 0-45,0 0 1,0 0-72</inkml:trace>
  <inkml:trace contextRef="#ctx0" brushRef="#br0" timeOffset="74799.652">18653 10764 2963,'-4'3'-778,"4"-3"45,-7 6 40,2-3 101</inkml:trace>
  <inkml:trace contextRef="#ctx0" brushRef="#br0" timeOffset="76215.5921">17753 11306 100,'0'0'78,"0"0"19,0 0-23,0 0-36,0 0 29,13-13 3,-13 13-25,7-4 7,-4 0 34,1 0 74,2 0-11,-2 0 0,3-1-15,-4 2-34,5-4 20,-2 1-35,2 1 16,-1-2-53,1 0 4,-1 0 34,1 2-75,0-2 49,0 0 18,0 0-22,1-1-8,-1 1 15,-1-1 8,-1 2 18,2 0 16,-4-1 10,4 2-7,-4-1 4,2 1 29,-2 0-18,0 0 15,-1 2 33,0-1-29,-2-2-5,-1 6-25,7-4 11,-5-1-15,-2 5 19,2-5-53,-2 5 23,0 0 7,3-5-18,-3 5 29,0 0 12,0 0-42,-1-6-10,1 6 10,0 0 1,0 0 29,0 0-36,0 0-9,0 0 12,-13 11-4,13-11-11,-6 7 34,1-3-19,2 2-4,-4-1-11,3 3 19,-1-1-12,1 2-7,0 0 19,-3 0-8,1 2-7,1 1 3,0 2 12,-2-2 7,0 2-7,3 0 36,-2 0-43,0 1 3,2-1-8,-1 2 12,-1-2 14,1 2-25,0-1 14,0-1-18,2-2-8,-2 2 8,-1 0-12,3-2 1,-2-1-19,3 1 15,-4-1-4,4-1-11,0 1-23,0-3 16,-2-2 44,0 3-56,2-2-10,0-1-9,0 1-10,1-4-38,-1 2 15,2-5-44,-3 9-19,2-5 7,1-4-51,-1 5-35,1-5-29,-3 6-4,3-6-89,0 0-63,-3 4-105,3-4-7,0 0-4,0 0-472,0 0-31,0 0 105,0 0 78,0 0 93,-6 2 56</inkml:trace>
  <inkml:trace contextRef="#ctx0" brushRef="#br0" timeOffset="80007.1099">2705 16721 55,'3'8'108,"-3"-1"-33,2-3 7,-1 1 7,-1 3-14,0-1 3,4-2 7,-2 2-14,-1 0 15,2 3-16,0-2 24,0 1 47,0 0-59,2 0 4,-2 2-38,0-2 15,1 1-14,2 2 21,-2-2 16,0 1 3,2 0-33,-1 1-4,1-2 4,-2 1 0,2-1-8,-1 0-7,1 1 12,0 0-13,0-3 31,-1 1-26,1 0 33,1-1-30,0 0-14,-1-1 7,1 1-19,-1-2 68,2-1-64,-1-1 7,0 3-18,-1-2 22,3-2-3,-1 0 3,-1-1-18,-1 0 51,3 0-40,0 0-4,-1-2 4,-8 0 22,15 0-44,-6-1 14,-2-2-18,3-1 22,-3 3-8,2-4-18,-2 0 8,3 1 25,-2-3-14,-1 2-23,2-2 8,-1 0-30,-1 1 52,0-2-11,-2-1-11,4 0-12,-3 0 12,-1 1 29,3-3-48,-6 0 8,4 1 29,-2-2-14,2 2-16,-3-2 12,1 0 48,1-2-41,-1-1 23,-3 1-23,3 2-22,-1-4 22,0 3-4,-2-1-7,2 0-11,-1 2 4,-1-2 25,-1 1-14,2-1-4,-2 0 23,0 0-5,1 2-7,-2-2-7,1-1 22,-2 1-4,1 2 5,-1-2-16,1 0-11,-2 1 15,3-1 3,-6 0-10,4 2 29,-1-2 15,-1 2-18,-1 0-23,1 0 30,0-1-15,-1 4-11,1-1 18,-3 0 23,2 0-19,-1 0 4,-1 1-11,2 0 15,-3 1-12,3 0 19,-3 2-37,3-4 15,-2 5-8,-2-4-14,2 4 7,0-3-8,0 1 27,0 3-23,0-2 19,-2 2-8,1-1 11,0 1-59,-1 0 49,0 0-27,2 1 11,0 0-10,-1 2 10,8 1-7,-15-3-7,7 2 33,8 1-11,-15 0-30,5 1 44,3 1-17,-2-1-42,2 1 22,-1 1 5,-1 1 18,1-1-19,1 1-7,-3 1 37,3 0-8,0 0-51,-2 0 29,4 1 45,-1 2-41,0-1-7,2 3-12,0-2 26,-2 1 5,3 2-31,-2 0 19,5 0 15,-3 3-26,1 0 29,1 2-40,1 0 70,0 2-40,0-1-12,0 3 38,1-2-34,1 2 3,1 0-14,-3-1 41,4 3-37,-1 1 10,0 0-6,5 1 25,-4 0-15,3 0-7,-1-2 19,1 0-23,3 0 27,0 0-20,0 0-14,1-3 7,2 2 16,-1-1-42,0-1-26,1-4-26,2 2-26,-3-1-22,4-3-79,-2 1-70,-1-2 22,0-2-346,-1 0-171,1-3 3,0 0 71</inkml:trace>
  <inkml:trace contextRef="#ctx0" brushRef="#br0" timeOffset="82295.6292">3377 16546 134,'0'0'186,"0"0"-26,0 0 4,0 0-1,4 16 12,-3-9-29,2 0-27,-1 3 30,-1-1-23,3 3 12,-1 3-30,0 0 11,2 3-29,-2 0-12,2 4 18,-2-1-21,2 3 37,-1-2-79,-1-2 8,0 3 37,1-4-37,-1 2 4,-2-2 7,1 0-37,1-3 7,-2 2-7,0-4 15,1-1-8,-1 1 16,1-2-12,-2-2 0,1 0 3,1-1-2,-2-2-13,0 1 24,0-1-1,1-2-26,-1 0 15,0 0 15,0-5 30,-3 6-41,3-6-1,0 0-14,-4 3 0,4-3 30,0 0-19,0 0-7,0 0 3,-9-15-4,8 9-6,1 1 6,-4 0 42,1-2-38,2-1-18,-2-1 11,1 0-8,1 1 8,1-4-11,0 2 26,0-1-42,0-2 35,0 1 29,0-2-45,1 0-3,1-2 11,1-1-26,2 0 7,-2-1 23,1 2-1,2-2-14,-2 2 37,2-1-26,-2 2 11,4 0-30,-2 3-3,0-1-23,-3 3 34,3-1 11,-1 2-68,-1 3 72,0-4-19,-2 3 4,2 2-4,0-1 18,-2 2-44,4-1 26,-1 2-7,-5 3 26,6-4 22,-6 4-4,10 0-26,-10 0-7,8 4 3,-8-4 34,11 6 7,-5-4 27,0 4-56,1 0-5,-1 1 20,-1 1 33,1-1-56,-1 3 30,1-1 4,1 1-34,-3 2 11,2-2-7,0 2 4,-2-2-23,0 2 19,1 0 7,0-2-11,-2 1-3,0-2 10,1 0 1,-4 0-26,1-1 25,1-1-14,-2 0-4,1 0-7,-1-2 29,2 2-18,-4-2-4,2-5 29,0 8-14,0-8-22,0 4 18,0-4-11,0 0 11,0 0-7,0 0-15,0 0-12,0 0 16,0 0 14,-7-17 16,4 13-16,3-4 45,0 1-33,0-3-19,2 2 7,-1-1-10,2-3 3,-2 2 11,1-1-26,1-2 4,0 1 11,1 3 0,0-4-4,1 2-7,0 1 29,2-2-21,-4 3 3,4-2 18,-4 3-3,5-1-26,-4 0 15,2 2-8,-2-1 15,1 3-18,0 0 33,-1-1-30,2 1 23,-3 2-27,-3 3 1,7-7 14,-3 7 12,-4 0 7,0 0 8,13 0-1,-13 0-7,7 5 8,-6 0 14,4 0-7,-1 3-11,-3 0-12,5 2 16,-3-2 7,1 3 7,0 1-40,-1 0 18,0 2-15,1 0 0,2 0 19,-2 2 11,-1-1-23,0 1-6,2-1-1,-2 2 11,1-3 0,1 1 1,-2 0-12,3-1-11,-1-1-4,-1 1 12,0-3-16,2 2-7,-3-3-11,2 0-11,-1-1 0,0-1 18,0 1-22,0-1-7,0-1 7,2-2 7,-2-1-3,-1 1 15,1-2 3,0 1-7,1-2 8,-5-2-16,8 1 19,-8-1-4,0 0 5,18-5 10,-12 3 4,0-3 0,1 0 0,0-2 18,0-1 5,0-3 10,3-2-21,-2 1 43,0-4-17,0 1-16,3-3 30,-2 0-30,-1-2 12,2 1-8,-3-1 26,2-2-15,-1-1 1,0 2-9,0-1 23,-4-3-48,3 2 26,0 0-8,-3-1-14,-1-1 3,3 0 22,-3 1-44,-1-2 15,1 1-8,0 1 19,-1-2 11,-2 3-22,2 3-26,-2-2-4,-2 0-1,2 4 9,0-2-8,-3 2 41,1 4 3,1 0-21,-1 2-5,0-1-3,-1 1 0,0 3 0,0 0 11,-1 1 26,1 1-4,-3-1-37,2 3 23,0 0 6,1 0-21,-1 1 0,-1 2 18,5 2-26,-11-4 7,6 2 8,5 2 8,-12 0 14,12 0-14,0 0 10,-17 1-3,12 1 4,5-2 18,-9 5 0,3-1 8,1 0 3,2 0-10,-2 1-20,3-1 31,-1 3-20,2-1 9,-1-1 14,0 2-30,2 2 19,0 0-15,0 0 22,2 2 42,1 1-31,-1 1-21,0-1-9,3 3-14,-2 1 23,0 2-20,3 1 1,0 2 25,-2 0-40,0 1 19,2 0 6,2 3-3,-3-4-22,2 4 4,-1-2 10,-2 2-25,4-1 7,-2 1 7,-2-1 34,2 2-22,1-1-42,0-1 68,0-1-60,-1 0 19,-1 1 14,1-2-25,2-1-15,-3 1 18,2-5-15,0 0 4,-3 1 8,3-3-30,-2 1-4,1-2-8,0-2-29,-2-1 26,1 2-19,3-5 23,-5 1-12,3-2-14,-2-2 14,2 1-18,-1 0 19,1-4 10,-1 1-18,4-3 11,-9 0 12,9 3-23,-9-3 18,12-3 8,-6-1-11,-1-2 22,0 2 8,4-3-11,-3-1 10,1 1 16,-1-2-8,2-3-4,1 1 1,-2 0 25,-3-2-33,0 1-15,3-2 41,-3 1 4,-1 2 0,-1-4 7,1 3 22,-2 0-29,2 0 44,-2 2 34,-1 0 8,-1 1-9,1 1-6,-1-1 29,-2 2-18,1 1-12,-2-1-18,1 3-7,-1-1 62,4 5-92,-11-3 7,11 3 7,-12 0-18,12 0-3,-13 5-12,7 0-19,0 2-52,-1 3-33,-1-1-26,3 4-86,1-1-127,0 2-78,-2 1-413,2 2-111,2-3 126,-3 2 104,4-2 41,-1 0 63</inkml:trace>
  <inkml:trace contextRef="#ctx0" brushRef="#br0" timeOffset="82995.0917">4304 16951 85,'0'0'108,"6"2"-37,-6-2 3,0 0-44,0 0-15,0 0 30,0 0-23,0 0-74</inkml:trace>
  <inkml:trace contextRef="#ctx0" brushRef="#br0" timeOffset="83080.1512">4324 16948 309,'0'0'-60,"0"0"-41</inkml:trace>
  <inkml:trace contextRef="#ctx0" brushRef="#br0" timeOffset="84959.3961">4329 16955 26,'0'0'134,"0"0"44,0 0-14,0 0 7,0 0-7,2 6-4,-2-6 0,0 0 8,0 0-4,0 0-12,0 0 5,0 0 18,0 0-45,0 0 4,0 0-22,0 0 14,0 0-14,0 0 4,0 0-1,6 0 26,-6 0-18,0 0 15,0 0-23,15-5-3,-15 5-11,11-5 36,-5 1-14,5-2-7,-1 2 10,0-2-29,4-1 4,-1 0 36,1-2-51,0 2-15,-1-2 18,2 0-14,-1 0-20,1 1-10,0-1 7,-2 1-7,2-3 3,-2 3-3,0-2-4,1 3-11,-1-1-12,1-1-6,-4 0 6,1 1 16,2-2 3,-3 1-7,1 2-34,-1-2 4,-2 1 30,-1 1-34,2 0 11,-4-1-14,3 0-4,-3 1-30,1-2 37,-2 4-14,0-3 21,0 1 5,1 0-16,-2 2-7,0-2-3,-2 2 21,3-1-3,-2-1-7,2 3-19,-4-3 19,0 2 3,2 0 8,-2 5-8,2-10 0,-2 6-3,0 4 22,-2-8-1,2 8-10,-2-7 4,2 7-5,-4-4 1,4 4 15,-6-6-27,6 6-10,-6-2 10,6 2 4,0 0-3,-14 0 14,14 0 1,-13 3-8,8-1 7,5-2 4,-16 4 4,11-1 15,-4 0-11,2 2-4,0-1-8,-3-1 23,4 2 3,-2-1 1,1 1 14,-1 0 16,2 2-31,-1-2 1,1-2-5,0 5 27,1-2-4,2 1-7,-4 1 7,5-2 8,-2 1-12,1 2-11,0-2 30,-1 5-29,3-3-1,0 1-4,1 0 12,-2 1 3,2 2-18,-1 1-7,1-2 21,0 1-25,1 1 11,-1-2-8,3 5 23,-2 0-19,1-5 7,2 3-25,-3-1-1,2 3 34,0-5-22,0 4-1,1-1 23,0-3-33,-2-1-1,3 1 42,-1 0-23,2-2-30,-2 0 37,2 1-33,-2-3 8,1-1 29,0 2-26,1-1-22,-1-2 7,1 0 8,0 0-22,1 0 14,-2-4-11,2 4 15,1-4 4,-1 2-27,1-3-7,-1 0-3,-7-1 11,15-1-1,-6 0 1,0-1 7,-2-2-7,5 1-19,-2-1 30,-2-3-27,4 1 1,0-1 26,-2-1-26,2-2-12,-2 0 5,2 1-16,-1-5 4,-1 3-7,1 0 22,-1-3-26,-2 1-15,2-1 0,0 2 30,-1-3-34,-1 1 31,0-2-20,-1 4 1,1-2 10,-3 1 8,1-1 30,1 1-18,-3 3 7,2-2-4,-2 4 14,-1-4 9,1 4-1,-1-1 8,1 0-22,-1 4 33,-2-3 18,2 1 23,-1 2-19,1 1-3,-2-2 0,0 0-16,-1 6 12,2-8 26,-1 6 0,-1 2-18,3-7 10,-3 7-22,2-5 23,-2 5-31,1-5 27,-1 5 0,0 0-45,3-5 4,-3 5 11,0 0 0,0 0 22,0 0-29,0 0 3,0 0 27,9 14 6,-7-8-6,-2 1 29,4 0-49,-1 3 1,0-1 7,-3 2-14,4 2 6,-1-3 12,-1 5 4,0-1-12,2 1-14,-4-1 11,2 1 48,-1-2-19,1 1-22,-2-1 19,0 0-22,2-3-23,-2 2 18,2-2 1,-2-1-22,0 0 25,0-2-29,0 0 11,-2-2 14,2 2-6,-2-1 6,2-6 27,0 9-23,-2-6-18,2-3 26,-4 5-11,4-5 15,-7 4-8,7-4-11,0 0 11,0 0 0,0 0 0,0 0 4,-14-6 0,11 0-19,1 2 49,2 4-26,-2-11 7,0 4 11,2 0-4,-1 1-25,-1-4-8,2 0 26,0 1-7,2-1 44,-1 0-74,2-1 29,-2 0-3,4-1-26,-2 0 11,1-2 0,3 0 7,0 0 16,-1 1-46,1-1 12,0 0 30,-1 1-15,3 0-16,0 1 20,-2 0-19,3 1-4,-3 1 4,0 2 11,-1 0-4,-1-1 8,1 3-1,-1-1 16,1 3-49,-3 0 8,1 0-4,-1 0 22,3 2-3,-6 2 18,7-2-11,-7 2 15,0 0 22,13 4 0,-8-1 4,1 2-19,-1-1 8,3 4-19,-4 1-7,3-1 22,0 1 0,-2 2 19,1 2-19,-1-1-26,2 0 26,-1 1 4,0 1-23,-2 1-10,1-4 32,-3 1-21,3-1-5,-2 1 9,-1 0-12,2-2 15,-1-1-4,-1-1-8,1-1 9,-2 1-35,1-3 1,-1 2 0,0-1 14,-1-3 1,0 3 7,0-6-26,0 6 18,0-6-22,0 0-3,0 0 22,0 0-19,0 0 0,0 0-3,0 0-1,0 0 23,0 0-30,2-24 22,-1 16-22,2-1 15,0-3 34,1 2-19,0-2-8,0 0 15,2 0 8,0-1-23,0-1 5,-2 0 10,3 1 15,-2 2-18,1-1-8,0 2 30,0 0 14,0 0-40,-1 1 15,0 1 3,1 0 31,-2 0-46,0 3 16,1 0 29,-1 0-4,-2 1-29,3 0 11,-5 4 15,6-4-15,0 1 26,-6 3-23,8 0 34,-8 0-7,0 0-15,10 4 37,-10-4-19,7 7-22,-3-3 15,-1 1 0,2 4 15,0-2-8,-2 1-7,1 1 15,0-1-4,-1 4 4,0-2 4,1 1-12,-1 0-26,1 0 16,-1 2 18,0-1-45,1 1-8,-3-2 27,1 1-7,4-1-5,-5 0-3,2 1 22,-3-2-14,5 1 3,-3-3-26,0 1 0,1-1 44,-3-1-40,3 0 11,-1-1-22,0 0-8,-1-1 4,3 0-12,-1-1 1,-3-4 33,5 6-41,-5-6 0,7 1-7,-7-1-19,9 0-11,-9 0-59,0 0-23,12-6-22,-5 3-57,-2-2-40,0 1-104,3 0-112,-1-4-26,-1 3-458,2-2 45,0-1 85,1 1 145,-1 0 42,1-3 44</inkml:trace>
  <inkml:trace contextRef="#ctx0" brushRef="#br0" timeOffset="85235.5791">5973 16515 282,'0'0'544,"0"-7"-4,0 7-56,0 0-37,0 0-27,0 0-55,0 0-26,0 0 7,0-5-92,0 5-27,0 0 7,0 0-40,0 0-34,0 0-33,0 0-53,0 0-52,0 0-59,0 0-60,0 0-108,0 0-29,6 14-157,-6-14-82,-2 11-379,4-6 40,-4 0 101,4 2 41</inkml:trace>
  <inkml:trace contextRef="#ctx0" brushRef="#br0" timeOffset="85463.7318">5969 16946 487,'0'5'592,"0"-5"-41,-2 7-3,1-3-87,1-4-18,0 7-15,0-7-78,0 0-41,-2 7-22,2-7-63,0 0-57,0 0-111,-1 5-71,1-5-74,0 0-105,0 0-171,0 0-525,0 0 23,0 0 92,0 0 116,0 0 26</inkml:trace>
  <inkml:trace contextRef="#ctx0" brushRef="#br0" timeOffset="87018.7644">6797 16433 238,'0'0'260,"0"0"20,0 0-20,0 0-3,0 0 4,0 0-34,0 0-7,0 0-8,0 0-19,0 0-25,0 0-8,0 0-30,0 0-11,0 0 27,0 0-12,0 0-23,0 0-21,0 0 7,0 0 7,0 0-48,0 0 18,0 0-14,0 0 3,0 0 8,-2-5-41,2 5-1,0 0-6,0 0 10,-2-7 1,2 7-16,-3-5 16,3 5-16,0 0 5,-5-4-12,5 4-11,-4-4 7,4 4-3,0 0 22,-6-4-22,6 4-12,0 0-6,-9-4-1,9 4-4,-5-1 34,5 1 18,-7-3-44,7 3 8,0 0 17,-10-1 24,10 1-27,0 0 0,-12 0 0,12 0-7,-9 2 15,9-2-16,-8 5 49,8-5-3,-11 2-42,6 0 4,1 0 12,-2 1 18,2 1-30,0 0-4,-3-1 23,3 3-4,-1-1 4,1 0 0,0 2 18,-2 0-11,1 1 19,0 1-26,2-1 37,-1 1-52,1 1 7,0 0 45,1 0-30,0 1-10,-1-1-1,2 2-4,-3 0-3,4-1 25,-1 3-3,-1-2 4,4 2-19,-2-2 0,0 0 7,0 1-3,1 1 0,-1 0-22,4-1 10,-3-1 4,2 1-18,-1 0 11,0-1 4,3 0-45,-2 1 11,1-1 15,0-2-15,2 0-11,-1 1 15,0 0-1,0-2-17,1 0 10,-1-1-37,2 1 23,-1-3-1,0 0-22,0 1 0,-1-1 27,2-2-9,-1-1 16,0 1-11,1-2 3,-1 0-7,-6-2-8,11 4 8,-4-4 7,-7 0 0,10 0 15,-10 0-15,14-3 4,-14 3 0,11-4 0,-5 1 0,1 1-18,-4-1 32,4-1-3,-4-1-7,4 2 7,-3-2 15,0 1-15,1-1-14,-2 0 29,2 0-12,-1 0 31,-1 0-19,0-2-19,1 0 4,0 0 19,-3 2 4,2-2 33,-1-1-19,-1 2 4,1-1 8,-1 1 18,-1 0-15,0 0 26,0 6 12,-1-10-5,-1 4-3,1 1 0,-1-1-14,2 6-1,-8-8-8,4 4 23,-2 1-15,2 1-3,4 2-1,-10-5 8,3 5-26,7 0 7,-13 0 0,13 0-7,-13 5 11,6-3-33,2 1 14,-2 2 8,-1 0-8,-1 0-3,4 2 10,1-2-40,-2 4-30,1-4 4,0 5-60,0-2-33,1 1-93,1-2-27,1 0-115,0 1-52,0 0-97,2-1-353,0-1 63,2 2 78,-2-4 97,2 1 33</inkml:trace>
  <inkml:trace contextRef="#ctx0" brushRef="#br0" timeOffset="88259.5867">7128 16508 160,'0'0'338,"-5"-4"-10,5 4-30,0 0 7,0 0 8,-3-7-41,3 7-12,0 0-21,-2-6-38,2 6 11,0 0-4,-2-5-10,2 5-31,0-5-7,0 5-18,0-7-49,0 7 19,0-5 11,0 5-34,1-7 8,0 2-15,-1 5-34,5-8-3,-3 4 11,-2 4-1,3-7-3,-3 5-22,0 2-7,9-8 14,-6 3-19,-3 5-6,7-7 10,-3 5 0,1-1 12,-1-1-30,-4 4 3,11-5 0,-5 3 8,-6 2 4,8-3-4,-2 1-11,-6 2-12,10-1 27,-10 1-27,0 0-3,14 1 11,-14-1 11,7 4 15,-1-1-11,-6-3-7,4 8 18,-1-2 4,0 1 10,-2 0-13,-1 1-13,0 2 35,0-2-19,0 3-12,0 1 8,0-2-15,-1 2 12,-2-1 10,0 0-18,0 3 0,-1-4 22,1 0-29,-1 3-5,1-3 31,0 0-38,-1-1 4,1 0 11,-1 0-11,1 1 0,-1-5 12,3 2 14,-2-2-15,1-1 0,1 2 19,1-6 3,-4 7-3,2-3-30,2-4 60,-4 4-53,4-4-25,0 0-9,0 0 13,0 0 6,0 0 19,0 0-11,0 0-18,0 0-1,7-16 34,-4 11-11,0 1-16,0 0 5,-3 4 29,8-9-37,-4 5 4,0-1 8,2 2-16,-3-1 8,4 1-12,-3-1 31,5 1-12,-9 3 0,10-4 1,-3 2-12,0 1 22,-7 1-3,12 0 0,-12 0-4,14 1 0,-7 2-41,1-2 37,-2 3 15,1 1-14,1-2 14,-3 4-11,3 0 3,-3-1 1,2 0-15,-1 4 22,0-3-7,-4 4 18,3-3-29,-2 2 29,-1-2-7,0 1-15,-1 1 0,2-2 4,-6 1 18,3 0 8,-1-1-26,-1 2 7,0 1 15,-3-3-22,2 1 25,-2 1-25,0 0 15,0 0 36,-4-2-40,4 1-11,-2-2 18,-1 2-25,2-2 18,-1-1 18,0 1 1,1-3-1,0 3 16,-1-4 3,1 1-4,1 0 34,0-1-30,0 1 0,5-4 34,-11 1-30,8 2-12,3-3 23,-9 3-22,9-3 11,-7 1 11,7-1-15,0 0-15,-8 1 19,8-1 4,0 0-38,0 0 4,-9 3-7,9-3-1,0 0-10,0 0-12,0 0-3,-6 2-12,6-2-15,0 0-3,0 0-22,0 0-31,0 0-51,0 0-53,0 0-48,0 0 15,0 0-175,0 0-67,0 0-34,0 0-439,0 0 45,0 0 104,0 0 37,26 0 123</inkml:trace>
  <inkml:trace contextRef="#ctx0" brushRef="#br0" timeOffset="89978.7288">7663 16362 85,'0'0'235,"0"0"-42,0 0 5,0 0-1,0-4-70,0 4 40,0 0 16,0 0-5,0 0-14,0 0-8,0 0-25,0 0-8,1 20 3,-1-16 1,2 4 18,-2-1-11,0 0-7,0 3-1,0-1-29,1 1 22,-1 2-26,-1-1 30,1 2 19,0-1-61,0 1 1,-2-1-3,1 2-12,1-2 22,-1 1-26,-1-1 23,1 1-34,-1-2-7,1 0 3,-1-1-18,1 0 3,-2-2-3,3-1 15,-2 1-34,2-2 34,-2 0-16,2 0 24,-1-1-39,-1-1 31,2-4-22,-1 8 14,1-8-7,0 0-1,-2 3-29,2-3-11,0 0 11,0 0 0,0 0-4,0 0 12,0 0-19,8-15 26,-6 11-19,2-2-11,-1 2-26,2-3 15,-1 2 11,0 0 8,0-1 7,2 0-12,1 1-10,-1 0 15,-1-1-1,1 2-29,0 1 30,1-1-1,-3 2 4,3-1-11,-1 0 4,-6 3 11,12-2-11,-12 2-4,12 0 15,-12 0 8,11 3-53,-3-1 26,-2 1 12,0 1 11,0 1-4,-1 1-12,1 0-2,-1 2-20,0-2 15,-1 2 27,0 0 3,0 1-15,-2 1 16,3-1-5,-3-1-18,-1 2 3,1-1-3,-2 1 22,-2-1-7,2-1 0,-1 3 0,-2-1 10,-1-2 5,0 1 18,-1 1-29,1 0 18,-2-1-15,1-1-11,-4 3 22,2-4 23,-2 1-34,2 0 4,-2 1 0,0-4 0,1 2 18,-1-2 5,2 1 6,-1-2 27,1 1-15,0-2-11,0-1 14,1 2-11,0-3 20,0 1-1,6-2-27,-11 2 20,11-2 33,-7 3-15,7-3-18,0 0-12,0 0 8,-11 0 0,11 0-4,0 0-7,0 0-23,-10 1 8,10-1 3,0 0-3,0 0-7,0 0-20,0 0-25,0 0-26,0 0 3,0 0-85,0 0-38,0 0 15,0 0-74,0 0-86,0 0-37,0 0-70,0 0-49,0 0-373,0 0 34,0 0 45,0 0 164</inkml:trace>
  <inkml:trace contextRef="#ctx0" brushRef="#br0" timeOffset="90539.1024">7653 16449 63,'0'0'279,"0"-7"11,0 7-3,-3-6-19,3 6 0,0-6-18,0 6 3,0-7-22,0 7 14,0 0-17,-1-8-27,1 8-8,0-7-25,0 7-1,1-6-14,-1 6-15,0-6-19,0 6 30,3-6-26,-3 6-8,1-7 4,-1 7-29,2-6 10,-2 6-14,1-4-4,-1 4-8,3-6-7,-3 6 26,3-5 8,-3 5-49,4-4 0,-4 4-11,6-4 22,-6 4-22,7-3-4,-7 3 23,10-3-23,-5 2 0,-5 1 12,12-1 29,-12 1-33,14 0-27,-6-1 1,-8 1 7,17 0-30,-7 0 15,-10 0-29,17 1 55,-7-1-33,-2 0 11,1 0 22,1 0-41,-2 1-3,1-1 18,-9 0-19,18 0 5,-9 0 6,-1 0 9,-8 0 6,17 1-7,-10-2-33,-7 1 26,15 0-27,-15 0-10,14 0-4,-8 0-23,-6 0-33,12-1 7,-12 1-40,10 0 3,-10 0-37,8-1-45,-8 1-55,0 0-94,13 1-22,-13-1-145,0 0-306,9-1 49,-9 1 52,0 0 100</inkml:trace>
  <inkml:trace contextRef="#ctx0" brushRef="#br0" timeOffset="91778.9222">8155 16261 212,'0'0'227,"0"0"-11,0 0 26,0 0-8,0 0-25,0 0-8,1 15 11,-1-15-52,0 12-3,2-5 36,-2 1-18,0 2-22,0 2-12,0-1 8,0 2-33,1 3-1,-2-1-14,1 1 14,0 3 8,-2-1-8,1 0-33,-2 0 15,3 0-19,-3 1-3,2-2-8,-1 0 18,-2 1-33,4-3 8,-3 0 3,-1-1-37,3-1 30,-2-1 4,1-2-19,0 0-4,0-1 11,-1-2-10,2 0-20,-1 1 1,1-1 18,0-2-7,-1 2 7,-1-2-22,2 0 11,1-5-4,-2 8 12,0-4-19,2-4 0,-3 5-15,3-5 22,-1 6-22,1-6 11,0 0 15,0 0-26,0 0-15,0 0 12,0 0-27,0 0 11,0 0 16,0 0-27,0 0-4,0 0-10,22-9-23,-16 7 26,1-1-45,-3 1-37,5-1-11,-4-1-15,1 1-59,-6 3 14,15-2-59,-7-1-56,-1 0 15,1 2 52,-1-2-4,0 1-97,-7 2-368,12-3 63,-6 3 45</inkml:trace>
  <inkml:trace contextRef="#ctx0" brushRef="#br0" timeOffset="92283.2574">8333 16523 156,'0'-7'506,"0"7"-22,0-5-7,0 5-68,0 0-3,0-6-30,0 6-33,0 0-45,0 0 7,0 0-30,0 0-7,0 0-11,0 0-7,0 0 59,0 0-75,0 0-33,-2 15-3,1-7-27,1 1 4,-1-2-4,-1 1 15,1 2 1,1 1-31,-3 2-29,1-1 29,2 2-3,-1 1-42,0-1-6,1 6 6,-3-4-33,2 3-11,-2 1-18,3 0 10,0 0-18,-2-2-18,1 2 33,-1-1-30,2-1 18,-1 0 5,0-1-23,1-2-34,0-1 20,-2-1-46,2 0-22,0-2 30,0 1-37,0-3-27,-1-1-14,1 0-22,0-3-1,0 2 0,0-1-48,0-6-22,0 8-41,0-8-34,1 4-26,-1-4-70,0 0-20,0 0-114,0 0-533,0 0 96,4-16 72,-2 10 85,-1-1 90</inkml:trace>
  <inkml:trace contextRef="#ctx0" brushRef="#br0" timeOffset="93302.935">8485 16452 256,'2'-4'365,"-2"4"-18,0 0 32,0-7-14,0 7-48,0 0 21,1-5-21,-1 5-16,0 0-25,0 0-4,0 0-26,2-5 22,-2 5-45,0 0-22,0 0-4,0 0-14,3-3 10,-3 3-47,0 0-12,11-2-19,-11 2-11,8-2 27,-8 2-12,13-1-41,-5 0 0,0 0 4,0 0-26,1-3-4,0 4-4,3-2-18,-1-1 26,0 0-19,1-1 19,-1 2-19,2 0-3,-3-1-23,-1 0 8,-1-1-1,2 2 12,-3 1-34,-1-1 12,-6 2 7,12-4-4,-7 3-22,1-2 33,-6 3-7,13-2-30,-13 2 0,6-2 8,-6 2 40,0 0-44,0 0 18,12 3 57,-8 1-31,-4-4 5,5 8 29,-4-2-23,0 0 19,1 2 5,-1 0-20,-1 2 11,2 0-6,-4 2 14,4 0 7,-1 0-44,-1 2 22,0-1 11,0 0-25,-1 2 10,1-2-18,0 3-4,-2 0 45,4-1-42,-2 1 5,-2-2 14,2 4-40,-1-4 10,1 2 16,0-1-1,0-1-25,-2 0 10,2 0 1,0 0-12,-1-2 5,1 2 21,0-2-11,0-1-33,-1-2 11,1 1-7,0-3-38,0 2 23,0-3-1,0 0-44,0-1-26,0-5 41,0 10-74,0-5-23,0-5 4,-2 4-49,2-4-37,0 0-48,0 0-67,0 0-49,0 0-63,0 0-123,0 0-394,0 0 25,0 0 101,0 0 79,-8-14 66</inkml:trace>
  <inkml:trace contextRef="#ctx0" brushRef="#br0" timeOffset="93651.1657">8632 16704 223,'-2'-5'503,"2"5"-31,-3-4-25,3 4 11,-3-5-48,3 5-27,0 0-14,0 0-64,-3-3 41,3 3-11,0 0-67,0 0-22,-1-7 19,1 7-50,0 0-21,7-4-11,-7 4-1,0 0-41,7-3-14,0 3-8,-7 0 19,12-4-30,-4 2-22,-1 0 10,1-1-51,3 2 26,1-4-4,-1 2-30,3-2 4,-1 1-19,1 1-48,-2-1 8,0 0-42,-2 0-63,3-1-48,-1 3-52,-3 0-139,2-1-73,-1-2-120,-3 3-495,-1 0 89,-6 2 87,9-1 107,-9 1 59</inkml:trace>
  <inkml:trace contextRef="#ctx0" brushRef="#br0" timeOffset="94911.003">9169 16471 286,'0'0'317,"0"0"18,0 0-15,-5-4-15,5 4-26,0 0 45,-4-5-63,4 5-19,-2-6-7,2 6-1,-2-5-29,2 5-4,-1-6-11,1 6 26,-1-8-64,1 8 9,0-8-27,0 3-30,0 5 34,0-8-53,0 8-7,2-9-7,0 6 0,-2 3-15,2-9 14,-1 6-6,-1 3-12,4-7-4,0 3-18,-4 4-8,6-6-10,-3 4 10,-3 2-3,7-4-16,-7 4 16,7-2-12,-7 2-10,11 0-1,-11 0 26,10 3-22,-5 0-4,-1 1 12,2 0-8,-1 0 19,-1 1 3,0-1-11,1 1-7,-1 0 7,0 1 26,2-1 38,-3 1-53,-1-1-26,3 2 23,-2-3 14,-2 1-29,2 1 0,-2-1 11,2-1 11,-1 1-11,-2 0-12,1 0 16,-1-5-19,1 7 19,-1-1-1,0-6-10,-1 6-16,1-6 5,-1 8 14,-1-3 0,-1-1 4,3-4 11,-4 5 22,3-1-33,-5-1-4,4 3 23,0-2-1,-5 1-14,5 0 14,-2 1 12,0 0 15,-1-1-38,1 3 38,-2-1 36,0 1-36,1 0-8,1 2 19,-2-2-19,2 1-22,0 0 3,-2 0 19,2 2-7,0-1 3,1-2-18,0 0 11,0 0-11,2 1 7,-2-4 38,2 2-68,-1-2 1,1 2-1,-1-2-18,-1 0 11,3-5 11,-1 9-26,1-9 8,-1 6-8,1-6 4,-1 6 3,1-6 4,0 0-3,0 0 3,0 0-40,8 2-12,-8-2-15,0 0 19,11-8-19,-7 3 4,1 0 30,0 1 22,1 1-37,0-1 22,-2-1 26,2 1-33,-2 0-8,2 1 16,-1 0-1,-5 3 0,8-6 11,-8 6-3,8-3-8,-4 1 1,-4 2 21,10-3-3,-10 3-8,7-1 16,-7 1-5,0 0 19,13 1 4,-13-1-4,9 5 4,-4-4 15,-1 1 0,0 3-8,-1-1 12,1-1-19,0 2 7,2-1-3,-2 1-1,1 0 1,-1-2-1,-2 3 8,2-3 1,0 2-9,-1-1 4,2 2-3,-2-3 0,-3-3-12,6 6 60,-4-1-67,-2-5-4,5 3 8,-2 1 26,-3-4-23,3 3-7,-3-3 8,0 0 3,5 5-11,-5-5 0,6 2 15,-6-2-30,0 0-11,0 0 19,10 0-53,-10 0 12,0 0-31,0 0-29,0 0-14,10-5-68,-10 5 11,0 0-37,4-3-78,-4 3-67,0 0-60,5-6-3,-5 6-466,2-3 26,-2 3 90,4-6 70,-4 6 104</inkml:trace>
  <inkml:trace contextRef="#ctx0" brushRef="#br0" timeOffset="95886.6517">9605 16622 148,'0'0'358,"0"0"-38,3-3-26,-3 3-3,0 0-27,4-4 38,-4 4-90,3-3-4,-3 3-29,4-6-23,-4 6 38,7-4-38,-7 4-7,4-7-33,0 4-1,0-1-33,2-1 15,0 2-38,-1-3 16,3 1-38,-3-2 30,2 1 0,1-1-30,0-2 1,-1 1 10,0-1-15,0 2-3,0-3 11,2 1-26,-4-1-19,4 0-11,-2-4-18,3 3-19,-5-1 7,3 0 15,-1-1-18,0 2 11,-2-3-4,1 4 22,-2 0 1,2-2 18,-4 2-15,3 1-11,-2-1 22,-1 1-15,1 1 38,0-1-4,0 1 7,-1 3 15,-1-2 12,0 2-34,1 0 29,-2 5 16,4-8-8,-3 4 11,-1 4 1,2-7-38,-2 7 7,1-7-7,-1 7 19,0 0 14,3-5-6,-3 5-5,0 0 0,0 0-40,0 0 40,0 0 4,0 0 0,0 0-7,0 0 11,0 0 30,0 0-34,-11 14 4,9-9 14,1 0 20,0 0-42,-1 2 8,2-2 0,-1 3 26,-1-1-19,1 1 0,-1 1-7,2 0 0,-1-1 0,-1 4-23,0-1 19,0 0 19,1 0-26,1 2 18,-3-1-3,1 0 3,2 0-33,-1 0 15,1-1 14,-1 2-18,1-1 4,-3 0 7,2 0-19,1 1 8,-2-4-15,2 4 12,0 1 10,0-3-3,0 2-4,0-1 18,-1 0-25,1 1 7,0 0 0,0 1-12,0-1 12,0 0-15,0-1 15,-2 2 4,2-2-15,-1 1 41,0-1-12,1 1-29,0 1 18,-2 0 16,1-2-31,1 0 4,0-2 23,0 2-27,0-3 23,-2 2 15,2-2-19,0 3-7,-2-6 22,1 2-22,1 2-4,-1-3 3,0 0-14,1 1 7,-2-4 4,2 1-11,2 1 22,-2-6-18,-2 8-38,2-8 22,0 8 9,0-8-1,0 6-52,0-6 26,0 0-27,0 6-21,0-6 15,0 0-72,0 0-25,0 0 7,0 0-41,0 0-37,0 0-41,0 0-70,0 0-35,0 0-47,0 0-76,-1-19-77,1 19 45,0 0-459,-6-5 64,6 5 92,0 0 83,0 0 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9:18:12.5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2465 7865 59,'0'0'97,"0"0"7,0 0-26,0 0 19,0 0 0,0 0-4,0 0 22,0 0-22,0 0-22,0 0 37,0-7-18,0 7 14,0 0 15,0 0-11,0 0-49,0 0 53,0 0-45,-1-5 15,1 5 11,0 0 4,0 0-30,0 0 15,0 0-26,0 0 18,0 0 1,0 0 14,-2-4-11,2 4-7,0 0-23,0 0 1,0 0-5,0 0 1,0 0 26,0 0 0,0 0 7,0 0 0,0 0-59,0 0 48,0 0-4,0 0 0,0 0-11,0 0 0,0 0-14,0 0-12,0 0 0,-4-6-15,4 6 11,0 0-7,0 0 15,0 0 22,0 0-33,0 0-4,0 0-8,0 0 12,0 0 3,4 18 0,-4-14 8,2 3-34,-1-2 23,2 0-11,-3 2-23,1 0 33,0 0 23,3 1-7,-3 2-16,2 0 8,-2-1 12,2 2-46,-1 0 31,-1 1-5,1-1 16,0 2-23,1 0 22,-2 3-10,1-2 25,1 2-22,-2 2 8,2-3-8,-2 3-4,1-2 4,-1 2 8,1-2 14,-2 2-11,1-2-14,-1-2 6,3 1 1,-3-3-26,0 0 3,0 1 16,0-1 3,0-2-30,0-1 4,0 1-11,-3-2-8,3 0-18,-1 0-15,-1 1-15,1-4-75,1 2-92,-2-2-19,1 2-38,-1-2-29,1 0 71,1-5-5,-3 5-498,3-5 63,0 0 64</inkml:trace>
  <inkml:trace contextRef="#ctx0" brushRef="#br0" timeOffset="775.5174">2588 7932 189,'0'0'179,"0"0"-4,0 0-26,0 0 0,0 0-11,0 0-38,0 0 23,0 0-11,0 0-1,0 0-17,0 0 10,3-4-22,-3 4 3,0 0-10,0 0 7,0 0-34,0 0 34,0 0-45,0 0 53,0 0-5,0 0-18,0 0-3,-3 15 10,3-8-11,-1-3-3,-2 3 22,-1 1-26,1 0 18,0 1-25,-1 1-1,1 1-3,-1 0 10,-2 3-6,-1-1-12,0 0 11,1 2-10,1-2-1,-1 1-156,-1-2 26,1 0 3,2 0-6,0-2 21,-1 0 8,1-2 41,1-2-15,-2 2 4,2-1 11,0-1-11,0-1 7,2 0 7,-2 0-3,3-5 11,-3 8-14,3-8 14,-2 5-19,2-5 16,-2 6 36,2-6-3,0 0 4,0 6-19,0-6 0,0 0 30,0 0-27,6 2-10,-6-2-4,0 0 48,6 2-45,-6-2 27,0 0 11,0 0-45,15-2 34,-15 2 10,8 3-6,-8-3-20,10 1 5,-5 2 29,1 0-7,2-1 18,-1 3 12,0-1-15,4 0-8,-4 3 0,5-2 26,-1 1-14,-1 0 10,1 2-7,2-2 41,-2 1-29,4 1-1,-2-1-7,0-2 0,0 4-12,-2-4-14,0 0 30,1 2 18,-2-3-45,1 1 8,-1-2-14,0 3 2,0 0-3,0-4-26,-1 1-15,-2 0-7,0 1-49,-2-2 19,0 0-56,-5-2-7,11 4-56,-8-2-42,-3-2-32,7 2-76,-7-2-192,6 1-213,-6-1 48</inkml:trace>
  <inkml:trace contextRef="#ctx0" brushRef="#br0" timeOffset="3360.2334">7574 8252 268,'1'-4'353,"-1"4"-14,0-8-34,0 8-14,-1-5-16,1 5-14,0-7-19,0 7 19,0-5-23,0 5 0,0 0-11,0-8-26,0 8-15,0-5-22,0 5-4,0 0-3,0 0-46,0 0 9,0 0-1,0 0-19,0 0-14,0 0 29,0 0-25,0 0 6,0 0-14,3 22-3,-2-14-12,-1 3 3,2 0-21,-2 3 51,0 0-63,3 2 16,-2 1 36,0 2-44,1 0 3,-2 2 15,1-1-29,-1 2-1,1-2 1,-2 4-1,2-5-18,-2 4-4,1-2-11,-1-1 15,1 0-7,-2-2-53,2-1 0,-1-2-63,1-1-11,-1-2-18,1 0-65,-3-4-43,3 3-68,0-3-22,0-1-34,0-2-29,0 0-462,0-5 85,0 0 61,3 5 73,-3-5 53</inkml:trace>
  <inkml:trace contextRef="#ctx0" brushRef="#br0" timeOffset="3899.5916">7773 8306 74,'0'0'138,"0"0"18,0 0-37,0 0-22,0 0 22,0 0 4,0 0-15,-14 12-22,11-10 10,-2 4-36,5-6 11,-6 7 18,1-1-40,2-1-1,-2 0 8,1-1-4,0 3-11,-2-1 7,-2-1-3,5 2-19,-1-2-4,-1 2 1,1-2 6,0 2 12,-1-2-22,3 0 15,-4 2 3,3-2-7,-1 1-42,1-1 24,2 0 17,-2-1-47,3-4 40,-3 9-7,3-4 37,0-5-44,0 7-8,2-2 0,-2-5 26,2 10-38,1-5 5,2-1 7,-1-1 15,0 1 3,3-1-21,-1 1 47,-1 0-3,0 0-3,2 0-5,0 0 64,-3 2-45,3 0-7,-1-2 40,-1 1-3,2 2-18,-2-1 21,0-1-18,0 3 23,0-2-27,-1 2 11,2-3-22,-2 2-3,2 0-4,-2 0-1,-1-2 23,1 2-41,2-3-52,-2 2-37,-1-1-49,3-1-85,-2-1-64,-4-3-48,10 2-424,-2-2 63,-8 0 85</inkml:trace>
  <inkml:trace contextRef="#ctx0" brushRef="#br0" timeOffset="5335.5446">10775 8233 26,'0'0'431,"0"0"-21,0 0-15,0 0-34,4-5-48,-4 5-19,0 0-4,0 0-22,0 0-26,0 0 4,0 0 26,0 0-34,3 15 23,-3-8-64,0 0 19,0 0 11,0 1-59,0 3 3,0 0 15,-2 2-33,2 0-12,-1 2 12,1 1-42,-3 0 9,2 0-16,0 2-4,-1 1-3,-1-3-34,2 4 34,-2-1-33,2-2 29,-1-1-41,1 1 22,-1-3-44,1-1 15,-1-1-19,1-2-8,-1 0 1,2-2 0,-1 0-12,1-1 4,0 0 8,-1-3-4,-1 1-15,2-5-34,0 7 23,0-7-15,0 0 11,0 0-15,0 0-7,0 0 4,0 0 47,0 0-25,0 0-15,-7-15 19,7 8-34,0-1 0,0-1 7,2-2 16,-2-2-27,1 1 15,2-4-11,0 0-22,-1 0 15,1-1-8,0 0 56,0 0-30,1 0-7,-1-1 26,2 0-4,0 1 4,-1-1-4,1 1-15,-1 1 11,2-1 19,-2 2 11,4-2-25,-2 3 25,-1 0 7,1 1-7,-1 3-22,0 0 26,1 0 22,-2 2-3,-1 0-68,0 1 27,2 1-12,-2 2-10,1-2 29,0 0-15,0 4-4,-4 2 23,8-3-4,-8 3 4,0 0-8,10 0 41,-10 0-33,0 0-12,9 5 53,-6 0-30,0-1-15,-1 2 7,0 0 16,1 0-38,-1 0 15,-1 2 11,1-1 4,-2 3 7,0-3 4,1 1-15,-1 1-14,0-1 10,-1-1 19,1 2-11,-3 0 4,1-1-4,-2 0-19,1 2 19,-1-3 26,-1 1-34,-1-1-11,0 1 4,-1 0 15,1-2-11,-1 0-8,0 0-29,2 0 3,-1-3 4,-1 2-22,-1-1 36,3 0-88,1-3 7,0 4-64,-2-3-66,6-2-45,-7 5-97,7-5 15,-4 3-86,4-3-546,0 0 99,0 0 79,0 0 134,0 0 29</inkml:trace>
  <inkml:trace contextRef="#ctx0" brushRef="#br0" timeOffset="6107.0549">12790 7978 48,'0'0'510,"0"0"-37,4-4-45,-4 4 8,0 0-42,0 0-14,5-3-26,-5 3-45,0 0-15,0 0-15,0 0-26,0 0-26,0 0-22,0 0-7,0 0-12,0 0-4,0 0 15,0 0-29,7 10-30,-7-5 11,1 1-15,-1 2 26,0-1-19,2 4-18,-2-3 0,1 3 15,-1 1-30,0 0-30,0 2 41,0 1-44,0 2 18,-1-2 15,1 3-49,-2-1 1,1 1-12,1 1-29,-3-3-12,3 2-22,-3-6-41,2 5-18,1-3-53,-2-3-22,-1 1-40,3 0-50,-1-3-36,-2 2-57,3-4-51,-1 2-8,-1-4-48,1 1-552,-2-1 94,3 1 78,0-6 52,-4 4 78</inkml:trace>
  <inkml:trace contextRef="#ctx0" brushRef="#br0" timeOffset="6587.3721">13018 8020 260,'-5'6'346,"1"0"-18,-2 1-34,1-1-33,-2 1-30,0 1-12,1-1-40,-3 1-15,1 0-23,3 2-25,-4-5-8,2 4-15,-1-4-41,-1 2 0,3-2-71,-2-1 5,-1 1 10,4-2-45,-1 2 5,2-3-5,-2 3-21,2-3 14,4-2-19,-10 3 27,10-3-12,-7 4-18,7-4 48,-4 3-3,4-3 10,0 0 5,-5 4 3,5-4 34,0 0-27,-1 4 8,1-4 15,0 0 22,0 0-3,3 7 14,-3-7 1,7 3 25,-5 1 4,-2-4 4,8 5 26,-1-2-7,-3 1-5,2-1-3,-1 2 38,1-1-20,1 0-21,0 1-8,0 1 18,0-1-14,1 0-27,0 0 5,-1 2-8,-1-3-12,1 1-10,0 1-38,-3-2-18,4 3-38,-3-4-52,2 2-36,-2 0-91,0-1-25,2 0-540,-4 0 33,4-2 93,-2 1 19</inkml:trace>
  <inkml:trace contextRef="#ctx0" brushRef="#br0" timeOffset="8890.9032">15286 8226 130,'-3'13'149,"2"-2"-26,-1-1-4,1 0 4,-1 1 18,1 1 1,-2 1-42,1-4-3,-1 4-11,1 0-8,-1-1-4,2 1 19,-2-1-26,0-1-33,0 0 77,0 0-70,2 0 34,-2-2-60,0 0 67,2 0-79,-2-2-6,1-1 14,0 0-4,1-1 23,-1 0 4,2 0-42,0-5 1,-3 7 25,3-7-6,0 0 2,0 0 16,0 0-56,0 0 11,0 0 26,0 0 8,0 0 22,3-22-52,-1 15 15,-1-3 3,2 0-14,1-3 7,-1 1 18,1-3-10,2-1-5,-2-2-21,0 0-5,1 1 31,1-7-1,0 2 16,1 2-31,-1-3 27,2 1-4,-2 0 3,1-1 16,-1 0-38,2 2 38,1-1-49,-2 1 11,-2 0 4,3 5-15,0-4-45,-2 6 79,1-4-8,-2 4 45,1 2-45,1 0-11,-3 2 26,0 1 8,1 1-23,1 1-7,-2 0 3,1 1-37,-1 1 56,1 2-37,-1-1 19,-4 4 14,9-4-11,-9 4-22,0 0 45,14 3 29,-14-3-52,8 5-3,-2-2 14,-2 1-37,1-1 34,0 3-19,-2-1 3,2-1 1,0 1 7,0 1-22,-2 0 11,3-1 0,-5 2 22,2-1 4,-1 1-26,0 0 38,-2-2 29,2 3-19,-4-2-7,0 2 37,1-1-7,-2 0-19,1 3-7,-5-3-4,0-1 37,2 1 15,-2 1-15,-2-2 23,3 1-38,-1-2-11,-2 0 26,1 1-11,-1-2 4,2 0-19,0 0 8,-1-2 3,2 2-3,0-1-34,2-1 0,4-2-34,-9 5 16,9-5-42,-8 3-55,5-1-30,3-2-71,0 0-26,-5 5 19,5-5-71,0 0-19,0 0 8,0 0-459,0 0 64,0 0 97</inkml:trace>
  <inkml:trace contextRef="#ctx0" brushRef="#br0" timeOffset="10131.7252">18364 7879 81,'0'0'250,"7"-4"18,-4-1-15,-3 5-11,7-2 15,-7 2 11,4-4-41,-4 4-7,6-4 7,-6 4-19,4-4 23,0 1-22,-4 3-12,4-4-3,-4 4-12,0 0 1,5-6-42,-5 6-7,0 0-22,4-2-12,-4 2 16,0 0-45,0 0 7,0 0-15,0 0 4,0 0-26,0 0 30,0 0-15,10 9 18,-10-3-11,0-1 34,0 2-41,3 0 15,-2 3 18,-1 1-11,-1 1 12,1 1 14,-3 1-33,3 4-4,-2 0 33,0 2-44,-1 4 4,0 0-5,-1-2 1,-1 4-4,1 1 1,0-2-16,0 1 15,-1 0-19,1-2-3,0 0 7,-2-2-11,2 0 1,-2 1-5,2-4-11,0-2-4,1-1-3,-1 1-8,1-5 12,0 1-38,0-2-11,-1 0-37,1-2-26,-1 0-8,3-1-18,-3-3-8,2 2-44,0-2 29,1 0-63,-2 0-26,3-5-52,-3 7-8,3-7-74,0 0 8,0 0 10,0 0-461,0 0 48,0 0 86,0 0 56</inkml:trace>
  <inkml:trace contextRef="#ctx0" brushRef="#br0" timeOffset="10699.1016">18665 8101 156,'-7'6'156,"0"-1"1,-1 3-12,-2-2 4,2 0-23,0 2-25,-3-2-8,-2-1-56,6 1 12,-5-1-1,4 1-44,-2-1-8,-1-1 52,2 1-48,2-4-11,-2 3 7,1-2-44,1-1 26,7-1-1,-13 1 38,6 0-26,7-1-4,0 0-48,-12-2 44,12 2 1,0 0-31,-10-1 87,10 1-42,-7-2-22,7 2 29,0 0 5,0 0-45,0 0 22,0 0 45,0 0 14,0 0 12,0 0 4,0 0-23,0 0 11,-4 7 12,4-7-1,0 0 31,0 0-16,9 11-14,-7-8 37,-2-3-4,5 8-11,0-3 59,-4 0-25,3 2 3,0 0-26,1 1 7,0 1 38,-2-1-19,1 1-7,-1 0-15,2 1 14,-1 0-10,-1-1-15,2-1 10,-1 4-32,1-4 25,-1-1 8,0 1-30,1-2 7,-1 1 19,1 0-59,-2-1 14,3-2 4,-2 0-29,-1 0 3,1-2-11,2 1-34,-6-3 12,10 4-68,-5-3-37,-5-1-48,12 2-59,-4-2 137,-8 0-49,10 2-66,-10-2-112,11-2-506,-11 2 63,11-3 89</inkml:trace>
  <inkml:trace contextRef="#ctx0" brushRef="#br0" timeOffset="12163.0744">21100 7939 204,'2'-7'373,"-1"0"-9,3 1-32,-1 1 40,-2-1-26,1 0 8,2-1-23,-3 1-29,2 0 22,0 0-37,-2 1 3,2 1-44,0 0-12,-2-2-44,-1 6 4,3-5-34,-3 5-19,1-7 20,-1 7-57,3-5-19,-3 5 1,0 0 3,0 0 1,4-2-23,-4 2-4,0 0 23,0 0 3,0 0-14,-1 14-12,0-7 4,1-2-4,-2 6-11,1 0 0,-2 1-14,0 0-5,2 2 42,-5 1-38,2 3-11,1-2 41,-2 2-45,0 4-14,0-4 48,-1 1-38,-1 3 16,0-2-12,2 1 34,0-4-56,-2 1 11,3-2 0,-3 1-18,2-4 33,-2 0-45,4 0 8,-2-3 0,2-1-41,-3 1 33,2-3 8,1 0-19,-1-1 26,0-2-7,-2 2 8,2-3-12,0 0 7,-1 0 1,5-3-12,-7 3 23,7-3-27,0 0 9,0 0 10,0 0-18,-15-9-5,13 4 13,2-1-24,2-1 1,-1-4 15,4 0-27,-2 0 12,3-3 0,1-1-4,-1 1-11,4-3 37,1 1-4,-2-4-10,3 3 2,0-2 1,-2 1-15,5 0 15,-2 1-3,-1-1-27,1 3 19,0 0 7,1-2-4,-1 2 12,-1 2-12,1 2 8,0-1 8,-3 0-16,3 0 12,-1 2 14,0 0-29,0 0 15,-2 1 18,1-1-26,2 2 12,-1 0 7,-4 2-12,3 0 16,-2 0-1,-2 1 1,4 1 11,-2-1-27,-2 2 12,-1-1-11,2 2 11,-3 0 14,-5 2-36,13-4 3,-8 4 19,-5 0 26,11-2-34,-11 2 8,0 0 11,13 4-4,-10-2 8,1 1 11,1-1-45,-5-2 37,6 8 12,-3-4-4,-2 1 0,-1 1 15,4-2 11,-2 4-30,-2-3 45,0 4-23,-2-2-10,1 1 21,-2 0 16,2 2-45,-2-1 11,-3 1-15,1-1 4,-1 0 18,-2-1 12,2 1-34,-4-2 15,0 3 15,1-5-15,0 3-18,0-4 3,-1 3-7,-1-2 33,1 0-37,2-2 15,-5 2-8,6-4 23,-2 2-11,0 1-5,0-3-2,2 2-1,7-3-15,-12 4 4,4-4-7,8 0-1,-10 3-40,10-3-4,-8 2 3,8-2 12,-6 2-45,6-2 0,-11 1-18,11-1-46,0 0-21,-6 3-49,6-3 4,0 0 22,0 0-45,-7 1-44,7-1 30,0 0-12,-7 5-18,7-5-108,0 0-451,-5 1 67,5-1 75,0 0 89</inkml:trace>
  <inkml:trace contextRef="#ctx0" brushRef="#br0" timeOffset="13695.0916">11377 8049 22,'0'0'30,"0"0"-42</inkml:trace>
  <inkml:trace contextRef="#ctx0" brushRef="#br0" timeOffset="13740.1217">11374 8037 67</inkml:trace>
  <inkml:trace contextRef="#ctx0" brushRef="#br0" timeOffset="13787.1519">11373 8032 122,'-2'-5'15,"2"5"15,0 0-41,-3-7 52,3 7 52,-3-5-97,3 5 15,-2-4 23,2 4-56,-3-5 25,0 2 8,3 3 15,0 0-44,-7-7 48,7 7-68</inkml:trace>
  <inkml:trace contextRef="#ctx0" brushRef="#br0" timeOffset="13832.1815">11342 7986 372,'-5'-4'-23,"5"4"46,-3-4-72</inkml:trace>
  <inkml:trace contextRef="#ctx0" brushRef="#br0" timeOffset="13834.1829">11329 7974 316</inkml:trace>
  <inkml:trace contextRef="#ctx0" brushRef="#br0" timeOffset="13911.2342">11323 7964 346,'0'0'-4,"0"0"-15,0 0 23,-2-6 33,2 6-14,0 0-20,0 0 1,-3-5-19,3 5 15,0 0-18,0 0 6,0 0 27,0 0-26,-4-4 22,4 4-33,0 0 22,0 0-48</inkml:trace>
  <inkml:trace contextRef="#ctx0" brushRef="#br0" timeOffset="13953.2621">11314 7949 320,'-2'-4'-26,"2"4"-8,0 0-14,0 0-30</inkml:trace>
  <inkml:trace contextRef="#ctx0" brushRef="#br0" timeOffset="13955.2635">11312 7945 89</inkml:trace>
  <inkml:trace contextRef="#ctx0" brushRef="#br0" timeOffset="13959.269">11312 7945 74</inkml:trace>
  <inkml:trace contextRef="#ctx0" brushRef="#br0" timeOffset="14007.2976">11312 7937 63,'0'0'-11</inkml:trace>
  <inkml:trace contextRef="#ctx0" brushRef="#br0" timeOffset="14010.3002">11312 7937 67,'0'0'-30</inkml:trace>
  <inkml:trace contextRef="#ctx0" brushRef="#br0" timeOffset="14053.3281">11312 7937 81,'0'0'-63,"0"0"52</inkml:trace>
  <inkml:trace contextRef="#ctx0" brushRef="#br0" timeOffset="14103.3646">11310 7931 18,'0'0'8,"0"0"36,0 0-66</inkml:trace>
  <inkml:trace contextRef="#ctx0" brushRef="#br0" timeOffset="14707.7658">11313 7925 134,'0'0'59,"0"0"-44,0 0-19,0 0 19,-3-4 22,3 4-22,0 0 8,0 0 10,0 0 1,0 0-16,0 0-21,0 0 32,0 0 20,0 0 51,0 0-7,0 0-67,0 0 60,-2-5-15,2 5 3,0 0-51,0 0 47,0 0-51,0 0 48,-3-5-4,3 5-29,0 0 10,0 0-6,0 0-1,0 0-15,0 0 4,0 0 0,-5-4 8,5 4 3,0 0-33,0 0 37,0 0-19,-2-5-7,2 5-8,0 0 5,0 0-5,0 0 15,0 0-33,0 0 52,0 0-26,0 0-15,0 0 0,0 0 8,-3-5 10,3 5-22,0 0-29,0 0 44,0 0-15,-4-3 12,4 3 18,0 0-34,0 0 1,0 0 33,0 0-11,0 0-19,0 0 19,-3-5 4,3 5-42,0 0 20,0 0-9,0 0 20,0 0-19,0 0 14,0 0 20,0 0-27,0 0 12,0 0-8,-4-4 3,4 4 5,0 0 7,0 0-19,0 0 19,0 0 7,0 0-63,0 0 23,-5-3 18,5 3-4,0 0 26,0 0-26,0 0-22,0 0 64,0 0-38,0 0-12,0 0-10,0 0 7,0 0 19,0 0-19,0 0 30,0 0-8,-1-6-10,1 6-23,0 0 29,0 0-32,0 0 6,0 0 53,0 0-23,0 0 27,0 0-71,-6-4 40,6 4-10,0 0-4,0 0 29,0 0-3,0 0-11,0 0-8,0 0 30,-4-4-37,4 4-11,0 0 22,0 0 30,0 0-19,0 0-15,-7-3-11,7 3-11,0 0 19,0 0 18,-3-4 11,3 4-29,0 0-8,0 0-7,0 0 33,-5-4-19,5 4 23,0 0-11,0 0-134,-5-4 81,5 4-77,0 0 70,0 0-15,0 0 4,0 0 33,-4-3 31,4 3-46,0 0 34,0 0-40,-4-4 32,4 4-29,0 0-30,0 0 64,-3-5-1,3 5-70</inkml:trace>
  <inkml:trace contextRef="#ctx0" brushRef="#br0" timeOffset="25980.2454">2444 12058 372,'4'-19'-142,"1"2"90</inkml:trace>
  <inkml:trace contextRef="#ctx0" brushRef="#br0" timeOffset="33859.476">3309 10839 70,'0'0'417,"0"0"15,0 0-52,0 0-12,0 0-21,0 0-16,0 0-37,0 0 19,0 0-26,0 0 11,0 0-38,-7-13-29,7 13-23,0 0-3,0 0-22,0-7 10,0 7-47,0 0-5,1-7-22,-1 7-11,2-7-11,1 4 18,-3 3-36,5-8 14,-4 4 0,2 0-52,-3 4 3,5-8-18,-1 5 23,-1-1-8,0 0-4,-2-1-30,3 2 8,2-1 0,-2 0 4,-4 4-1,4-8-14,-2 6-4,-2 2 26,7-6-30,-7 6 8,3-2-11,-3 2-19,0 0 22,11-1 11,-11 1 5,0 0-24,8 5 35,-5-1-38,0 2 33,0-2 9,-2 1-9,0 3-18,3-3 11,-4 4-7,1 1-15,-1-4 18,0 5 4,-1 0 16,1-1-9,-2 0-33,0 2 15,0-3-15,-1 2-3,0 0 10,0-3-25,0 2 22,1-2-19,-1-1 4,0-1-8,-1 1 1,3-2 25,-2-2 1,1 3-4,2-6 22,-4 7-22,4-7-8,-4 2 0,4-2 5,0 0 25,0 0-30,0 0-11,0 0 23,0 0 3,0 0-11,0 0 15,0 0 0,10-17-37,-10 12 18,5 3-25,1-3 47,-2 3-51,0-3 59,2 3-33,-6 2-8,9-5 4,-3 2 0,-6 3 0,13-3 11,-7 3-7,-6 0 7,15 0 7,-8 2 1,1-1-19,-1 1 22,1 3 0,1 0 38,-2-1-53,0 4 23,0-2 7,-2 2 0,1 0 34,-2 1-19,1 1-22,-2 2 0,2-2 22,-5 1 0,0 0-37,0 1 33,-5 0-41,3-3 8,-2 3 0,1-1 41,-1-2-34,-2 1-3,-1-2-8,0 2 33,1-4-18,-1 2 15,0-1 7,0-2-22,0-1-3,0-1 55,3 2-48,-2-5 22,-1 2 26,7-2-48,-11 2 40,11-2-40,-9 1 3,9-1 5,0 0-12,-12 0 33,12 0 15,0 0-55,0 0 7,0 0-30,-12-1 4,12 1-33,0 0-5,0 0-29,0 0-7,-7-2-68,7 2-81,0 0-45,0 0-34,0 0-7,0 0-198,0 0-382,0 0 36,0 0 149,0 0 45</inkml:trace>
  <inkml:trace contextRef="#ctx0" brushRef="#br0" timeOffset="34574.9503">3609 10793 323,'0'0'395,"0"0"-30,0 0-11,0 0-34,0 0 7,1 14-51,-1-14-15,0 11-16,4-5-32,-4 2-5,0 2-3,0-2-26,1 2-31,2-1 1,0 2-11,1 1 30,-1 1-38,0-1-44,0 2-8,3-1 15,-1 0-19,1 2-29,1-3 3,-3 0-40,2 0 7,1-2-4,-2-1 19,0 1-23,3 0-7,-3-3-30,2 0 1,0-1 6,-2 2 1,2-2-12,-1 1-14,1-5 11,-4 4-4,4-2-48,-4 0 29,1-3-11,2 4 15,-2-3 19,-4-2-11,11 2 25,-11-2-14,9 0 19,-9 0-42,0 0 34,14-4 4,-14 4-12,7-3 12,-1 1-4,-2-3 18,0-1 34,2 2 11,-2-1-3,-1-2-4,0 1-4,1-2 0,0 1-11,-2-2 22,3 1-11,-2-2 11,2 3 8,-2-2-19,0 0-7,0 0 10,0-1-21,0 0 29,-2 0 0,0-1-11,1 0 12,1 2-9,-2-1-6,-1 2 40,2-3-37,-1 2 26,-1 2-37,-1-3 30,1 3-4,-2-1-11,2 1 11,-1 0-8,-2 0-14,0 2 14,-1-2 4,1 2-3,-3 0 3,0 0 0,1 0-25,0 1 2,-3 1 16,3 0-7,-2 1-1,-3-1-3,3 0-8,-2 2-19,-2-2-3,4 3 19,-3 0-8,10 0-38,-17 0 16,10 0-12,-2 3 1,0-3-19,2 3 0,-3 1-34,1 0-18,1-1-23,1 4-66,-1 1-16,3-3 1,-1 4-38,1-1-93,2-1-26,0 5-491,3-4 63,0 1 82,0-2 78</inkml:trace>
  <inkml:trace contextRef="#ctx0" brushRef="#br0" timeOffset="35270.4154">3999 10796 52,'0'0'338,"4"12"-17,-4-6-35,1-1-21,-1 3-23,2 0 7,-1-1-33,2 2-22,0 3-19,-1 0 11,-1-2-15,4 4 0,-2-1-70,3 1 18,-2 0-11,3 0-4,-3-1-3,3 0-38,-1-1 23,1 1-83,0-3 50,-1 1-13,-1-2-2,1-1 6,0 0-6,2-2-20,-2-1-29,1 0 48,-1-1-18,-2 0-12,4-3-18,-1 1 34,-2 0-38,-5-2 18,15 0 16,-15 0-38,13-2 23,-6 0 7,-3 0-7,4-4-8,0 2 19,-3-1-22,4-3-1,-1 1 19,-1 0 23,2 0-64,-3-2 12,2-1 47,2 0-44,-3-2 8,2 2 14,-1-2 12,-3 0-11,3 0 6,-3 1 1,2 1 34,-4 0-31,1-1 12,1 0-4,-3 1 8,-1-2 7,3 1-4,-3 2-22,2-3 11,-2 0 18,-1 0-10,1 1-8,-2-1 22,0 1-14,0 0 3,-2 0-7,-1 2 7,1-1-7,-2 0 0,1 1 11,-4-1-19,3 2 15,-2 0-7,-1 1 4,1 1-8,-2-1-19,1 1 15,-2 0-10,0 1 6,0 2-3,0-1 22,-1 2-22,1 0-22,-1 2 29,1 0-3,-4 0-38,3 3 27,-1 1 3,2 0 0,-2 1 8,0 2-5,0 2-40,0 0-7,1 0-4,-2 4-27,3-1-10,3 1-30,-3 2-49,3-1-74,0 0-45,1 1-70,1 0 10,-1 2-29,5-2-428,-3-1 89,1 0 44,3 0 31</inkml:trace>
  <inkml:trace contextRef="#ctx0" brushRef="#br0" timeOffset="37795.0926">7873 8930 126,'0'0'216,"0"0"-15,0 0-30,0 0-22,0 0 15,0 0-41,0 0 22,0 0 8,0 0-4,0 0 0,-4-4-23,4 4 12,0 0-4,0 0 0,0 0-4,0 0 1,0 0 6,0 0-10,0 0 3,0 0 1,0 0-16,0 0 15,0 0 4,0 0 15,0 0-22,0 0-12,0 0-3,0 0-49,0 0 34,0 0-4,0 0 8,0 0-23,0 0 11,0 0-10,0 0-1,0 0 30,0 0-34,0 0 4,0 0 1,0 0-1,0 0 7,0 0-33,0 0 1,0 0 2,0 0-17,-4-5 3,4 5-27,0 0 9,0 0-5,0 0 20,0 0-23,0 0 29,0 0-47,10-6 32,-10 6-3,0 0-33,6-3-1,-6 3 20,7-2 10,-7 2-26,8-3 4,-3 2 26,-5 1-7,8-3-26,-8 3 25,8-4-36,-4 3 10,-4 1 12,9-5 0,-3 3-31,-6 2 35,8-5-27,-3 4-14,1-2 51,-6 3-3,12-4-30,-6 2 19,-2 0-30,2-3 22,2 5-7,-8 0-4,10-5 23,-5 1-34,0 2 26,4 1-34,-3-4 12,0 4 11,1-3 3,1 1 12,-3 2-26,3-2-16,-2 2 27,-1-2 7,2 0 12,-7 3-45,10-2 25,-4-1 1,0 0-18,1 1 10,-2-2 41,2 2-22,-7 2 26,12-6-33,-5 6-12,-3-4 12,5 2-19,-4 0-11,1-2 18,4 2 8,-3-1 29,1-1-29,1-1 4,1 2-4,-2-1 7,2 1 4,1-1-30,-1-2 8,0 3-1,3-1 1,-3-1 22,1 1-19,0-1 1,1 1 7,-1-1-12,-1 0 16,1-1-15,2 2 7,-3 0 0,1-1 0,2 1-15,-3-1 19,1 0-19,0 3 19,1-3-4,-1 1 15,0-1-11,1 0-4,-1 2 4,0-2-4,0 1 4,1-1 0,-1 1 7,0-2 15,-1 2-26,0 0 23,1-1-23,-1 1-4,2 0 0,-1-1 23,0 2-15,-1-2 0,1 0 18,1 1-29,0-1 26,-2 0 7,0 1-26,1-2-15,-1 4 26,0-2-7,0-2 8,2 3 21,-4-2-22,3 1-7,-1 0 8,-1-1 14,2 2-11,-4 0-26,0 1-4,-1 0 34,1-2-38,-2 1 45,0 0-22,-5 3-30,11-2-18,-7-1-12,-4 3-4,9-4-40,-9 4 18,6-3-29,-6 3-9,8-3-40,-8 3-37,7-2-33,-7 2-5,8-2-152,-8 2-328,6-3-22,-6 3 78</inkml:trace>
  <inkml:trace contextRef="#ctx0" brushRef="#br0" timeOffset="39122.971">7824 9146 227,'0'0'305,"0"0"-26,-6 2-11,6-2 8,0 0-1,0 0-18,0 0-4,0 0-18,0 0-23,0 0 8,0 0-19,0 0-4,0 0-33,0 0 4,0 0-27,0 0 15,0 0-25,0 0-5,0 0 8,0 0-33,0 0-27,0 0 27,0 0-38,0 0-11,0 0 19,12-11 7,-5 9-44,-7 2 3,8-4-18,-2-1 21,0 2-28,-1-3-5,4 0 23,-1 2-19,1-1 0,2 0-7,-3-1 26,2 0-27,3 1-3,0-3 8,1 1-16,-1 0 12,3 0-4,-3-1 19,4 1-1,-1-1-29,1 2 26,0-2-11,2-1 3,3 0-3,-2 0 0,1 3 7,1-4-7,0 0-23,0 2 19,1 2 11,1-2 8,-3 1-1,2-2 16,-1 1-49,1 1 11,-3 0 8,-1 0 3,0 2-3,1-2 0,-1 1-4,1-1-15,-2-2 22,1 2-7,-4 1-7,2-1-12,-1 2 12,-1-2 3,0 2-7,0-2 30,-5 2-30,1 0 18,1 1-37,-4-1 53,1 2-31,-1 0 1,0-1 14,-2 0-3,-1 3 0,2-3 7,1 2-22,-3-2 18,1 2 4,0-3 0,0 2-29,3-1 10,-1 2 12,2-4-8,1 2 8,-1 0-11,0 2 7,2-2 0,-2 0-4,0 0 30,3 0-37,-2 2-4,2-4 26,-2 1-11,1 1-19,1-1 31,-1 1-20,0 1 12,0-2-15,-1 2 29,2 1-10,-3-2 18,0 1-30,1 0-22,-2-1 41,1 1 0,1 1-26,-3 0 18,1-1-29,0 2 37,-1-2-8,0 1 15,2-2-3,-3 2-4,1 0-11,1-1-8,-1 0 0,1 1-7,-2-1 15,2 0-1,-1 2 5,-1-3-1,-1 2-29,1 1 41,-7 1-4,11-3-4,-11 3 0,7-4-11,-7 4-8,7 0 20,-7 0-24,7-3 12,-7 3 30,0 0-41,9-1-4,-9 1 30,0 0-34,5-3 1,-5 3-16,0 0-51,6-3-8,-6 3-71,0 0-56,0 0-63,0 0-78,6-2-562,-6 2 107,0 0 38,0 0 86,0 0 107</inkml:trace>
  <inkml:trace contextRef="#ctx0" brushRef="#br0" timeOffset="40578.9361">7719 9394 89,'0'0'216,"0"0"33,0 0-7,-9 3-26,9-3 37,0 0-18,0 0-53,0 0 19,0 0-7,0 0-8,0 0-11,0 0 0,0 0-22,0 0 3,-4 2-7,4-2-15,0 0-11,0 0-15,0 0-15,0 0-18,0 0 3,0 0-19,0 0 12,19-8-15,-15 4 3,2 2-25,-1-1 7,3 1-8,-1-2 5,1 0-20,2 0-10,0 0 25,0-2 8,1 1-30,-1 1 15,4-3-11,2 1 4,-2 0 0,3 0-16,-1-1 8,3 0-25,0 2 73,1-4-48,2 0 19,-1 3 7,1-2-29,-1-1 40,1 1-11,1-1-29,-2 2-1,2-1 42,-2-1-12,0 1-18,2 1-1,-4 2-14,4-5 18,-4 3-7,-1 2 7,0-2 19,2 0-33,-3 0 7,3 2 7,0-3-18,-2 1 33,-1 2-18,3-2-4,-2 2-19,3-4 19,-4 2-45,2 1 37,-1-1-7,-1 0 15,1 0 19,0 0-23,0 2-15,-2-2 12,2-1-16,-2 3 23,2-2 0,-2 1-11,3-1-1,-4 1 12,2 0-33,-3 0 14,3 1 26,-1-2-22,-1 2 26,0-1-22,1 1 4,-1-1-1,-1-1-14,-1 2 14,2 0-11,-4-1 1,1 2 17,2-3 1,-3 2-48,2 0 37,-2 0 18,1 0-15,1 1 12,-2 0-23,4-3 12,-4 3-12,2 0-7,-1-2 26,3 2-12,-1-1-3,0-1 8,0 2 7,2-1-15,-2 0 15,-1 1 3,2-1-21,-2 1-24,-2-1 46,3 2-19,-2-1 11,0-2-14,-2 4 14,2-1-4,-1-2-3,-1 0 11,0 2-4,-1-1-4,0 3 12,-2-3-23,0 1 23,2 1 7,-4 0 37,1 0-29,0-1-42,-6 3 23,13-4-19,-8 3 27,0-3 3,1 2-26,0 1-4,1-3 15,-1 2-3,-6 2 22,11-5-12,-7 2 19,2 0-3,-6 3-1,8-3-14,-8 3 0,9-4-8,-9 4 15,6-1 0,-6 1-22,0 0-15,8-4 44,-8 4-37,0 0-18,6-3 22,-6 3-48,0 0-19,4-4-23,-4 4-10,0 0-57,0 0-40,0 0-26,0 0-23,0 0-48,0 0 26,0 0-53,0 0-300,0 0-258,0 0 146,0 0 47,0 0 54</inkml:trace>
  <inkml:trace contextRef="#ctx0" brushRef="#br0" timeOffset="41907.8186">7756 9610 264,'-7'2'216,"7"-2"18,0 0 27,0 0-26,0 0-46,0 0 39,0 0-46,0 0-7,0 0 4,0 0 7,-3 4-26,3-4 15,0 0-4,0 0-18,0 0-15,0 0-4,0 0-45,0 0 34,0 0-52,0 0 10,0 0-10,16-11-4,-16 11 0,6-4 0,-1 1-3,-1-1-16,0 3-11,2-3 27,2 1 6,0-1-14,-1 0-34,0 1 38,0-3-19,3 3 4,0-3-12,-3 1 19,7-1-14,-3-2-16,4 2 23,-1-1-5,-2 0 20,4 0-4,-2-1-19,3 2 49,-1-2-56,2 1 7,2-1 22,1 0-36,-1-1-16,3-1 23,-1 0 7,2 3-11,0-1-18,0-1-12,1-1 45,2 1-41,-4-1 15,4 3 22,-2-2 0,-1 0-7,1 0 0,0 0-56,-1 1 44,0 0 5,-2-1-12,0 2-11,0-2 26,-1 2-45,-1 1 27,0-3 18,0 3-19,-3-1-3,1 0-11,2 2-8,-3-2 18,1 0-10,-1 0 14,1 0-29,0 0 29,0 0 5,0-1 21,-1 2-40,0-1 7,3 0 11,-3-1-26,1 2 0,-1-1 19,3 0-19,-3 1 34,1-2-23,0 1 4,3-2 15,1 2-4,-1-3-11,-2 5 7,0-4-36,0 3 43,-2 0-6,0-1-19,0 2 11,0 0 26,-2-1-37,2 1 14,-2-1 5,1 1-4,-3 1-12,2-2 34,-3 4-15,0-2-18,0 0 3,-2 2 0,1-3-3,-3 3 14,2-1 23,0-1-15,-1 2-15,-2 1-7,1-3 33,2 2-4,-3-2-29,2 1 14,2 2-7,-3-2 0,1 0 11,2-1 8,-1 2-27,0-1 12,3 0-4,-3 1 0,0-3 15,4 1-19,-3 1-7,2 2 11,-3-2 4,0-1 29,-1 2-33,0 0-11,-2 2 48,0-2-55,0-1 18,-7 3 18,11-3-10,-5 2-27,-6 1 23,9-3 18,-9 3-25,8-2-35,-8 2-3,7-3-22,-7 3 0,0 0-12,7 0-29,-7 0-37,5-4-27,-5 4-59,0 0-49,0 0-36,9-2-46,-9 2-167,0 0-301,0 0 55,0 0 45,0 0 52</inkml:trace>
  <inkml:trace contextRef="#ctx0" brushRef="#br0" timeOffset="43090.6058">7691 9780 85,'0'0'179,"0"0"-23,0 0 53,0 0-27,0 0-3,0 0-34,0 0 19,0 0-15,0 0-8,0 0-3,0 0 4,0 0-27,0 0 19,0 0-15,19-6-15,-19 6-11,11-5 23,-7 2-27,1 1-14,2-2 3,1 1 8,-2-1 21,2-1-21,1 1 15,2 0-12,-1-1-7,1-2-11,5 2 3,-2-1-11,3 0 16,1-2-9,-2 2-14,4 0 7,0-2-7,3 0 4,0 1-4,1-1 0,1-1-8,-2 1 12,7-1-53,-5 1 23,6-2-12,0 1 12,-5-1 4,6 2 29,1-3-56,-2 1 23,0 2-11,1-3-1,0 2 1,0-1-8,2-1 41,-2 3-40,-1 0 10,0-3-3,-1 1 3,3 2-22,-1-1 11,-1 1 8,2-2-8,-1 2-4,-1-3 34,-4 4-52,0 0 18,4-4-3,-4 5 4,-1-4-20,0 3 12,0-1 19,2 1-4,-3-1-11,1 1 3,1-1 8,-3 2-34,0 0 5,-2-2 25,2 2-15,-5 0 15,1-1 23,-1 2-31,-2 0-3,3-1-7,-4 1 40,2 1-25,-1-3-12,-1 3 12,-1-2 3,0 2-30,0 0-3,0 0 26,1-1-8,-2 1 8,1-1-16,-2 2 5,2-1 29,-2 1-3,-1-3-23,1 2 8,-1 3-15,-2-3 11,3 0 0,-2 1 0,0 0-4,-1 1 4,0-3 0,1 3-4,-1 0-7,0-1-11,0 1 18,-1 0-7,-1 0-8,-1-1 19,1 2-3,1-1 17,-9 2-2,13-5-12,-3 5-8,-3-3 42,0 2-38,2-2-7,0 1 7,-3 0 0,4 1 19,-2 1-22,1-4-23,-2 3-11,-7 1-26,11-2 41,-5 0-34,-6 2-74,10-2-70,-10 2-79,7-2-34,-7 2-29,0 0 22,0 0-432,0 0 19,0 0 85,0 0 86</inkml:trace>
  <inkml:trace contextRef="#ctx0" brushRef="#br0" timeOffset="44279.3925">7861 10021 171,'0'0'145,"0"0"30,0 0-56,0 0 15,0 0 4,0 0-19,0 0-26,0 0 30,0 0-34,0 0-7,15-12 8,-12 9-12,2 0-11,-5 3 0,11-4 0,-7 2 11,2-1 8,-2-1-34,3-1-8,-2 2 12,5-1 11,-1-1 8,0 1-4,2 0 10,0-3-14,2 0 19,1 4-41,-1-6 29,4 4 135,-2-3-19,4 1-23,-1-2-25,3 2 3,2-3-19,1 2-18,1-1-11,0 0 0,3-2-11,-2 2-12,0-1 4,3 0-18,0-2 11,2 0-1,0 1-32,-1 0 36,2 2-22,-1-3-29,0-1 32,3 2-32,0 0-5,3-2 12,7-2 11,-5 1-34,6-4 20,1 4-31,-7 2 34,-4-1-19,-1 2 0,12-6 34,-5 5-64,-9 1 30,2 0 12,0-2-38,-4 2 41,4 1-23,-5-2-10,1 2 3,0 0 12,-6 1-12,0 1 34,2-1-45,-4 2-11,0-1 30,-3 1 3,-1 0-7,-1 1 0,-1 0-4,-1 1 15,-1-2-14,0 2-1,-4 2 8,3-2 40,-5 1-36,1 1-8,-2 1-11,3-1 3,-5 0 4,1 2 16,0-2 25,-6 3-22,10-4-11,-6 3-8,-4 1-11,8-4 22,-3 2 5,-5 2-16,10-3-11,-10 3 11,11-4 8,-5 3 15,1-2-1,0 2-10,1-2 14,0 0-33,1 1 18,1-1-7,-2 1 19,2 0-23,-2-1-7,0 1 11,-1 0 0,2 1 15,-2-1-38,-2-1 20,-5 3 18,12-1-27,-12 1-14,7-1-41,-7 1 12,9-3 10,-9 3 0,0 0-40,0 0-57,6-3-29,-6 3-41,0 0-16,0 0-40,0 0-7,0 0-45,0 0-391,0 0-68,-20 8 53,20-8 79</inkml:trace>
  <inkml:trace contextRef="#ctx0" brushRef="#br0" timeOffset="45527.2213">7998 10139 22,'0'0'119,"0"0"19,0 0 29,0 0-40,0 0 11,0 0-16,0 0 13,0 0-20,0 0 8,0 0 11,0 0-30,0 0-3,0 0-16,0 0 8,0 0 15,0 0-22,0 0 14,0 0-51,18-8 40,-18 8-11,10-6 4,-4 3-26,1-1-4,1 0 15,2-2 15,-1 1-18,5 0 17,0-2-28,1 1-16,0-2 37,1 0-18,2-1 11,1 1-22,4-1-12,-2-1 5,2 1 25,2-1 19,-1-1-26,4-1 7,1 1-15,-4 0-25,3-1 25,2 1-3,0 0-19,0-2 22,4 1-14,1-2 3,-3 0-11,11-4 11,-6 6 23,-7 0 11,3 0-38,-2-1 1,2 1 14,-2 1 15,0-1-18,0 1 0,0-1-8,-1-1 0,0 2-30,0 1 20,-4-1-16,-2 2-8,-3 0 27,3 0-4,-4 1-3,-4 0-12,1 4-11,-2-1 26,-4 1-30,2-2 34,-3 2-4,-2-1-30,3 1 27,-2 1-27,-3-1-11,2 0 15,1 2-7,-2-3 14,0 1-14,0 1 18,0-2-37,1 1 52,0 1-4,-1-3-11,1 2-15,1 0 12,-1-1-12,1 0 8,-1 2 11,0-3-8,1 3-7,1-2-15,-2 1 34,1 0-30,-2 2 11,1-3 4,-2 1 14,0 1-10,1-1-38,-1 3 41,0-4-7,0 3-19,-1-2 7,2 1-3,-2 0-19,2-1 1,-1 0 10,1 0 12,-1 0-16,2-1 12,-1 0-15,0 1-8,0-1 16,3 1-4,-4 0-8,1-1 22,0 0-10,0 1-5,0 1 16,-1 0-30,-2-1 18,2 0 12,-1 3-34,1-2-11,-6 3-45,5-5 22,-5 5-25,8-4-5,-8 4-17,5-3-46,-5 3-33,5-2-34,-5 2 5,0 0 17,4-3 9,-4 3 36,0 0-26,0 0 31,0 0-83,0 0-372,0 0-11</inkml:trace>
  <inkml:trace contextRef="#ctx0" brushRef="#br0" timeOffset="46566.9116">8511 10056 67,'0'0'178,"0"0"-40,0 0-11,0 0 18,0 0-37,-4 4 48,4-4 8,0 0 15,0 0-49,0 0 26,0 0-22,0 0-7,0 0 3,0 0-25,0 0-9,0 0 9,0 0-9,15-9 1,-15 9-7,6-7-1,-1 6 4,-5 1 8,9-5-16,-5 0 8,2 3-11,0-3-15,0 2 15,0-2 30,1-1-38,1 1 27,1 0 14,-2 0-44,3-2 0,0 0 25,1 0-32,1-1 14,2 0-4,0-1-10,1 1 10,-2 0-22,2-1-7,1 0 15,3-1-27,-1-1 34,2 1 8,0 0-38,-2 0 4,0-1-12,1 0 20,1 2-12,-1-3 4,0 3 19,1-2-45,-1 1 11,0-1-12,2 1-21,-2 0 44,2-1-22,-2 0 11,2 2-15,-2 1 8,1-3 22,-2 1-52,-1 2 22,0-1 8,0 2-19,0 0 11,-2 0-11,1-1 3,-2 1 5,1 0 11,-2 1-16,1 0 1,-2 0 37,0-1-67,1 2 26,-3 0 11,-1 0 0,2 0 12,-1 1-12,-2-1-11,2 0 41,-1 0-52,-2 1 37,2-2 22,0 2-37,-3-1 26,2-1-29,0 2 10,0-1 12,-3 1 7,3-1-22,-5 3 15,5-1-8,-3-1-14,1 0 7,-2 1 15,1-1-30,-5 4 48,9-4-37,-5 0 4,1 3-11,-5 1 0,6-6 14,-6 6-3,4-4-8,-4 4 23,4-5-33,-4 5-1,0 0 22,7-5 8,-7 5-37,3-2-11,-3 2 3,3-6-29,-3 6-23,2-4 8,-2 4 0,2-5-34,-2 5-33,1-5-49,-1 5 8,2-6-27,-2 6 1,0 0-45,1-6-19,-1 6 16,0-6-9,0 6-51,0-6-116,0 6-334,0-5 40,0 5 7</inkml:trace>
  <inkml:trace contextRef="#ctx0" brushRef="#br0" timeOffset="51182.9776">8174 10326 186,'0'0'197,"8"-1"-41,-8 1 4,10-4-7,-6 1-8,-4 3-18,11-4-15,-6 2-16,3 0 20,-2-2-19,1 1 7,2 1-22,0-2-11,2 1 14,0-1-10,1-1 7,2 1-45,-1-1 7,5-2 38,-2 2-59,1-2 33,2 1-12,0-1 16,3 0-27,1-2 27,-2 3-30,2-4-4,1 3-4,0-1 4,0 0-4,-1 0-3,0-2 0,3 1-16,-2 0 12,-1 0-7,2 0 22,-1 1-4,1-1 3,-1 2 1,-2-3-34,2 2-18,0 0 37,-2 0-26,-2 0 29,3 1-21,-5 0 25,3-1 0,-2 1-18,-1 0 15,-1 0-30,1-1-4,-2 2 33,-1 1-14,0-1-8,0 2 8,-5-2 15,4 0-8,-3 3-4,1-2-10,-1 0-5,-1 1 8,1 0 15,0-2-11,-1 4-30,0-4 41,2 2-23,-4-1-18,2 1 15,1-1 0,-2 0 33,1 2-33,-1-2 22,1 0-30,-1 1 16,1-1 10,-2 0-25,2 1 36,0-2-14,0 2 11,-1 0-12,-1 0 12,2 0 0,0-1-11,0 0 18,-2 2-29,2-2 18,0 1-4,0 1-7,-2-2 19,1 1-30,0-1-15,0 2 33,0-2 16,-3 0-16,3 1 8,-2 1-34,-1 2 27,0-2-27,-1-1-7,2 3 19,-7 1 22,10-5 3,-7 3-36,-3 2 10,7-5-7,-7 5-26,8-2 15,-8 2 11,5-3 8,-5 3-12,0 0-3,0 0-4,7-3-60,-7 3-18,0 0 26,4-4-8,-4 4-3,0 0-4,0 0-12,6-2-51,-6 2-119,0 0-384,0 0-26</inkml:trace>
  <inkml:trace contextRef="#ctx0" brushRef="#br0" timeOffset="52147.6192">8447 10374 14,'0'0'209,"-8"4"-27,8-4-36,0 0 43,0 0-47,-4 3 33,4-3 0,0 0-34,0 0-25,0 0 18,0 0-19,0 0-33,0 0 22,-5 3-48,5-3 34,0 0-5,0 0-3,0 0 4,0 0-12,0 0 8,0 0-22,0 0 18,0 0-7,0 0-23,0 0 27,0 0-5,0 0-6,0 0-1,0 0 11,0 0-3,0 0-37,0 0 6,0 0 13,0 0-5,0 0-7,0 0-15,0 0-7,0 0-16,0 0 1,19-8 33,-19 8 4,0 0-22,0 0 3,7-4 15,-7 4-14,0 0 14,4-3-7,-4 3-4,6-2-4,-6 2 23,7-2-23,-7 2 1,8-5-12,-8 5 7,12-2 27,-7-1-8,4 1 1,-2-1-5,6 0 8,-1-1 19,2 0-16,5-2 16,-2-1 18,7 0-11,1 0 0,5-2-41,2 0 30,1 0 15,1-3-12,4 3 23,9-6-11,-6 3-41,8-1 33,-9 1-7,-3 2 0,0 1 3,-3-1-22,2 2 38,-4 0-19,1 0 7,-5 0-18,-1 1-42,-3 2 31,0-2-8,-6 2 15,-1 1-37,-3 2 26,-1-1-27,-2 0 8,1-1-29,-4 3-1,1-2 1,-4 2-1,-5 1 19,9-3-37,-9 3-23,7-2 4,-7 2-7,0 0-45,5-2-60,-5 2-10,0 0-53,0 0-52,5-3 45,-5 3-42,0 0-36,0 0-79,0 0-483,0 0 85,0-5 108</inkml:trace>
  <inkml:trace contextRef="#ctx0" brushRef="#br0" timeOffset="57022.8521">9040 9736 63,'0'0'74,"0"0"-7,0 0-7,0 0-38,0 0 53,0 0-1,0 0-66,0 0 18,0 0-4,0 0 4,-5-4-15,5 4 41,0 0-3,0 0-23,0 0 26,0 0-45,0 0-18,0 0 52,0 0-48,0 0 14,0 0 8,0 0-19,0 0 19,0 0-15,0 0 23,0 0-64,0 0 41,0 0-19,0 0 38,-3-4-1,3 4 1,0 0-27,0 0 60,0 0-22,0 0-26,0 0-34,0 0 23,0 0 14,0 0-29,0 0 67,0 0-60,0 0-75</inkml:trace>
  <inkml:trace contextRef="#ctx0" brushRef="#br0" timeOffset="57090.8989">9032 9728 748,'0'0'4,"0"0"3,0 0-22,0 0 52,0 0-74,0 0 59,-4-4 19,4 4-37,0 0-41,0 0 63,0 0-19,0 0-3,0 0-97</inkml:trace>
  <inkml:trace contextRef="#ctx0" brushRef="#br0" timeOffset="58037.5248">8996 9665 446,'0'0'-18,"0"0"14,0 0 0,0 0-26,0 0 49,7-1 7,-7 1-37,0 0-19,0 0-26</inkml:trace>
  <inkml:trace contextRef="#ctx0" brushRef="#br0" timeOffset="58099.566">9003 9664 320,'5'-3'-23,"-5"3"-21,0 0-72,0 0 79,0 0 11,0 0-8</inkml:trace>
  <inkml:trace contextRef="#ctx0" brushRef="#br0" timeOffset="58104.569">9008 9661 26,'0'0'-23</inkml:trace>
  <inkml:trace contextRef="#ctx0" brushRef="#br0" timeOffset="61574.8731">8962 10633 96,'0'0'213,"0"0"-9,0 0-29,0 0-18,0 0 3,0 0 4,0 0-15,0 0-4,0 0 4,0 0-19,0 0 8,0 0 14,0 0 1,0 0-19,-9 3 4,9-3 11,0 0-12,-4 7-6,3-4 3,1-3-11,-5 8 29,4-5-40,-2 2 26,-1 1-27,4 0 5,-2 1-16,-1 1 1,1 1-15,-1-2 14,0 3-51,2-2-5,-1 2 27,1 0-11,0 2 29,-1-3-15,1 2-22,1 0 15,0-1-48,0 1 18,0-2 15,0 1-25,1-1-16,1 0 18,-1-2-47,2 0 10,0 0-10,-2 0 10,2 0 12,1-3-34,-1 2 12,0-2-27,1 0 4,-4-4 26,7 4-7,-3-3 7,-4-1 7,11 0-6,-11 0 2,0 0-14,15-5 30,-9 2-41,0 1 37,-1-5-26,2 2 3,0 1 5,-2-3 14,4 2 12,-3-3-1,-1 1-18,2 0 11,0-3-8,-1 2 12,0-2-37,1 1 44,-1-2-4,-1 2 4,1 0-14,-2 0 3,-1-2 26,0 2-8,-2 1-21,2-1-5,-2 1 42,-1 1-23,2-1-34,-4 2 31,1-1-30,-2 2 40,3-2-18,-4 2-15,-2 0 19,3 1 11,3 4 0,-11-4-19,5 0-15,6 4 19,-14 0-29,6 0 6,8 0-18,-18 4-7,11-2 18,-2 1-22,2 0 0,0 2-37,-4 0-42,3 2-40,1-3-11,0 4 3,-1-2-48,4 1 11,-2-3-71,3 1-70,0 1-418,2-3 46,1-3 70</inkml:trace>
  <inkml:trace contextRef="#ctx0" brushRef="#br0" timeOffset="62014.1678">9089 10790 29,'-3'7'131,"3"1"10,-1-1-11,1 3 30,0-1-37,0 2 41,0 2-34,1-3 42,-1 5-46,0-3-36,3 1 29,-2 3 15,2-2-37,-1 2-8,-1-1-3,-1 1 18,3 1-15,-2-1-7,1-4-15,-2 2-15,0 0 30,-2-2-30,1 1 45,-2 0-52,2-1 3,-4-1-18,1-1-15,-2 1 0,-2 0 33,-1 1-11,1-3-22,-2 2 4,0-2 29,1-1-33,-3-1 22,2-1-25,0-2 10,-1 3-11,1-2 8,1-1-23,-2-2 19,3 1-11,4 1 25,-4-3 16,0-1-34,2 3 8,6-3 7,-10 1-15,10-1-3,0 0-1,-11 0-26,11 0 5,0 0 25,0 0-22,0 0-12,-10-1-14,10 1-15,0 0 18,0 0-77,0 0-5,0 0-36,0 0-49,0 0-45</inkml:trace>
  <inkml:trace contextRef="#ctx0" brushRef="#br0" timeOffset="62073.2058">8888 11243 1641,'0'0'-636,"0"0"33</inkml:trace>
  <inkml:trace contextRef="#ctx0" brushRef="#br0" timeOffset="62762.6626">9252 10877 342,'0'0'354,"0"0"-23,0 0-11,0 0-26,0 0-7,0 0-4,-6 15-74,6-10 21,0 2 9,0 0-42,0-1 8,0 2-26,0 0-27,0 2-18,3 1-7,-3 1-12,1-1-3,2 1-15,-2 0-19,1 0-15,5-2 30,-5 2-37,3 1 0,-2-1 0,1-3-15,2 2 3,-3-1-44,3-2-3,-1 1 6,2-1-17,-3 0-27,2-1 11,-1-1-4,2 0 8,-1-2-15,-2 1 11,1-3-33,0 2 0,1-1-8,-6-3 12,8 3 3,-8-3-19,9 0 45,-9 0-29,10-3 7,-10 3 18,8-7-25,-4 4 40,2-3-33,-2 1 18,1 1 5,1-4 40,-1-1-11,0 1-22,3-1 18,-4-2 0,2 1 19,0-3 0,0 1-11,-2-1 3,2-2 19,-2 2-18,3-1 40,-3-1-7,1-1 4,-2 2 7,1-1-15,-3 3 30,2 1-11,0-2-23,-3 0 19,1-1 23,-1 2-27,0 2 12,0-2-4,-1 1-4,-2 3 15,2-2-19,-2 1-14,-1 2 7,-1 2-12,1-2-29,-1 2 27,-1 0-9,0 3-25,-1-1 48,0 1-30,-1 0 4,8 2 18,-16 0-3,7 0-26,9 0 22,-19 2-30,9 2 34,0-1-15,0 1 0,0 2-23,-1-2 8,2 4-18,1-1-1,-3 4-59,2-1 44,1 1-29,-1 1-41,4 0-12,-1-2-33,2 1-44,1-1-16,0 0-48,1 2-44,1-4-4,0 1-168,3-1-343,0-3 64,2 3 67</inkml:trace>
  <inkml:trace contextRef="#ctx0" brushRef="#br0" timeOffset="63443.1143">9578 10831 167,'0'0'354,"0"0"-4,0 0-34,0 0-14,0 17-8,0-14-19,0 6 8,0-4-26,0 5-22,0-3-1,0 2-40,0 2-15,3 1 18,-2 0-15,1 1-29,-1-2-8,0 1-22,2 0-19,0 0-10,3 1-13,-4-2-6,3 0 3,-2 0-15,2-1-18,0 0 7,-1 0-18,2-3-31,0 0-14,0 2 0,1-1 0,-1-3 0,1 1-19,-2-2 4,1 0-45,0 0 4,0-2 11,2-1-14,-2 2 10,1-3 15,-7 0 1,14 0 10,-14 0-18,13-6 11,-6 4-11,-2-2-8,4-1 16,-2 1 40,1-1-7,0-1-4,0-1-7,-2 0 10,2-1-3,-1 0 23,0 0-8,-1-1-22,-1 1 36,1-1-14,0-2-3,1 2 33,-3 0-34,0-1 37,2 0-22,-3-1 34,0 2-15,0-2-8,-1 1 38,1 0-1,-3-2 12,0 4 0,0-1-12,0-1 12,-3 2 4,2-2 21,0 1-17,-2-1-12,0-1 7,0 3-22,-1-1-14,-1-1 17,0 2-10,-2 0-8,1 0 23,0 1-15,-1 1-27,0-1 12,-3 3 15,3-1-16,-1 1 5,-2 0-27,0 0 1,0 1-19,-2 2 26,2 0 7,-2 1-18,-2 0 22,3 1-11,-2 0-19,0 2-15,2-1 8,-2 1-26,2 1-8,-2 0 4,1 0-4,2 3-51,-2-2-35,4 1-14,-2 1-52,-1-2 3,4 3 1,-1 0-64,0 1-15,1 1-11,0-2-175,1 1-395,2 1 49,-2-1 119,2 1 63</inkml:trace>
  <inkml:trace contextRef="#ctx0" brushRef="#br0" timeOffset="65087.205">13466 10632 264,'2'-6'335,"-2"6"-45,0 0 16,0 0-16,0 0-18,0 0-23,0 0-7,0 0-29,0 0-5,3-2-22,-3 2-22,0 0 26,0 0-52,0 0-19,0 0 15,0 0-15,0 0-4,-4 15-7,4-15-3,-4 9-1,4-2-15,-3 0-11,0 3 30,-1-1-22,1 2-4,-2-2-4,0 3 4,1-2-37,-2 4 22,-1 0 0,3-1-19,-4 1-11,2-2 15,0 3-44,-1-2-1,0 0 12,0-1-34,1-2 19,1 1 11,-1-4-30,-1 2-15,4 0 11,-2-1-25,1-1 7,2-1-16,-3-2 20,3 1-4,-1-2-23,3-3-44,-6 6-12,4-3 8,2-3-22,0 0-8,0 0 30,0 0 4,0 0-26,0 0 29,0 0 4,0 0 8,0 0 4,0 0 10,0 0 15,0 0-44,24-7 33,-24 7-25,10-5 36,-3 4 30,-7 1-59,14-1 48,-9-2-22,-5 3-8,14-2-3,-7 1-38,-7 1 4,13-1 4,-6 1-53,-7 0-29,14 0-108,-14 0-242,10 0-64</inkml:trace>
  <inkml:trace contextRef="#ctx0" brushRef="#br0" timeOffset="65474.4627">13587 10726 148,'0'0'417,"0"0"-48,-16 13-8,13-8 8,0 2-4,0 1-15,0 1-19,-1 3-37,1-2 0,0 1-15,-3 4-25,2-1-16,-2 2-26,2-1-26,-2 1-11,2 1-7,-2 0-15,1-2-5,0 2-28,0 0 10,2 0-44,-1-2-12,0 0 23,-1-1-49,3 0-18,-2-2-19,-1 1-70,2-4-8,1 2-27,-1-2-51,0 0-86,1-2-48,0 2-45,-1-5-26,3 3-152,0-7-429,-2 7 93,2-7 123,0 0 19</inkml:trace>
  <inkml:trace contextRef="#ctx0" brushRef="#br0" timeOffset="66110.8839">13734 10798 353,'0'0'443,"0"12"-11,-1-6-22,-1 2-16,1 0-55,-1 2-7,1-1-35,-2 3-17,3-2-20,0 2-21,0 0-31,-1-2 8,1 0-48,-3 1-5,3 0-10,3 0-41,-2-3 22,-1 1-23,0-1-21,4-1-23,-2 0 18,1 0-32,-2-2 2,3 1 5,1 0-34,-1-4 8,3 1-8,-3 1-23,2-1 5,-6-3 14,13 1-37,-5-1-3,-8 0-12,16-3 0,-8 1 23,3-4 3,-1 4-48,0-4 14,1 0 20,-1 2-16,-1-4-10,2 3 33,-1-4-27,0 0-6,1-2 3,-2 2 7,-1-1 1,2 0 10,-4-2 16,1 3-27,-1-3-25,-2 2 22,1 0 3,-1 0-22,-1-2-3,0 0-8,-1 2 11,-1-2 7,0 0 12,1 1 15,-2-1-8,0 1-11,0 1-11,-2-2 22,1 3-22,0-1 37,-1 1 0,-1 1 4,-1-2 18,1 3-18,-2 0 26,1 0 22,-2 2-10,1 0-9,0 1-29,-2 1 37,0 0 11,0 1-37,7 2 30,-13-3-34,3 1 23,10 2 3,-14 2-18,5-1 22,0 1 0,0 2-7,0-2-4,0 4-19,0-2 0,1 1 4,-2 3 0,1-3-26,2 2-67,0 0-7,0 0-42,2 4-44,0-4-64,0 2-18,2 0-22,-2-1-134,4 0-403,0-1 82,1-1 34</inkml:trace>
  <inkml:trace contextRef="#ctx0" brushRef="#br0" timeOffset="66795.339">14060 10665 119,'0'0'357,"0"0"-11,-5 15-33,5-15-11,-1 9 10,1 0-58,0-4 25,-2 5-30,2-2 8,0 1-7,0 2-61,0 2-6,0-3-1,2 4-14,-2 1-38,1 0 4,2-1-11,-2 0-41,-1-1 37,3-1-52,0 2-37,0-2 22,-2 0-37,3 3 0,-2-3 33,2 0-37,-1-2 1,0 0-24,4-1 1,-3 1-4,0-1-18,0-2-1,1 1 8,0-3-3,2 2 21,-2-2-14,2-2-4,-2 1 7,1-2-3,-6-2 7,15 2 11,-6-4 8,-9 2-4,17-2-4,-9-4-18,2 2 11,0 0 7,0-2-15,0-2 38,1 3-23,-1-5 0,0 2 4,1-1 8,-1-1-1,0-1-14,0 0 18,-1 0-26,-1 0 23,2-1-8,-3 2 3,0-2 12,-1 3 8,-2-3-1,3 0-22,-4 3 19,1-2 21,-1-3-43,-2 4 33,1-1 14,-2-2-29,0 4 7,0-3 23,0-1-34,-2 3 4,-1-1 19,-1 0-16,1 1-7,-3-1 8,1 1-8,-2-1-7,1 1 7,-1 2 4,-1 1-19,-1-3 15,-1 3-37,0 0 19,-1 2 14,0 0-10,-2 1-5,2 1 5,-3 0-9,3 1 16,-1-1-30,-2 3-26,1-2 7,2 2 19,-2 2-45,2-2-29,-2 3 25,1-1-59,0 0 15,2 1-26,2 0 0,-3 1-52,1-1-27,3 1-14,-1 2 108,2-2-27,-1 1 8,1 0-201,-3-3-93,5 2-298,0 0 82</inkml:trace>
  <inkml:trace contextRef="#ctx0" brushRef="#br0" timeOffset="68614.5457">14750 8567 29,'0'0'168,"0"0"-53,-10 0-3,10 0 15,0 0-5,0 0-36,0 0 15,0 0-20,0 0-28,-10 0 21,10 0-11,0 0-59,0 0 41,0 0-8,-9 2-4,9-2-18,0 0-26,0 0-41,0 0-45,0 0-26,-7 2 4,7-2-93,0 0-26</inkml:trace>
  <inkml:trace contextRef="#ctx0" brushRef="#br0" timeOffset="69274.9861">14515 8626 3,'0'0'242,"0"0"-7,0 0 18,0 0-18,0 0 14,0 0-14,0 0-27,0 0-22,0 0-22,0 0 0,0 0-12,0 0-21,0 0-27,-5 4 8,5-4-1,0 0-40,0 0 22,0 0-7,0 0-27,0 0 8,14 3-11,-14-3-15,9 3-7,-9-3-1,11 3-22,-11-3 34,13 1-49,-3 0 53,-1 0-19,0-1-42,2 2 61,3-2-23,-1 1-34,2-1 20,0 0 25,2 0-41,0 0 41,1-1-25,3 1-16,-1 0 15,1-3-18,0 3 7,2-1 11,-2 1-26,2-1 15,-1 1 11,-2-2-22,1 2 18,0-1 4,-1 0 4,-3 1-18,-1 0 3,1 0-8,0 0 16,-2 0 6,0 1-10,0-2 19,-2 1-27,1 1 11,-3-2-7,2 1 15,-3 0-26,-3 1-4,4-1 19,-2 0-8,-9 0 12,14 0-20,-7 1 24,-7-1-12,14 2 7,-8-2 4,-6 0-29,12 1 29,-12-1-8,10 1 1,-10-1-8,12 1-14,-12-1-12,9 0-7,-9 0-41,7 2-23,-7-2-37,9 1-22,-9-1-78,6 2 52,-6-2-127,0 0-473,0 0 79,9 2 63</inkml:trace>
  <inkml:trace contextRef="#ctx0" brushRef="#br0" timeOffset="70514.8094">14205 8876 245,'0'0'246,"0"0"-30,0 0-15,0 0-4,0 0-25,7-4-24,-7 4 16,0 0-30,0 0-3,4-5-16,-4 5 0,0 0-29,9-2 15,-5-1-42,-4 3 16,0 0-23,11-2 19,-11 2-19,10 0 15,-10 0-26,13-2 3,-5 1-10,-8 1 11,15 0-19,-5 0 0,2-2-8,-1 0 5,3 2 3,-1-1 0,2 0 3,0 1-32,3-1 33,1 1-4,0-2-15,2 2-4,1-1 16,0 2-9,-2-2 35,5 0-16,-2 1-7,1-2-14,0 1-1,0 1 7,0 0 5,7 0 7,-5-3-16,3 3 1,1 0 0,1 0 0,-3-1 0,-1 1-15,-1-2 7,-1 2 16,-1 0-8,0 0 3,-1 0 5,-1 0 10,0 0-14,-2 0 7,-1 2-15,-2-4 15,0 2-30,-3 0 15,2 0-3,-3 2-19,-1-2 37,0 0-19,-1 0-14,-1 1-23,-2-1 60,-8 0-34,16 0 8,-10 0-4,-6 0-15,14 0 15,-14 0 22,11 0-7,-11 0-4,10 3-14,-5-3-9,-5 0-21,14 0 29,-6 1 23,-8-1-12,14 2-10,-5-2-5,-1 0 8,2 1-4,-3 0 23,3-1-8,-10 0-18,19 2 7,-9-2 3,0 0-25,-1 1 26,-9-1-19,18 1 37,-9-1-14,0 1 3,-9-1 15,14 0-34,-8 2 12,-6-2 4,14 2-27,-8-2 45,-6 0-30,11 1-14,-6 1 18,-5-2-11,11 0 40,-11 0-21,13 2-23,-13-2 19,11 2 7,-11-2-11,11 1 7,-6-1 1,-5 0-12,13 2 15,-13-2-15,12 2 4,-12-2 23,11 0-23,-3 3-15,-8-3 30,13 0-8,-4 0 1,-9 0-5,12 0-3,-5 2-7,-7-2 18,12 0-11,-4 0 0,-8 0 26,13 0-30,-7 2 16,-6-2-12,14 0 7,-14 0-14,8 0-1,-8 0-22,0 0 30,10 0-74,-10 0 11,0 0-45,10 1-26,-10-1-4,0 0-11,0 0-37,4 3-45,-4-3-37,0 0-309,0 0-149,0 0 70</inkml:trace>
  <inkml:trace contextRef="#ctx0" brushRef="#br0" timeOffset="72375.0423">14058 9133 11,'1'-5'15,"-1"5"78,0 0 11,0 0 60,1-7 26,-1 7-56,0 0-8,2-5 49,-2 5-11,0 0-22,0 0-1,0 0 8,0-5 26,0 5-37,0 0 22,0 0 11,0 0-11,0 0 0,0 0-3,3-5-27,-3 5 26,0 0 19,0 0-18,0 0-27,0 0 19,0 0-4,0 0-15,0 0-3,0 0-26,0 0 3,5-4-26,-5 4 4,0 0 3,0 0-29,5-3 8,-5 3 6,0 0-18,8 0-33,-8 0 48,9-2-33,-9 2-1,8 0 12,-8 0-8,0 0-26,14-3 19,-14 3-19,11 0 12,-11 0 14,13-2-26,-7 2 4,-6 0-11,14-1-8,-5 0 11,-2 0-7,-7 1-3,15-2 36,-6 2-14,-2 0 14,4-2-33,-1 2 0,0 0 11,2 0-14,0-2 6,2 2 5,-2-1 10,4 1-18,-2 0 12,2-2-16,-2 2 22,6-2-21,-5 2 6,7-1 9,-4 1 3,0-2-12,0 2 12,1-2-19,1 1 1,1 0-1,-1 1 0,-2-2 1,0 2 14,2 0 7,-1-1-25,1 1-8,-2 0 11,2 0-18,-3 0 11,-1 0 14,0-3 9,1 3-12,0 0 3,0 0 9,0 3-20,-4-3 16,3 0 6,-1 0-32,2 0 29,-3 0 19,0 0-45,0 0 41,0 0-26,1 0-22,0 0 18,0-3 4,0 3 4,0 0-1,1 0-10,-2 0 11,0 0-30,2 0 11,-1 0 7,0-1 4,0 1 19,2 1-22,-3-1 22,3 0-11,-3 0-8,3-1 15,-3 2-22,2-1-19,-2-1 45,-1 1-19,2 1 27,0-2-16,0 2 4,0-1 4,-1 0-34,0 0 23,-2 0-15,3 0 4,-2 0 14,-1 0-7,3 0 0,-4 0 19,3 0-23,-2 0-11,2 0 26,-4 0 8,0 0-30,1 0 7,-1 0 8,0 0-12,-1 0 12,1 0 0,0 0-1,0 0 12,0 0-19,-1 0 1,2 0-5,-11 0 1,18 0 25,-11 0-32,3 0 28,-1-1-43,-9 1 21,16 0 8,-8 0-3,-1-2-5,-7 2-7,17 0 38,-10 0-5,-7 0-25,14 0 18,-14 0-4,12 0-10,-6 2-12,-6-2 44,12-2-17,-12 2-27,0 0 15,12 0 30,-12 0-45,9 0 7,-9 0 1,0 0-1,0 0 1,11 0 25,-11 0-29,0 0 0,0 0 11,10-1 26,-10 1-44,0 0 14,0 0 37,0 0-36,0 0-9,0 0 31,0 0-26,8 3-8,-8-3 26,0 0-19,0 0 12,0 0 0,0 0-19,0 0 4,0 0 0,0 0-19,0 0 11,0 0 1,0 0-8,0 0 0,0 0-8,0 0-18,0 0 26,0 0-11,0 0 18,0 0 12,0 0-27,0 0 27,0 0-31,0 0-3,0 0 27,0 0 14,10-2-30,-10 2-15,0 0 26,0 0-10,0 0-5,0 0 38,0 0-19,0 0 11,0 0-7,0 0-4,0 0 15,0 0-7,0 0-12,0 0 12,0 0-4,0 0-16,0 0-6,0 0 29,0 0 1,0 0-5,6 3 8,-6-3 0,0 0-11,10 3-34,-10-3 15,7 0 34,-7 0-4,9 1-4,-3 1 12,-6-2-23,0 0 11,9 1-18,-9-1 18,0 0 4,6 1 19,-6-1-23,0 0 15,8 2-18,-8-2-4,0 0-38,0 0 49,0 0-41,10 0 23,-10 0-23,0 0 0,0 0-41,0 0-19,0 0-40,0 0 7,7 1-26,-7-1-15,0 0-26,0 0-19,0 0-26,0 0-260,0 0-276,0 0 63,0 0 131</inkml:trace>
  <inkml:trace contextRef="#ctx0" brushRef="#br0" timeOffset="79810.9781">14251 9118 33,'0'0'22,"0"0"-55</inkml:trace>
  <inkml:trace contextRef="#ctx0" brushRef="#br0" timeOffset="81479.0885">14251 9118 148,'0'0'105,"0"0"-31,0 0-18,0 0 22,0 0 8,0 0-27,0 0-18,0 0 4,0 0-38,0 0 16,-3-4 29,3 4-33,0 0-34,0 0 41,0 0-11,0 0 7,0 0-11,0 0 41,0 0-33,0 0 3,0 0 34,0 0-15,0 0-19,0 0 1,0 0-20,0 0 23,0 0-3,0 0-19,0 0 7,0 0 11,0 0 4,0 0 8,0 0-38,-2-5 22,2 5-10,0 0-53,0 0 23,0 0 29,0 0 5,0 0 2,0 0 35,0 0-57,0 0 38,0 0-7,0 0 6,0 0-51,0 0 67,0 0-30,0 0-19,-2-6 26,2 6 0,0 0-29,0 0 7,0 0 34,0 0-42,0 0 38,0 0-64,0 0 57,0 0-38,0 0-15,0 0 37,0 0 12,0 0-30,0 0 18,0 0-18,0 0 34,0 0-31,0 0-3,0 0 15,0 0 14,-4-4-10,4 4-16,0 0 38,0 0-45,0 0-18,0 0 10,0 0 42,0 0-23,0 0 12,0 0-1,0 0 27,0 0-34,0 0-8,0 0 27,0 0-68,0 0 12,0 0 71,0 0-34,0 0 3,0 0-10,0 0 3,0 0 4,0 0 30,0 0-19,0 0 8,0 0-4,0 0 0,0 0-27,0 0 1,0 0-22,0 0 70,0 0-30,0 0-14,0 0-23,0 0 19,0 0 0,0 0 7,0 0 12,0 0-1,0 0 19,0 0-33,0 0-5,0 0 38,0 0-26,0 0-7,0 0 41,0 0-31,0 0-18,0 0 23,0 0-1,0 0 12,0 0-49,0 0 8,0 0 37,0 0-41,0 0 33,0 0-14,0 0 14,-3-5-11,3 5 19,0 0 8,0 0-46,0 0 75,0 0-52,0 0-18,0 0 25,0 0-18,0 0 18,0 0 20,0 0-16,0 0-15,0 0-15,0 0 19,0 0 8,0 0-42,0 0 45,0 0-18,0 0-15,0 0 48,0 0-30,0 0-30,0 0 38,0 0 26,0 0-11,0 0-12,0 0 8,0 0 0,0 0-23,0 0 49,0 0-41,0 0 0,0 0-7,0 0-56,0 0 74,0 0 4,0 0 14,0 0-40,0 0 15,0 0-37,0 0 51,0 0-48,-2-4 49,2 4 7,0 0-67,0 0 67,0 0-15,0 0-44,0 0 29,0 0 45,0 0-4,0 0-26,0 0 8,0 0-30,0 0 15,0 0 18,0 0-15,0 0 19,-2-5-7,2 5-34,0 0 15,0 0-11,0 0-26,0 0 70,0 0-44,0 0 19,0 0 6,0 0-21,0 0 22,0 0 0,0 0 0,0 0 3,0 0 1,0 0-8,0 0-11,0 0-11,-3-5 11,3 5-26,0 0 22,0 0-3,0 0 14,0 0 1,0 0-5,0 0-32,0 0 32,0 0 5,0 0 21,0 0-51,0 0 26,0 0 18,0 0-18,0 0-15,0 0-8,0 0 12,0 0-1,0 0-7,0 0 15,0 0 12,0 0-27,0 0 22,0 0-11,0 0-37,0 0 38,0 0-5,0 0 12,0 0 18,0 0-11,0 0 1,0 0-50,0 0 68,0 0-22,0 0 18,0 0-23,0 0 16,0 0-26,0 0-16,0 0 46,0 0-31,0 0-51,0 0 70,0 0-15,0 0 15,0 0-26,0 0 41,0 0-14,0 0 14,0 0-45,0 0 0,0 0 31,0 0 21,0 0-18,0 0-4,0 0-41,0 0 34,0 0-45,0 0 60,0 0-23,0 0 34,0 0-67,0 0 59,0 0-33,0 0 0,0 0 29,0 0-10,0 0 6,0 0-54,0 0 43,0 0-10,0 0-4,0 0 55,0 0-10,0 0-16,0 0-14,0 0-19,0 0 12,0 0 14,0 0-30,0 0 15,0 0 1,0 0-9,0 0 20,0 0-4,0 0-4,0 0-4,0 0 0,0 0 12,0 0 7,0 0-8,0 0-14,0 0 25,0 0-55,0 0 41,0 0 14,0-7 5,0 7-31,0 0 42,0 0-57,0 0 42,0 0-23,0 0-18,0 0 33,0 0 4,-4-4-37,4 4 33,0 0-63,0 0 59,-6-1 23,6 1-60,0 0 26,-4-6 23,4 6-26,-3-5 21,3 5 16,-3-4-41,3 4 41,-5-7-34,5 7 23,-4-5-49,1 0-45,3 5 68,-7-4 7,4 0-26,-2 2 7,0-2 45,5 4-18,-9-5-42,5 2 38,4 3 4,-6-6-16,2 5 16,4 1-46,-6-6 23,6 6 56,-6-4-44,6 4-5,-5-4-25,5 4 25,-4-4 16,4 4 7,0 0-60,-6-6 45,6 6-52,-4-2 22,4 2 0,0 0 15,-4-5 4,4 5-30,0 0-48,0 0 37,-6-2 33,6 2-22,0 0 8,0 0-1,0 0-7,0 0-59,-1-7 55,1 7 0,0 0 8,0 0 4,0 0-35,0 0-10,0 0-4,0 0 8,0 0-30,0 0-34,0 0 60,5-6-27,-5 6-2</inkml:trace>
  <inkml:trace contextRef="#ctx0" brushRef="#br0" timeOffset="82206.5679">14125 8944 18,'0'0'89,"0"0"-25,0 0 14,0 0-18,0 0-34,0 0 29,-4-4-10,4 4 26,0 0-45,0 0-15,-7-3 26,7 3-18,0 0 3,0 0 4,0 0 4,0 0-11,0 0 7,-7-2 15,7 2-4,0 0 8,0 0-4,0 0-8,0 0-7,-10-2-15,10 2 8,0 0-26,0 0 25,0 0-7,0 0 19,0 0-45,0 0 30,-8-1-37,8 1-15,0 0 40,0 0-25,0 0 29,0 0-14,0 0 26,0 0-38,0 0 67,-14 3-59,14-3 4,0 0 33,0 0 0,0 0-89,0 0 44,0 0 71,0 0-52,-10-2 4,10 2 3,0 0-51,0 0 32,0 0 46,0 0-27,0 0-14,0 0 11,-10-1 10,10 1 16,0 0-60,0 0 45,0 0-26,-10 0-7,10 0 14,0 0-15,0 0 27,0 0 33,-11 0-23,11 0-7,0 0 4,0 0-30,0 0 41,-11 0 4,11 0-33,0 0-35,0 0 46,-8-2-19,8 2 3,0 0 16,0 0-16,-7-2 19,7 2-3,0 0-57,0 0 49,0 0 23,0 0-34,-8-1 33,8 1 15,0 0-29,0 0-20,0 0 27,0 0-30,0 0 12,0 0 6,-9-1-21,9 1-1,0 0-22,0 0-37,0 0 37,0 0-22,0 0 44,0 0-14,0 0-23,-7 4 11,7-4 23,0 0-15,0 0-16,0 0 20,0 0 7,0 0-8,0 0-7,-5 3 4,5-3-4</inkml:trace>
  <inkml:trace contextRef="#ctx0" brushRef="#br0" timeOffset="82279.617">13979 8933 282</inkml:trace>
  <inkml:trace contextRef="#ctx0" brushRef="#br0" timeOffset="82285.6222">13979 8933 238</inkml:trace>
  <inkml:trace contextRef="#ctx0" brushRef="#br0" timeOffset="82289.6245">13979 8933 182,'0'0'-37</inkml:trace>
  <inkml:trace contextRef="#ctx0" brushRef="#br0" timeOffset="82294.6301">13973 8935 134</inkml:trace>
  <inkml:trace contextRef="#ctx0" brushRef="#br0" timeOffset="82299.6319">13973 8935 78</inkml:trace>
  <inkml:trace contextRef="#ctx0" brushRef="#br0" timeOffset="82303.6338">13973 8935 85,'0'0'-41</inkml:trace>
  <inkml:trace contextRef="#ctx0" brushRef="#br0" timeOffset="82307.6364">13973 8935 44</inkml:trace>
  <inkml:trace contextRef="#ctx0" brushRef="#br0" timeOffset="82311.6391">13973 8935 26</inkml:trace>
  <inkml:trace contextRef="#ctx0" brushRef="#br0" timeOffset="82316.6421">13973 8935 55</inkml:trace>
  <inkml:trace contextRef="#ctx0" brushRef="#br0" timeOffset="82386.7038">13973 8935 70</inkml:trace>
  <inkml:trace contextRef="#ctx0" brushRef="#br0" timeOffset="82391.6934">13963 8935 29</inkml:trace>
  <inkml:trace contextRef="#ctx0" brushRef="#br0" timeOffset="82397.695">13963 8935 18,'0'0'22,"0"0"8,0 0-45,0 0-3</inkml:trace>
  <inkml:trace contextRef="#ctx0" brushRef="#br0" timeOffset="82402.6993">13963 8935 22</inkml:trace>
  <inkml:trace contextRef="#ctx0" brushRef="#br0" timeOffset="82406.7019">13963 8935 33</inkml:trace>
  <inkml:trace contextRef="#ctx0" brushRef="#br0" timeOffset="82479.7604">13963 8935 14,'0'0'-3</inkml:trace>
  <inkml:trace contextRef="#ctx0" brushRef="#br0" timeOffset="82485.7534">13963 8935 89,'0'0'30,"0"0"-4,0 0-52</inkml:trace>
  <inkml:trace contextRef="#ctx0" brushRef="#br0" timeOffset="82559.8116">13963 8935 107,'0'0'4,"0"0"48,0 0-59,0 0 7,0 0-15,-13-2-11</inkml:trace>
  <inkml:trace contextRef="#ctx0" brushRef="#br0" timeOffset="82565.8119">13950 8933 81</inkml:trace>
  <inkml:trace contextRef="#ctx0" brushRef="#br0" timeOffset="82570.8117">13950 8933 122</inkml:trace>
  <inkml:trace contextRef="#ctx0" brushRef="#br0" timeOffset="82575.8149">13950 8933 223,'0'0'11,"0"0"49,0 0-45,0 0 3,0 0 4,0 0-36,0 0-12,0-6-97</inkml:trace>
  <inkml:trace contextRef="#ctx0" brushRef="#br0" timeOffset="82773.9479">13950 8927 208,'0'0'26,"0"0"-11,0 0-11,0 0-23,0 0 60,0 0-48,0 0-16,-3-5 75,3 5-26,0 0-3,0 0-34,0 0 37,0 0 7,0 0-33,0 0 22,-5-3 12,5 3 22,0 0-15,0 0-37,0 0-27,0 0 57,0 0 3,0 0-7,0 0 22,-7-4-60,7 4-10,0 0 3,0 0 30,0 0-41,0 0-30,0 0 104,0 0-40,0 0-16,0 0 27,0 0-56,0 0 37,0 0 29,0 0-10,0 0-8,-4-3-41,4 3 42,0 0-20,0 0-3,0 0-15,0 0 37,0 0-78</inkml:trace>
  <inkml:trace contextRef="#ctx0" brushRef="#br0" timeOffset="82845.9929">13931 8912 461</inkml:trace>
  <inkml:trace contextRef="#ctx0" brushRef="#br0" timeOffset="82851.9981">13931 8912 484,'0'0'7,"0"0"8,0 0-15,0 0 7,0 0 4,0 0-11,0 0-11,0 0-71</inkml:trace>
  <inkml:trace contextRef="#ctx0" brushRef="#br0" timeOffset="82857.0013">13931 8912 353</inkml:trace>
  <inkml:trace contextRef="#ctx0" brushRef="#br0" timeOffset="82863.0049">13931 8912 309</inkml:trace>
  <inkml:trace contextRef="#ctx0" brushRef="#br0" timeOffset="82938.0561">13931 8912 238</inkml:trace>
  <inkml:trace contextRef="#ctx0" brushRef="#br0" timeOffset="82944.0572">13931 8912 234,'0'0'-22,"0"0"-42,0 0 20,0 0 7,0 0-27</inkml:trace>
  <inkml:trace contextRef="#ctx0" brushRef="#br0" timeOffset="85530.7753">14070 9450 3,'0'0'78,"0"-6"27,0 6-16,0 0-63,2-5-11,-2 5 26,0 0-15,1-6-4,-1 6 71,0 0-89,0 0 26,2-5-23,-2 5 19,0 0 27,0 0-50,0 0 35,0 0-5,0-5-7,0 5-18,0 0 18,0 0-30,0 0 37,0 0-14,0 0-12,0-6 46,0 6-61,0 0 19,0 0-22,0 0 7,0 0 19,0 0 0,0 0-33,-2-6 40,2 6-18,0 0-23,0 0 19,0 0-22,0 0 7,0 0-15,0 0-4,0 0-3,0 0 45,0 0-75,0 0 3,0 0 68,0 0-67</inkml:trace>
  <inkml:trace contextRef="#ctx0" brushRef="#br0" timeOffset="85603.8236">14073 9405 498,'0'0'-41,"0"0"60,0 0-34,0 0 11,0 0-3,0 0 14,0 0-74</inkml:trace>
  <inkml:trace contextRef="#ctx0" brushRef="#br0" timeOffset="85611.8334">14070 9399 331</inkml:trace>
  <inkml:trace contextRef="#ctx0" brushRef="#br0" timeOffset="85616.8316">14070 9399 238</inkml:trace>
  <inkml:trace contextRef="#ctx0" brushRef="#br0" timeOffset="85622.8381">14065 9394 204</inkml:trace>
  <inkml:trace contextRef="#ctx0" brushRef="#br0" timeOffset="85628.8424">14065 9394 171</inkml:trace>
  <inkml:trace contextRef="#ctx0" brushRef="#br0" timeOffset="85701.899">14065 9390 141</inkml:trace>
  <inkml:trace contextRef="#ctx0" brushRef="#br0" timeOffset="86554.4567">14065 9390 201,'0'0'44,"0"0"-21,0 0 32,0 0-2,0 0 14,0 0 11,0 0-37,-2-5-15,2 5 45,0 0-27,0 0 1,0 0 22,0 0-22,0 0-12,0 0 19,0 0-44,0 0 81,0 0-33,0 0-41,0 0 3,0 0-3,0 0 4,0 0 22,0 0-41,0 0 48,10-3-44,-10 3 7,0 0 0,9 0-11,-9 0 4,0 0 30,11-2-42,-11 2 16,7-3 10,-7 3-33,9-1 26,-9 1-14,11-3-23,-6 2 33,3 0 23,-8 1-45,12-3 15,-12 3-7,16-3 18,-9 3-15,3-1-7,-2-1 145,-1 1-8,2 0-14,1-1-26,0 1 11,-2 0-8,2 1-18,0-3-16,1 3 5,0-3 0,-1 2-27,3 0 19,-2-1-3,2 0-20,0 1-14,0-1 19,0 0-4,0 2 14,2-3-25,0 3-8,0-2 8,3 2-1,-3-2-25,1 0 25,-1 0-10,2 2-1,0-1 23,-4 0-15,5-1-34,-2 2 16,1-2 21,-3 2 1,2-3-15,-1 3-1,2 0 1,-1-2 7,-1 1-26,-1-1 23,3 2-12,-4-2 4,2 0-11,0 2 4,0-2 29,-2 2-4,1-1-25,-1 1 0,0-2-23,0 2 11,-1-2 34,5 2-71,-4-1 71,0 1-7,-1-1-5,3 1 35,-4 1-12,4-3-19,-1 2-3,0-2-8,0 1 8,1 0 11,-2-1 7,2 2-52,0-1 67,-2 1-48,2 0 15,0 0-4,0 0-4,1-3 23,-1 3-23,-1 0 4,3-1-7,-2 1 7,1 0 0,0-2 3,1 2-25,-1-1 37,2 1-26,-2 0 11,0 0-11,3 0 26,-4 0-4,2-1-4,-2 2 4,1-2-22,0 1 4,1 0 3,-3 0 8,1 1 7,0-1-22,0-1-23,-2 1 45,2 1 12,-3-2-16,-1 1 15,1 0-29,-2 1-12,1-2 16,-11 1 14,19 1-11,-10-1 4,1 0 22,-2 0 7,-8 0-40,17 0-4,-7 1 40,-1-1-21,-9 0 14,16 0-26,-7 0 16,-9 0 6,17 2-14,-9-2-30,1 0 22,-1 0 30,-8 0 0,20 0-22,-11 0-19,0 1 23,1-1-12,-1 0 19,1 0-8,-2 3 4,2-3 8,-1 0 0,0 0 3,-1 1-7,2 1 18,-1-1-10,-9-1-12,16 3 4,-7-3 18,-1 1 1,-8-1-12,14 0 0,-7 1 8,-7-1-19,16 0 12,-16 0-1,13 1-29,-5-1 18,-8 0 4,11 0 7,-11 0-22,13 0 19,-6 0-16,-7 0-3,13 0 19,-13 0 3,14 0-3,-14 0-15,10 0 14,-10 0-29,11 0-8,-11 0 16,10 0-46,-10 0-29,0 0-30,12 2-89,-12-2-12,0 0-156,0 0-416,9 0 62,-9 0 67</inkml:trace>
  <inkml:trace contextRef="#ctx0" brushRef="#br0" timeOffset="87950.3814">13950 9703 70,'0'0'190,"0"0"-11,0 0 11,0 0-19,0 0-26,0 0 8,0 0-4,0 0-19,0 0 8,0 0-41,0 0 11,0 0-19,0 0-11,0 0-11,0 0-7,0 0-1,13-9 16,-13 9-16,7-3-18,-7 3 15,7-2-19,-7 2-22,10-4 37,-10 4-11,10-2 8,-4 1-5,-6 1-40,11-4 26,-5 3-4,2-1 11,-1-1-11,0 2 8,0-2 3,3 3-37,-4-3 52,4 2-7,-2 0-8,3-2 15,0 0-26,-1 2 0,3 1 0,-1-3 8,0 1-15,1 0-12,3 1 30,-4-3-3,4 3-5,0-1-25,-1 0 30,1 2-8,2-3 7,0 1-7,4 0-22,-4 0 37,0-1-26,3 2 0,-1-1 26,0 0-23,1-1 8,2 1 1,-3 1-35,2-1 23,-2 0-15,0 0 33,4-1-14,-3 3 3,1-4-22,0 2 19,-1 1-12,2-2 5,-2 0-27,2 3 48,-1-1-29,2-2-4,-1 2 26,1 0-11,0-2 7,0 1-22,0 1-11,-1 0 22,0-2 0,4 1 12,-3 0 3,-1 1-22,3-1 22,-3 0-15,3 2-37,1-3 37,-2 3-11,-1 0 11,0 0 11,2-2-22,-1 2 4,-1 0-4,0 0 22,-1 0-18,1 0-19,-2 0 12,1 0 3,-2 0-38,0 0 38,0 0 8,-3 0-12,1 0 15,-1-2 12,-2 2-20,2 0-18,-2 0 34,2 2-34,-2-4 19,-2 2 11,3 0-12,0 0-10,-1 0 26,-1 0-12,-1 0-3,3-1-15,-1 1-4,1 1 52,-3-2-41,0 2 8,0-1-4,2 0 11,-3 0-7,2 0 11,-2 0 0,2 0 3,-2 2-3,2-2-7,-2 0 21,1 0 1,-1 2 0,0-2-19,2 0 23,-3 0-5,2 1 5,-1-1-1,-2 0 12,0 0-11,1 1 3,0 0 8,-2-1-16,0 2 5,0-2 7,0 2-23,-2-2-10,-8 0-1,17 1 8,-10-1 15,-7 0 4,16 0-23,-9 0 11,-7 0-22,13 1-11,-13-1-4,11 0 0,-3 0 11,-8 0 4,9 1 8,-9-1-42,0 0-29,13-1-11,-13 1-16,0 0-36,9 0-49,-9 0-38,0 0-32,8 1-102,-8-1-565,0 0 119,0 0 63,0 0 79</inkml:trace>
  <inkml:trace contextRef="#ctx0" brushRef="#br0" timeOffset="89982.7315">13837 9971 52,'0'0'245,"0"0"-70,0 0 15,0 0 15,0 0-34,0 0-44,0 0 18,0 0-59,0 0 44,0 0-44,0 0 7,0 0 15,0 0-15,0 0-11,0 0-19,0 0-11,0 0 11,0 0 12,19-7-4,-19 7-19,0 0-4,5-3 19,-5 3-18,0 0 3,0 0 11,0 0-15,0 0 19,8-3-29,-8 3 17,0 0-40,0 0 30,0 0-41,6-2 44,-6 2 8,0 0-37,0 0-1,0 0 38,0 0-19,0 0-29,6-3 18,-6 3-15,0 0 22,0 0-3,0 0 0,0 0-8,0 0-36,0 0 36,0 0-4,0 0 16,0 0-4,0 0 0,0 0 3,0 0 12,0 0 7,0 0 0,0 0 11,0 0-3,0 0-8,0 0-19,0 0 27,0 0-12,0 0-7,0 0 30,0 0-22,0 0 18,0 0-15,0 0-4,0 0 0,0 0-3,0 0-15,0 0 3,9-2 12,-9 2 0,0 0-34,0 0 23,0 0 10,0 0-33,0 0 41,0 0-29,0 0 7,0 0-8,0 0 8,0 0 26,0 0-19,0 0-15,0 0 19,0 0-22,0 0 11,0 0-1,0 0-36,2-3 25,-2 3-25,0 0-12,0 0 31,5-4-20,-5 4 23,0 0 0,0 0-4,0 0 0,8-3-18,-8 3 11,7-2 10,-7 2-6,7-3-19,-7 3 22,9-2-11,-2-1-4,-7 3 0,12-3 8,-6 2 7,1-2-7,3 3 33,0-2-33,-1-1-26,3 1 51,0 1-43,-1-1 21,3-2 8,-1 2-23,1 1 34,-1-3-37,2 3-18,-1-1 43,2 0-21,-2 0 7,1 0-7,1 1 10,-1-2 8,1 2-11,-1-2 30,0 0-26,2 2 18,-3 0-11,2 1 1,-1-5 3,2 5-1,-1-1-40,3-1 26,-1 0 4,-3 2-8,6-3 16,-4 1-9,3 0 27,-5 0-19,5 0-15,-3 1 19,1-1-11,3 0 11,-1 0-8,0 0 1,0 0-1,-1 0 4,2 2-7,0-3-8,-2 3 42,0-3-35,2 2 1,-1 0-8,-3-3-14,1 4 18,0-2 15,2 1-34,0-1 19,0 0 56,0 1-67,-1 0 41,-2-2-12,0 2-7,0 0-14,-1-2-5,-1 3 1,1-3 14,0 3-18,-1-1 15,-2 0-1,2-1-3,-2 1 12,1-1-35,-3 1 27,2 0 0,0 1-4,-2 0 7,0-5-11,-1 5 8,-1 0 7,0-1-7,2 1 15,-3-1-27,1 0 19,0-1 4,-9 2-22,18-2 11,-9 1-1,-1 1 16,0-1-12,1 0-3,0-1-19,-9 2 23,16 0-34,-7 0 59,-1-2-11,-1 1-36,-7 1 14,13-1-12,-5 1 31,-8 0-4,10-3 3,-10 3-14,11 0 0,-4-1-4,-7 1 0,10-1-11,-10 1 11,9 0-23,-9 0 27,9-2 7,-9 2-7,9-1-4,-9 1 4,8-1-15,-8 1 33,9-2-26,-9 2-7,0 0-8,12 0 27,-12 0-12,9-2 0,-9 2-18,9 0 52,-9 0-45,8-3 22,-8 3 1,9 0 14,-9 0-22,7-2-4,-7 2 23,7-1-45,-7 1 48,0 0-10,14-1-5,-14 1-3,0 0 11,11-1-49,-11 1 49,8-2-15,-8 2-7,8 0 21,-8 0 1,8-2-22,-8 2 14,0 0-22,12 0 19,-12 0-4,0 0 0,9-2 4,-9 2 3,7-1 1,-7 1 3,0 0-7,0 0-8,8 0 15,-8 0-3,0 0-1,0 0-14,0 0-1,0 0-7,11 0-3,-11 0 18,0 0-45,0 0 19,0 0 7,0 0-22,0 0 0,0 0-15,5-4-18,-5 4-8,0 0 0,0 0-29,0 0-35,0 0-3,0 0-18,0 0-30,0 0-53,0 0 49,0 0-11,0 0-56,0 0 82,0 0-34,0 0 8,0 0-12,0 0-10,0 0-57,0 0-10,-14-7-34,14 7-194,0 0-104</inkml:trace>
  <inkml:trace contextRef="#ctx0" brushRef="#br0" timeOffset="91649.8398">15023 9600 18,'0'0'89,"0"0"-14,0 0-19,0 0 18,0 0 16,0 0 3,0 0-23,0 0-21,0 0-1,0 0 23,0 0-26,-4-4 18,4 4-26,0 0 12,0 0-27,0 0 19,0 0-11,0 0 14,0 0 23,0 0-74,0 0 29,0 0 30,0 0-63,0 0 22,-6-3 34,6 3-71,0 0 37,0 0 34,0 0-45,0 0 18,0 0 1,0 0-4,0 0-11,0 0 3,0 0-11,0 0-10,0 0 14,0 0 11,0 0-19,0 0 5,0 0 25,-9 0-4,9 0-18,0 0 23,0 0-8,0 0-8,0 0 4,0 0 41,-5-4-33,5 4-19,0 0 7,0 0 5,0 0-1,0 0 7,0 0-3,-6-3 19,6 3-34,0 0-15,0 0 22,-5-4-3,5 4 0,0 0-12,-7-1 5,7 1 6,-5-5 46,5 5-5,-7-2-32,7 2-1,-11-5 0,5 4-7,-1-1-4,0 0 7,-4-1-40,1 1 66,0-1-3,-3 0-37,-2-1-5,2 2 5,-4-3 11,0 2 14,-1-1-18,-1 1 0,-3-2 0,-1 3 49,-1-5-1,-4 4-48,2-2 30,-2 1-15,0 1 7,-1-1-3,-1-1 18,0 0-56,0 2 27,0 1 3,2-1-4,0-1 16,6 1 6,-1 3-32,0-2 25,2-1-29,2 0 25,2 3-48,3-1 27,0 0 3,2-1-34,-1 0 4,5 2 12,-1-2 14,9 2-15,-14 0-21,5-1 36,9 1-48,-8 0 3,8 0 5,0 0 6,-10-4 12,10 4 41,0 0-19,-4-2-18,4 2 11,0 0-34,0 0 12,0 0 7,0 0 7,-4-5 30,4 5-33,0 0-12,0 0 23,-5-3-26,5 3-15,0 0 56,0 0-64,0 0 4,0 0-41,0 0 23,0 0-12,0 0 71,0 0-66,0 0-20</inkml:trace>
  <inkml:trace contextRef="#ctx0" brushRef="#br0" timeOffset="91725.887">14162 9443 569,'0'0'-74,"0"0"-19,0 0-71,0 0-37</inkml:trace>
  <inkml:trace contextRef="#ctx0" brushRef="#br0" timeOffset="92199.201">14134 9450 11</inkml:trace>
  <inkml:trace contextRef="#ctx0" brushRef="#br0" timeOffset="92278.2561">14130 9444 67</inkml:trace>
  <inkml:trace contextRef="#ctx0" brushRef="#br0" timeOffset="92284.2571">14126 9440 126,'0'0'30,"0"0"-30,0 0-41</inkml:trace>
  <inkml:trace contextRef="#ctx0" brushRef="#br0" timeOffset="92291.2632">14126 9440 197,'0'0'48,"0"0"-48,0 0 4,0 0 7,0 0 11,0 0-14,0 0-4,0 0-56</inkml:trace>
  <inkml:trace contextRef="#ctx0" brushRef="#br0" timeOffset="92390.3276">14121 9439 249,'0'0'26,"0"0"19,0 0-42,0 0 31,-8-2-1,8 2-21,0 0-24,0 0 61,0 0-60,0 0-1,0 0 16,-6-2-15,6 2 4,0 0-5,0 0 24,0 0-31,0 0 19,0 0 11,0 0-11,0 0-104</inkml:trace>
  <inkml:trace contextRef="#ctx0" brushRef="#br0" timeOffset="93329.9547">14107 9435 357,'-3'-4'0,"3"4"30,0 0-30,0 0 11,0 0 19,0 0-60,0 0 60,0 0-4,-5-5-8,5 5-10,0 0 10,0 0-59,0 0 41,0 0 19,0 0-8,0 0 0,0 0-55,0 0 44,-5-3 18,5 3-25,0 0 37,0 0-19,0 0-52,0 0 56,0 0-19,0 0-11,0 0 11,-5-5 42,5 5-35,0 0 12,0 0 37,0 0-78,0 0 0,0 0 45,0 0-34,0 0-7,-6-4 18,6 4 4,0 0 4,0 0-15,0 0 25,0 0-17,0 0-31,-5-3 49,5 3-19,0 0-3,0 0 52,0 0-12,0 0-63,0 0 34,0 0 70,-5-2-66,5 2 18,0 0 22,0 0-22,0 0-11,0 0 26,0 0-44,0 0 25,0 0 37,0 0-62,0 0 40,0 0-30,0 0 49,0 0-22,0 0 7,-4-6-38,4 6 9,0 0-5,0 0 45,0 0 12,0 0-27,0 0-11,-4-4 7,4 4-18,0 0 19,0 0 36,0 0-36,0 0-15,-2-5 14,2 5-40,0 0 29,0 0-15,0 0-3,0 0 33,0 0-33,0 0-4,-3-5 37,3 5-33,0 0-19,0 0 34,0 0-4,0 0 0,-2-6-38,2 6 42,0 0-1,0 0 9,0 0-31,0 0 15,0 0 11,0 0-18,-4-5-8,4 5 19,0 0 11,0 0-59,0 0 33,0 0 11,-6-2 19,6 2-23,0 0-14,0 0-12,0 0 15,0 0-14,0 0 36,-3-5-14,3 5-15,0 0 37,0 0-30,-6-3 23,6 3-27,0 0 20,0 0-27,0 0 18,-4-3-40,4 3 48,0 0 8,0 0 3,0 0-14,0 0 22,-6-3-1,6 3 1,0 0-22,0 0 14,0 0-15,0 0 27,0 0-42,0 0 31,0 0-34,-8-4 3,8 4 12,0 0 7,0 0-11,0 0 7,0 0-36,0 0 21,0 0 1,-4-2-4,4 2 18,0 0 19,0 0-15,0 0-26,-7-5-7,7 5 18,0 0 23,0 0-15,-6-2-4,6 2 11,0 0 22,0 0-33,-7-3-11,7 3-15,0 0 34,-12-2-12,12 2-4,-6-1 1,6 1 18,0 0-26,-15-1 38,15 1 3,-9-1-41,9 1 18,-10 0-17,10 0 25,-13 0 4,13 0 0,-11-2-4,11 2-19,-13 0-7,6 0 12,7 0 10,-11-3 12,11 3-8,-12 0 0,12 0-48,-11-1 41,11 1-16,-7-1 1,7 1-11,0 0 37,-10 0-49,10 0 45,0 0 4,0 0-26,-11-3-4,11 3 52,0 0-55,0 0-4,0 0 7,-9 0-4,9 0-14,0 0 29,0 0-45,0 0 12,-7-3 26,7 3-37,0 0-16,0 0 16,0 0-4,0 0-15,-4-4 11,4 4-86,0 0 8,0 0-171,0 0-220</inkml:trace>
  <inkml:trace contextRef="#ctx0" brushRef="#br0" timeOffset="102028.7271">13764 8742 44,'0'0'-11</inkml:trace>
  <inkml:trace contextRef="#ctx0" brushRef="#br0" timeOffset="102115.7847">13764 8742 81,'0'0'49,"0"0"-57,0 0 12,0 0 22,0 0-18,0 0-5,0 0-51,8-3 26</inkml:trace>
  <inkml:trace contextRef="#ctx0" brushRef="#br0" timeOffset="102122.7884">13772 8739 52</inkml:trace>
  <inkml:trace contextRef="#ctx0" brushRef="#br0" timeOffset="102822.255">13782 8740 145,'0'0'-11,"0"0"59,0 0-3,11 0-68,-11 0 57,0 0-8,0 0 56,0 0 7,10 0 23,-10 0 3,0 0-37,6-4 12,-6 4 3,0 0-8,0 0-29,0 0 0,11 0-7,-11 0 32,0 0-88,0 0 82,0 0 6,7-2-43,-7 2 17,0 0-14,0 0 38,7-2-24,-7 2 5,0 0-15,0 0 11,8-2 3,-8 2-3,0 0-41,0 0 37,0 0 4,8-2 3,-8 2-51,0 0 3,6-2 26,-6 2-3,0 0 18,0 0-7,0 0-45,0 0 33,5-4-33,-5 4 30,0 0-26,0 0 22,0 0 7,6-2-7,-6 2 0,0 0-11,0 0 19,0 0-16,0 0 12,6-4-15,-6 4-8,0 0 8,0 0-30,2-5 30,-2 5-7,0 0 3,0 0 30,3-4-41,-3 4 19,0 0-38,0 0 38,0 0-19,2-5 3,-2 5 5,0 0 3,0 0 0,0 0 4,0 0-23,2-6 31,-2 6-8,0 0-19,0 0-11,0 0 41,2-3-15,-2 3-14,0 0 18,0 0-1,0 0-17,1-6 3,-1 6 15,0 0 14,0 0-17,0 0-31,0 0 4,2-5 19,-2 5 7,0 0 11,0 0-14,0 0 25,0 0 1,3-4-31,-3 4 12,0 0 8,0 0-1,0 0-7,0 0-4,0 0-7,0 0 3,0 0-3,1-5 15,-1 5-8,0 0-11,0 0-19,0 0 27,0 0 10,0 0-44,0 0 41,0 0 0,0 0-26,3-5 11,-3 5-11,0 0-8,0 0-11,0 0 34,0 0 0,0 0 3,0 0 1,0 0-20,0 0 27,0 0 4,0 0-38,0-7 1,0 7-1,0 0-7,0 0 22,0 0-22,0 0 11,0 0-29,0 0 29,0 0-41,0 0 34,4-2 7,-4 2-23,0 0 9,0 0-24,0 0 5,0 0-19,0 0 7,0 0 12,0 0-56,0 0 59,0 0-7,0 0-8,0 0 12,0 0-34,0 0 4,0 0-11,0 0 51,0 0-36,0 0 7,0 0-8,0 0-55,0 0 67,0 0-8,0 0-29,0 0-20,0 0-32,0 0 14,0 0 34,0 0-49,0 0 0,0 0-77</inkml:trace>
  <inkml:trace contextRef="#ctx0" brushRef="#br0" timeOffset="109014.3694">14192 10181 67,'0'0'52,"13"0"22,-13 0-74,9-5 56,-3 5-56,-6 0-19,12 0 90,-12 0-15,14-1-37,-7 1 7,-7 0 26,17 0 119,-9 0-18,0-1-23,2 1 15,-10 0-37,20 0 15,-10 0-15,3 1 0,-3-2-30,2 2-7,0-2-34,1 1 30,-2 0-15,3-1 0,1-1 8,-2 4 14,3-4-7,-2 2-14,1 0 2,0 0-21,1 0-15,0 0-23,0 0 56,-1-2-7,2 1 3,-1 1-7,2-1-8,1 0-10,0-1 14,-2 2 0,2-3-33,2 2 11,-3 1-23,1-1 12,0-1 4,-3 1-5,4 0 16,-6 1-23,3-2 23,1 1 3,-2 1 4,-2 0-29,1-1-5,0-1 30,0 2-33,0 0 19,0 0 10,-1 0-25,0-2-4,-1 2 29,1 0-3,0 0 4,1 0-15,-2-3 14,3 3 16,-4 0-12,2 0-7,-1 0-19,3-2 27,-3 2 6,2 0-18,-2-1 16,0 0 32,1 0-25,1 1-5,-1 0-3,-1-2 1,4 0 2,-4 2-14,2 0 22,0 0-29,0-2 44,-2 2 0,5 0-26,-4-1 30,2 1-30,-2 0 19,0 0-1,0 0-21,-1-1 10,0 1 5,-3 0 10,2-1-26,-2 1-11,-1 0 4,-9 0-4,18 1 19,-12-1-26,-6 0 22,16 0-7,-10 0-30,-6 0 29,12-1-7,-12 1-7,0 0-11,14 0 29,-14 0-41,8 0 42,-8 0-57,7-2 30,-7 2 23,0 0-12,13 0 8,-13 0-11,0 0-8,0 0-22,13 0-15,-13 0-26,0 0-18,0 0-49,10 0-23,-10 0-77,0 0-75,0 0-481,8-1 27,-8 1 67</inkml:trace>
  <inkml:trace contextRef="#ctx0" brushRef="#br0" timeOffset="110158.123">14426 10382 145,'0'0'175,"0"0"11,0 0-19,0 0-51,0 0 48,0 0-23,0 0 15,0 0-36,0 0 10,0 0-22,0 0 4,-1-8-12,1 8-7,0 0-48,0 0 37,0 0-34,0 0 23,0 0-23,0 0 1,0 0-8,0 0 7,0 0-14,19 0-8,-19 0-19,0 0 23,13 0 11,-13 0-63,10 0 51,-10 0-36,13 0 18,-4-2-7,-9 2 44,14 0-11,-4 0-18,0 0 3,0 0 19,-10 0-22,19-3 14,-7 3 12,0 0 4,1 0-23,1 3 29,0-6-6,1 3 10,1 0-33,1 0 41,-1 0-11,1 0 11,3 0-22,-1 3-15,2-3 18,-1 0-7,2 0 11,0 0 12,-3 0-5,2 0-33,-4 0 15,4 0-15,0 2 19,0-2 11,-2 0-15,-1 2 29,2-2-36,-4 1 33,0 0-34,0 1 31,1-2-12,-3 1-22,1 0 26,-2-1-30,1 0 41,-2 2-53,1-1 42,-1 0-11,-2-1 11,-1 1-30,2-1 19,-3 2-34,1-2 48,1 0 20,-10 0-27,15 0 4,-6 0-38,-1 2 38,-8-2-19,13-2 4,-6 4-41,-7-2 37,14 0-18,-14 0 22,10 0-37,-10 0 11,9 0-23,-9 0-7,0 0-44,11 0 3,-11 0-48,0 0-57,10 0-47,-10 0-12,0 0-29,0 0-53,0 0 4,0 0-297,4 3-258,-4-3 108,0 0 49</inkml:trace>
  <inkml:trace contextRef="#ctx0" brushRef="#br0" timeOffset="113438.302">19105 8803 111,'0'0'142,"0"0"55,0 0-37,0 0-26,-5-2 19,5 2-56,0 0 33,0 0-11,0 0-7,0 0-8,0 0-30,0 0 27,0 0-12,0 0 1,0 0 14,0 0-33,0 0 11,0 0 7,-6-4-33,6 4 7,0 0-3,0 0-27,0 0 16,0 0-12,0 0 19,0 0-15,0 0-38,0 0 5,0 0 7,0 0 11,0 0-4,0 0-11,0 0-7,0 0 26,0 0-12,0 0-14,0 0 22,0 0-15,0 0 8,0 0-19,0 0-4,0 0 27,0 0-16,0 0-14,0 0 40,0 0-40,0 0 14,0 0-11,0 0-3,0 0 7,0 0 11,0 0-15,0 0 4,0 0-18,0 0-5,0 0 23,0 0 8,0 0 10,0 0-25,0 0-12,0 0 53,0 0-38,0 0-26,0 0 60,0 0 0,0 0-23,0 0 27,0 0-34,0 0 26,0 0-33,0 0 36,0 0-14,0 0-4,0 0-18,0 0 3,0 0 45,0 0-11,0 0-15,0 0 3,0 0 1,0 0-45,0 0 52,0 0 11,0 0-40,0 0 32,0 0-17,0 0-9,0 0 27,0 0-23,0 0 12,0 0-19,0 0 30,0 0-34,0 0 8,0 0 3,0 0-18,0 0 33,0 0-7,0 0 15,30 2-30,-30-2 0,11 2 11,-11-2 8,10-2-4,-10 2-15,14 2 18,-8-2-44,3 1 30,-9-1-4,15 0 11,-7 1-26,0-1-3,2-1 25,2 2-25,-4 1 29,2-2 4,1 0-15,1 1 18,1 0-29,0-1 7,-2 0-3,2 2 3,-2-2 15,0 0-40,1 1 29,-1-2-4,2 2-26,-1-1 8,1 0 29,-2 0-7,1 0 0,2 0-15,-3 0 4,3 1 4,-1-1-4,-3 0 14,4 0-21,0 0 29,-1 0-19,1 0 12,0 0-19,-2 0 19,4 0 3,-3 0-14,1 0-19,2 0 18,-3 0 1,2 0-12,-2 0 31,1 0-42,-1-1 30,1 1-19,-3 0 4,3 0 15,-4 0 0,0-1-22,1 1 0,-2 0 25,-9 0-14,18-2 11,-8 4-19,-3-4 27,5 2-12,-12 0-18,18 0-15,-7-1 14,-2 1 34,1 0-11,-1 1 0,1-1 0,-1 0 0,-9 0-33,17 0 40,-8 0-7,-9 0-18,15 0 33,-15 0-23,14 0 8,-7-1 8,-7 1-1,10 0 19,-10 0-26,15 1 4,-15-1-19,12-1 8,-12 1-12,12 0 8,-6-1-12,-6 1 12,11 1-33,-11-1 10,13 0-7,-13 0 4,10-1 0,-10 1 11,10 0-82,-10 0 41,0 0 3,14 0-62,-14 0 14,0 0-100,8 1 41,-8-1-150,0 0-278,9 0-41</inkml:trace>
  <inkml:trace contextRef="#ctx0" brushRef="#br0" timeOffset="115326.5536">18909 9053 111,'-7'-2'138,"7"2"-38,0 0-21,0 0 25,0 0 26,0 0-74,-8-2 26,8 2 4,0 0-12,0 0 12,0 0-34,0 0-115,0 0 48,-5-3-4,5 3-26,0 0 34,0 0 11,0 0-11,0 0 11,0 0 78,0 0-52,0 0-33,0 0 44,0 0-63,0 0 37,0 0 8,0 0-27,0 0 8,0 0 11,0 0-18,0 0-12,0 0 98,0 0-46,0 0-55,0 0 40,0 0-14,0 0-22,29 3-20,-29-3 31,11 0 3,-11 0-11,15 0 15,-6 0 19,0 1-75,-9-1 30,18-1 15,-10 0-8,2 1 41,1 0-7,-1-2-26,3 2-7,-2 0 47,2-2-25,-2 2 7,1-1 8,1 0-30,0 1-12,-1-1 35,3 1 25,-2-2-41,1 2 8,-1 0 14,4 0-36,-4-3 40,0 3-22,2 0-26,-1 0 52,3-1-4,-3 1-3,2 0-52,-2 0 21,1-1 24,0 1-24,2-2 5,-3 1 37,3 1-19,-1 0 71,-1-1-56,-1 1-37,0 0-12,0-2 31,0 2-1,-1 2 4,1-4 30,-1 2-70,1-1 14,-3 1 26,2-1-15,1 1 8,-4 0 3,4-2 16,-4 2-23,0 0-4,3 0 0,-1 0-3,1 0-4,-3-2 18,0 2-3,2 0-15,-1 0 3,-1 0-22,1 0 105,1-3-83,2 3 5,-4 0-42,3-2 60,0 2 63,-3-1-89,0 1-11,2-1 59,-2 1-15,0 0-11,1 0 27,1-1-38,-1 1-34,0 0 23,0 0 3,1 0 1,-2-2 26,0 2 3,2 0-33,-2 0 14,0 0 50,2 0-72,0 0 45,1-2-59,-2 2 6,1 0 24,0 0-5,1 0 60,1 0-96,-2-2 44,3 2 26,-2-1-22,0 1 3,1 0-33,-3 0-8,6 0 49,-4 0 23,1-2-42,0 2 15,1 0-33,0 0-1,1 0-10,0-2 40,1 2 12,-1 0-8,2 0 4,2 0 26,-3 0-52,2 2 18,1-4-29,-1 2 18,2 0 23,-4 0-42,3 0 8,1 0 4,-1 0 4,1 0-15,0 0 40,-1 0-14,1 0 11,0 2-26,-1-2 11,1 0 11,0 0-45,-1 0 60,1 0-15,-1 0-11,-3 0 49,4 0-86,-4 0 11,2 0 29,-3 0 8,2 0-37,0 0 0,-2 0 78,2-2-52,-1 4 4,-3-4-34,4 2 34,-2 0-15,-1 2 41,1-2-30,1-2 0,-4 4 3,3-2-3,-1 0-3,0 0 6,1 2-6,-2-2-27,0 0 11,2 0 23,1-2-19,-2 4 8,2-2-4,0-2 14,-1 2-18,0 0 38,0 0 14,0 0-44,-1 0 14,-1 0 26,1 0-33,0 0-3,-2 0-8,2 0 29,-2 0-22,2 0 19,-2 0-26,0-2 74,0 2-40,-2 0-12,5-1-22,-2 1 29,1 0-40,-1 0 11,2 0 30,-2 0-57,3 0 27,-1 0 26,0 0-34,0 0 27,-3 0 55,5 0-89,-1-1 19,-2 1 10,0 0-3,-1 0 34,3 0 11,-4 0 33,1 1-86,-3-1 19,0 0-29,1 0 14,-2 0 0,1 0 23,-3 0-30,1 0 18,-9 0-7,17 0 93,-9 0-81,-8 0-16,16 0 11,-16 0 8,12 0 0,-6 0 19,-6 0-8,14-1-34,-14 1 12,13-1 15,-7 1-8,-6 0 30,16 0-19,-8-2 52,0 1-55,-8 1 3,17 0-44,-8-1 18,-9 1 12,16 0-19,-8 0 26,-8 0-23,15-2 19,-8 2 8,-7 0-49,13 0 41,-13 0-18,12-1-34,-12 1 7,8 0 16,-8 0-53,0 0-71,11 0 35,-11 0-28,0 0-58,0 0 33,0 0-443</inkml:trace>
  <inkml:trace contextRef="#ctx0" brushRef="#br0" timeOffset="117850.2288">18758 9281 37,'0'0'97,"0"0"11,0 0-27,-7-3-17,7 3 18,0 0-8,0 0 8,0 0-19,0 0-44,0 0 22,0 0-23,0 0 35,0 0 40,0 0-56,0 0-7,0 0 44,0 0-7,-10 3-18,10-3-27,0 0 49,0 0 7,0 0-19,0 0 5,0 0-23,0 0 26,0 0 0,0 0-30,0 0 4,0 0 41,0 0-11,0 0 18,0 0-11,0 0-33,0 0 7,0 0 22,0 0-3,0 0 7,0 0-14,0 0 6,0 0-10,0 0-42,0 0 42,0 0-26,0 0 7,0 0 7,0 0-26,0 0 1,0 0 25,0 0-26,0 0 1,0 0-1,0 0-18,0 0 18,0 0-7,25-5 4,-25 5-8,8-2 4,-8 2 18,0 0-51,14-1 18,-14 1-8,11-2 23,-11 2 4,10 0-34,-4-2 37,-6 2-26,12-1 34,-12 1-30,12-1 0,-12 1-15,14 0 38,-14 0-38,11-1 37,-11 1-18,13 0 3,-13 0 8,15 0-7,-15 0-23,12 0 30,-4 0-12,-8 0 5,14-2-8,-7 2-19,1 0 34,-8 0 4,13 0-16,-13 0-10,15 0-30,-7-3 52,-8 3 14,14 3-21,-8-6-5,-6 3-10,15 0-8,-6 0 8,-9 0 25,17 0-14,-10 0 22,-7 0-56,17 0 30,-6 0 4,-2 0-8,-9 0 1,18 0 10,-8 0-3,-1 0 7,2 0 8,-11 0-8,18 3 4,-7-3-1,-2 0 16,1 0-48,1 0 51,-1 0 8,-1 0-26,2 0 7,-1 0-7,-2 2-22,5-2 11,-5 0-31,2 0 42,0 1 4,0-1-12,-1 0 31,-1 1-31,3-1 4,-1 0-22,-1 0 19,0 1 6,1-1-2,0 0 3,1 0-12,-2 2 31,0-2-4,2 0-16,-11 0 1,18 0 15,-8 2 4,0-4-12,0 2 15,1 2-14,-1-2-31,-1 0 30,3 0-10,-2-2-9,0 2 12,0 0 0,0 0 0,1 0 7,0 0 1,-1 0-12,0 0 15,4 0-4,-2 0-11,-1 0-14,2-2 3,-3 2 29,1 2-29,2-4 15,-2 2-7,2 0-19,-2 0-1,2 0 24,-1 0 10,1 0-7,0 0-23,-2-1 16,3 1 3,-1 0 0,1 0-15,-1 0 19,1 0 0,-1 0-4,0-1-7,1 1-15,-2 0 4,2-1-5,-1 1 5,3 0 26,-4 0-1,4 0-29,-2-2 30,1 2-19,0 0-4,0 0 41,-1 0-26,3 0-7,-2 0-8,1 0 8,-1 0-8,0 0-3,4 0 37,-3 0-71,-1 0 63,3 0 4,-2 0-18,0 0 10,2 0-29,-2 0 15,3 0 7,-4 0-4,1 0 19,0 0-22,2 0-19,-1 0 30,-1 0-15,2 0 11,-1 0-3,4 0-5,-3 0 9,3 0-31,0 2 19,-2-2 11,2-2 8,0 4-1,-1-2-29,3 0 15,-2 0 3,3 1-10,-1-1 10,-1 1-11,2-1 1,2 0 6,-5 1 5,4-1 7,0 0 7,4 2-29,1 0 14,-5-1-7,2-1-19,3 1 16,-1-1-5,-1 1 16,2 1-8,0-2 0,-2 0 26,2 0-45,1 0 27,-1 3-23,0-3 4,-5 0 7,5 0 34,-4 0-30,0 0 7,-1 0-3,-1 0-12,2 0-14,-4 0 37,2 0-8,-1 0-22,-3 0 41,2 0-55,-1 0 21,-2 0 42,4 0-34,-5 0 26,-1 0-11,1 0-19,0 0 0,2 0 4,-3 0-11,0 0 15,-1 0 3,1 1-14,1-1 18,-3 0-11,3 0 7,-3 0-14,-2 1-27,1-1 8,0 0 26,-1 2-14,-2-2 17,2 0 20,-4 0-31,6 0 8,-5 0-7,1 0 25,0 1-29,-1-2 26,-1 2-26,1-1-4,-10 0 30,15 0-34,-5 0 27,-1 0 10,-1 3-21,3-3 21,-2 0 1,-9 0-15,18 0-1,-11 0 5,1 1 25,1-1 4,-9 0-22,14 0 23,-14 0-9,12 0-14,-12 0-7,12 0-1,-12 0 30,7 0-3,-7 0-49,9 0 26,-9 0-3,0 0 21,0 0-14,10 0-7,-10 0-23,0 0 7,0 0-18,10 0-37,-10 0-11,0 0-1,0 0-29,0 0-41,0 0-38,0 0-51,0 0-1,0 0-186,0 0-450,0 0 78,8-1 52,-8 1 90</inkml:trace>
  <inkml:trace contextRef="#ctx0" brushRef="#br0" timeOffset="120117.7364">18668 9511 74,'0'0'145,"0"0"-15,0 0-3,0 0-8,0 0 15,0 0-15,0 0-18,0 0-19,0 0-8,0 0 27,22-8-57,-22 8 38,9-2-11,-9 2 4,9-1-87,-4-1 68,-5 2-11,10-2 15,-3 0-12,-7 2-7,15-1 11,-8 0-18,1 0-8,0-1 11,0 2-11,1-3-4,2 3 1,1 0-46,-2-2 64,1 2-33,0-2 14,3 1 34,-1 1-12,0-1-10,1-1-12,1 2 23,2 0-19,-2-1 22,1 1-21,2-1 13,-2 1 5,2 0 7,1-2-22,-2 2-8,1 0 31,1 0 6,0 0-44,-1 0 4,1 0-16,1 0 12,0 0 0,-1 2-22,3-2 14,-4 1 4,1 0-14,3 1-5,-6-1 19,0-1 12,2 1-1,-2 1-18,2-1-4,-4-1 11,3 0-19,-1 1 34,-1-1-29,0 0 18,1 3-4,-2-3 11,0 0-3,0 0 3,2 0-11,-2 2-22,3-2 22,-2 1-26,-2 0 27,2-1-24,0 1 24,0-1 2,1 2-2,-2-4-16,3 2-4,0 2 5,-3-4 3,3 4-8,-2-4 12,4 2-4,-5 0-4,4 0-7,-1 0 7,0-1-3,-1 1 7,1 1-15,0-1 45,-3 0-12,3 0-32,-2 0 21,2-1-14,-2 2-8,1-2 48,0 1-3,1 1-26,-3-2-1,3 1-10,0 0-8,-3 0 30,3 0-15,-1 0 11,-1 1 52,-1-2-77,2 2 6,1-1 12,-2 0-23,0 0 38,-1-1-38,3 1 23,-1 0-19,-1 0 67,3 0-63,-1 0 15,0 0 11,3 0-8,1 1-22,2-2 11,-1 4 27,1-3-5,-2 3 1,4-2 7,1 2-15,-1-3-37,2 3 52,0-2-26,-1 2 19,-1-2 11,-1-1-34,1 1 4,-1 1-4,1-1 12,0-1-1,-1 3 12,0-2-8,0 1 15,-1-1-15,2 0 8,-1 1-12,-2-1-44,0 1 41,2 0 14,-3 0-3,1-2 11,0 0-11,-2 0 11,1 1 0,-4-1-18,4 2 18,0-2 7,-2 0 16,-1 2-49,-1-2 11,1 0 37,0 0-55,-2 2 29,2-2-3,0 0-19,-2 1 0,2-1 15,0 0-15,0 0 15,-1 1 25,1 0-25,0-1-7,0 0 7,2 0-30,-3 2 37,1-2 0,0 0-7,2 3-7,-2-3 22,-2 2-4,2-2-15,-3 0-15,3 2 45,-4-2-37,4 2 7,-3-2 34,-3 2-34,4-1-19,-1-1 53,-2 1-52,1 1 22,-1-2 3,1 1-10,-3 0 3,1-1 4,0 0-12,-2 1 9,2-1 2,0 2-6,0-2 7,0 2 7,0-1-18,-1-1 11,3 1-19,-1 0 11,-1 1 8,1 0 4,0-2 0,0 1-12,-2 1 23,3-2-19,-3 2 4,3-2 15,-2 0-34,-2 3 15,2-3 8,-2 1-4,-1-1 7,3 1 0,-2-1 12,-1 2-8,2-2-4,-2 1 12,1 1-16,1-2 1,-3 1 0,1 0 3,-2-1-7,3 3-8,-2-3 49,-8 0-52,16 0 22,-12 1-4,-4-1 12,13 2-12,-13-2-18,8 1 26,-8-1-4,9 0-4,-9 0-18,8 1-8,-8-1-7,0 0 18,9 2 53,-9-2-56,0 0 3,0 0 15,11 0-44,-11 0 33,0 0 0,8 1-11,-8-1-11,0 0 11,4 2 0,-4-2-11,0 0 48,0 0-33,0 0-4,0 0-4,0 0 4,15-1 4,-15 1 0,0 0-23,0 0 15,0 0-25,0 0 6,0 0-25,0 0-8,0 0-37,0 0-19,7-2 12,-7 2-42,0 0-63,0 0-14,0 0-12,0 0 60,0 0-64,0 0-18,0 0-64,0 0-442,-27-4 10,20 2 105</inkml:trace>
  <inkml:trace contextRef="#ctx0" brushRef="#br0" timeOffset="122158.0873">20109 9283 22,'0'0'0,"0"0"41,0 0-11,0 0-12,-7-5 23,7 5-11,0 0-30,0 0 0,0 0-4,0 0-18</inkml:trace>
  <inkml:trace contextRef="#ctx0" brushRef="#br0" timeOffset="122166.0947">20102 9278 119</inkml:trace>
  <inkml:trace contextRef="#ctx0" brushRef="#br0" timeOffset="122175.1005">20102 9278 29</inkml:trace>
  <inkml:trace contextRef="#ctx0" brushRef="#br0" timeOffset="122261.1568">20094 9275 7</inkml:trace>
  <inkml:trace contextRef="#ctx0" brushRef="#br0" timeOffset="122269.1617">20094 9275 22</inkml:trace>
  <inkml:trace contextRef="#ctx0" brushRef="#br0" timeOffset="122277.169">20088 9271 26,'-6'-2'-15</inkml:trace>
  <inkml:trace contextRef="#ctx0" brushRef="#br0" timeOffset="122286.1727">20082 9269 11</inkml:trace>
  <inkml:trace contextRef="#ctx0" brushRef="#br0" timeOffset="122293.1768">20082 9269 40</inkml:trace>
  <inkml:trace contextRef="#ctx0" brushRef="#br0" timeOffset="122301.185">20078 9264 55,'0'0'-18</inkml:trace>
  <inkml:trace contextRef="#ctx0" brushRef="#br0" timeOffset="125203.1096">20078 9264 156,'0'0'15,"0"0"7,0 0 4,0 0-44,0 0 10,0 0 12,0 0 0,-4-3 40,4 3-21,0 0 10,0 0 1,0 0-49,0 0 33,-5-4 8,5 4-44,0 0 40,0 0 8,0 0-56,0 0 11,-1-5 11,1 5-26,0 0 30,0 0 8,0 0 59,0 0 33,-7-3 8,7 3-29,0 0-46,0 0 53,0 0-53,-3-5 19,3 5-22,0 0 74,0 0-40,0 0-16,0 0 8,-4-4 3,4 4-25,0 0 0,0 0-31,0 0 20,-3-5 29,3 5-15,0 0-26,0 0 34,0 0-38,0 0 16,-4-3 29,4 3-37,0 0 14,0 0-17,0 0 17,0 0-14,-3-5 37,3 5-70,0 0 66,0 0-3,-5-4-38,5 4 30,0 0-55,0 0 40,0 0 8,-2-5-4,2 5-26,0 0-7,0 0 7,0 0 11,-6-4 26,6 4-18,0 0-23,0 0 26,-3-6-25,3 6 6,-2-2 27,2 2-26,0 0-4,0 0 15,-2-6 0,2 6-1,0 0-28,-3-6-13,3 6 20,0 0-23,-2-5-14,2 5 17,-2-4 39,2 4-31,0 0 38,-3-7-38,3 7-14,-1-6 14,1 6-29,-2-5 33,2 5-19,0 0 8,-2-7-19,2 7 34,0-5-7,0 5-1,0-7 19,0 7-34,0 0 12,0-8-19,0 8 15,-3-4 22,3 4-7,0 0 0,-3-8-30,3 8 49,0-4-38,0 4 11,0 0 19,0 0-45,-1-7 31,1 7-5,0 0 4,-2-6 0,2 6 11,0 0-14,-2-5 10,2 5 8,0 0 4,0 0-4,0-5-48,0 5 85,0 0-33,0 0-8,-3-4 37,3 4-18,0 0-18,0 0 51,0 0-63,-2-6-15,2 6 1,0 0 21,0 0 12,0 0 11,0 0-49,0 0 38,-1-6 15,1 6-16,0 0-51,0 0 44,0 0-48,0 0 56,0 0-49,0 0 60,0 0-11,0 0-12,-3-3-14,3 3 22,0 0-26,0 0 11,0 0-11,0 0 37,0 0-18,0 0 3,0 0 8,0 0 25,0 0-36,0 0 7,0 0 52,0 0-41,-2-6-18,2 6 33,0 0-45,0 0 30,0 0 1,0 0-1,0 0-22,0 0 18,0 0-14,0 0 14,0 0 30,0 0-40,0 0 6,0 0-18,0 0-18,0 0 29,0 0 12,0 0-20,0 0 20,0 0 44,0 0-45,0 0-18,0 0 4,0 0-56,0 0 59,0 0 34,0 0-8,0 0-11,0 0-3,0 0 14,0 0 0,0 0-18,0 0 11,0 0-52,0 0 55,0 0-29,0 0 26,0 0-23,0 0-10,0 0 36,0 0-14,0 0 30,0 0-34,0 0-30,0 0 71,0 0-34,0 0 8,0 0 34,0 0-98,0 0 38,0 0 15,0 0 11,0 0 0,0 0 29,0 0-47,0 0-31,0 0 49,0 0-56,0 0 60,0 0-31,0 0 38,0 0-11,0 0-63,0 0 33,0 0 19,0 0 29,0 0-22,-2-5 12,2 5-23,0 0-23,0 0 23,0 0 12,0 0-5,0 0 1,0 0-1,0 0 15,0 0-74,0 0 60,-2-6 3,2 6-71,0 0 34,0 0 75,0 0-79,0 0 45,0 0 11,-4-3-49,4 3 46,0 0-34,0 0 33,0 0-11,-5-4 15,5 4-4,0 0-29,0 0 33,0 0-26,0 0 26,0 0-11,0 0-22,-6-2-5,6 2 24,0 0-9,0 0 8,0 0-44,0 0 3,0 0 34,0 0 22,0 0-63,-4-5 52,4 5-12,0 0 20,0 0-42,0 0 49,0 0-30,0 0-4,0 0 4,0 0 0,0 0 8,0 0-46,0 0 42,0 0-8,0 0 16,0 0-9,0 0 12,0 0 0,-6-3-15,6 3 30,0 0-56,0 0 0,0 0 22,0 0 23,0 0 10,0 0-40,0 0 19,0 0 21,0 0-73,0 0 85,0 0-41,-2-5-34,2 5 27,0 0-4,0 0 25,0 0-10,0 0 4,0 0 3,-5-4-45,5 4 34,0 0-26,0 0 37,0 0 8,0 0-64,-5-3 34,5 3 15,0 0-34,0 0 15,0 0-11,0 0 63,0 0-22,0 0 4,0 0-12,0 0 1,0 0 14,0 0-29,0 0-4,0 0 14,-6-2 1,6 2-15,0 0 7,0 0 0,0 0 19,0 0-22,0 0 18,0 0-33,0 0-1,0 0 68,0 0-71,0 0 59,0 0-29,0 0-56,0 0 59,0 0 16,-5-4-12,5 4-22,0 0 67,0 0-53,0 0 16,0 0-8,0 0-11,0 0-18,0 0-5,0 0 12,0 0 30,0 0-12,0 0-7,0 0-19,0 0 16,-4-4 6,4 4 1,0 0-22,0 0 36,0 0-14,0 0-30,0 0 37,0 0-26,0 0 19,0 0 33,0 0-18,0 0-23,0 0 41,0 0-18,0 0-1,0 0 12,0 0-30,0 0 8,-6-2-27,6 2 0,0 0 27,0 0 37,0 0-79,0 0 60,0 0-4,0 0-3,0 0-30,0 0 37,-3-5-11,3 5 0,0 0-15,0 0 0,0 0-4,0 0 34,0 0-19,0 0 0,0 0 0,0 0-3,0 0-8,0 0-101,0 0 8,0 0 0,-2-4-22,2 4 10,0 0 38,0 0 12,0 0 29,0 0-15,0 0 18,0 0-40,0 0 52,0 0 18,0 0-29,0 0-15,0 0-1,0 0 27,0 0 0,0 0-4,0 0 38,0 0-27,0 0-19,0 0 38,0 0-22,0 0-42,0 0 42,0 0-23,0 0 23,0 0 25,0 0 16,0 0-30,0 0-27,0 0 8,0 0-11,0 0 56,0 0-8,0 0-59,-5-3 34,5 3-20,0 0-18,0 0 67,0 0-48,0 0 0,0 0 18,0 0-30,0 0 23,0 0-11,0 0 11,0 0 14,0 0 79,-8-2-108,8 2 11,0 0 30,0 0-33,0 0 3,0 0 41,0 0-48,0 0 33,0 0 22,0 0-77,0 0 36,0 0-18,-9-2-34,9 2 42,0 0 51,0 0-66,0 0-8,0 0 45,0 0 3,0 0 34,0 0-11,0 0-67,0 0 55,0 0-22,0 0-3,0 0 37,0 0-15,-8-1-49,8 1 34,0 0 34,0 0-46,0 0 16,0 0 22,0 0-59,0 0 44,0 0 22,0 0-59,0 0 23,0 0-9,0 0-10,0 0 41,0 0-23,0 0 11,0 0-25,0 0 22,0 0-45,0 0 26,0 0-15,0 0 19,0 0 15,0 0-23,0 0-7,0 0 78,0 0-45,0 0-18,0 0 11,0 0 0,0 0-44,0 0 17,0 0 50,0 0-31,0 0 31,0 0-12,0 0-26,0 0 45,0 0-12,0 0-29,0 0 45,0 0-60,0 0 15,0 0 11,0 0-15,0 0 18,0 0 12,0 0 15,0 0-52,0 0 22,0 0-19,0 0 19,0 0 15,0 0-15,0 0 37,0 0 49,0 0-82,-10 0-19,10 0 26,0 0-26,0 0 45,0 0-49,0 0 34,0 0 11,0 0-4,0 0-40,0 0 18,0 0-23,0 0 12,0 0 22,0 0-18,0 0-19,0 0 56,-8-2-15,8 2-8,0 0-37,0 0 53,0 0-46,-5-3 46,5 3-16,0 0-40,0 0 47,0 0-2,-7-4-27,7 4 30,0 0-19,0 0 41,-8-4-7,8 4-60,0 0 45,-6-4-22,6 4-27,0 0 38,0 0 37,-5-3-64,5 3 38,-5-4 8,5 4-12,0 0-26,0 0 52,-5-5-63,5 5 52,0 0-7,-6-2-19,6 2 0,0 0 7,-5-5-18,5 5 18,-5-3 34,5 3-70,0 0 40,-4-4 0,4 4 11,-6-3-40,6 3 40,-4-4-48,4 4 59,0 0-18,-7-5-33,7 5 10,-7-3 31,7 3-31,0 0 4,-6-5 23,6 5-34,-4-2 30,4 2-4,0 0-37,-6-3 11,6 3 45,-4-4-41,4 4 33,0 0-11,-5-3-22,5 3 45,-5-4-30,5 4-16,0 0 9,0 0 21,-5-3-55,5 3 26,0 0-12,0 0 12,-6-4 4,6 4 44,0 0-63,0 0-4,0 0 53,0 0-31,-6-3-25,6 3 70,0 0-93,0 0 49,0 0 40,0 0-66,-4-3 25,4 3 4,0 0-22,0 0 15,0 0-15,-7-3-15,7 3 37,0 0 42,0 0-79,0 0 15,-6-4 3,6 4 12,0 0 33,0 0-22,0 0 34,-7-2-19,7 2-15,-4-5-30,4 5 56,-6-3-37,6 3-23,-5-5 49,5 5-37,-4-3 11,4 3-8,-5-4 12,5 4 14,0 0-3,0 0 0,0 0-30,-5-4 29,5 4-18,0 0-11,0 0 60,-3-5-60,3 5 33,0 0-10,0 0-9,1-8 16,-1 8-52,0 0 70,4-4-67,-4 4 38,5-5-4,-5 5-67</inkml:trace>
  <inkml:trace contextRef="#ctx0" brushRef="#br0" timeOffset="125289.1659">19706 8853 201,'9'-3'-45,"-9"3"-11,8-3-30</inkml:trace>
  <inkml:trace contextRef="#ctx0" brushRef="#br0" timeOffset="130774.8134">18758 9705 33,'0'0'186,"0"0"0,0 0-22,0 0 4,0 0-68,0 0 57,0 0-23,0 0-26,0 0 11,0 0-41,0 0 37,0 0-25,0 0 18,0 0-15,0 0-11,0 0-4,0 0-11,0 0-4,10 0 19,-10 0-19,0 0-3,0 0-12,0 0 1,11-2-5,-11 2-6,0 0-12,9 0 15,-9 0-23,0 0-18,12 0 19,-12 0 3,9 0-11,-9 0 4,10 0 11,-10 0-41,10-1 15,-10 1-14,10-1 28,-10 1-2,11 1 14,-11-1-23,11 0-6,-11 0 3,12 0 7,-12 0-3,12 0 3,-12 0 4,12 1 8,-12-1-8,12-1-11,-6 2 11,-6-1-7,15 0 0,-9 2-34,3-2 38,-9 0-8,15 0-8,-8 0 19,3 1-7,-10-1 22,16 0-18,-9 0 6,-7 0-25,18 0 4,-9 0 25,-1 0-14,2 1 7,0 1 0,-2-2-18,4 0-19,-12 0 15,18 0 22,-7 1-7,-2-1-4,1 0 7,-1 1-3,1-1-8,-1 1 12,2-1-42,-2 2 49,-1-2-15,3 0 0,-2 2 0,1-1-15,1 0-4,-1 0 23,0-1-11,0 2 18,0-2-11,0 3-8,1-3 5,-3 1 18,1 0-27,1-1 24,-10 0 10,17 2-26,-7-2-7,-1 3-11,0-3 25,0 0-3,0 1 4,0-1 0,1 1 18,-1 1-22,0-1 11,-1-1-7,2 2 15,0-2-23,0 1-7,-1-1 15,2 1-4,-1-1 3,-1 0-21,2 0 18,-1 3-11,-2-3 29,3 0-25,-1 0 18,0 1 4,1 1-8,-1-2-25,-1 1 18,2-1 3,0 1-18,1-1 15,-2 2-3,1-1-16,-1-1 30,1 1-14,2-1-12,-2 1 30,1 1-1,-2 0-10,1-2 0,1 0 18,-1 1-14,0-1-5,0 2-6,1-2-12,-3 2 18,3-2 12,-1 2-18,0-1 14,-2 0-19,2 0-7,-1 1 23,1-2 7,0 0 3,-1 3-29,2-1 15,0-2-15,-2 0-15,3 2 37,-3-1-7,1 0-12,2 1 16,0-1-16,-3 0 8,2 2 15,2-3-11,-3 1-8,1 0 15,2 1-18,-3-2-1,1 2 20,2-1 2,-3 0-40,3-1 30,-4 1-19,4 1 0,-1-2 15,0 2 8,1-1-12,-1 0 0,0-1-25,0 1 51,-1-1-4,2 2-44,-1 1 52,2-3-14,-4 0-9,2 1 12,3 0-18,-5 1 17,2-1 5,1 1-30,-2-1 0,1-1 0,1 1 48,-1-1-26,-1 0 0,0 3-26,2-3 30,-1 0 19,0 1-46,-3 1 38,4-1 1,-3 0-9,3 1 5,-3-1-27,3-1 22,-1 1-6,0-1-24,1 1 24,2 1 29,-2 0-15,0-2 7,-1 1-25,2 1-16,0-2-11,-1 2 34,1 0-18,1 0 6,-1-2 1,-1 3-19,2-3 4,-1 3 22,1-3 0,-2 2-7,1-2 22,-2 3-18,4-2-5,-4 1 5,1-1 10,0 2-6,-1-2 2,1 0-14,-1 0 8,-1 1-12,1 0 34,1-1-52,-4 0 29,3 2 19,1-1-7,-1-1-1,-1 0 1,0 0 11,-2 1-15,2 1 3,0-3-3,-1 2 0,-1 0 26,0-1-7,1-1-27,-1 2 23,0-1 0,1 0-23,-1-1 19,-1 3-4,0-3 1,0 1-1,1-1 8,1 2-12,-2-1-3,-1 0 0,1 1 4,2-1-4,-1 0 3,-4 0-10,5 1 18,-2 0-19,1-1 23,1-1 0,0 2-11,-1 0 14,1 0-3,0-1-19,-1 1-26,1 0 30,1-2-11,-2 3 18,2-1-29,-2 0 18,2-1-4,0 2 8,-2-2-19,1 0 19,-1 1-26,0-1 7,0 1 4,-1 0 12,-1-2-9,2 2-3,0-1 19,-2 0-12,1 0 12,-1 3-23,1-3-7,-3 0 37,2 0-37,-8-1 7,13 0 8,-4 2 7,-1 1-26,-1-3 0,-7 0 4,14 1 7,-7 0 16,0 1-1,0-1 7,-1 1 8,-6-2-29,13 2 10,-13-2 12,12 0-12,-5 3 12,0-3 11,-7 0-49,14 3 26,-8-3 16,-6 0-8,13 2-15,-6 1 26,-7-3-4,13 1-7,-8 0 7,1 1-22,-6-2 26,11 1-22,-11-1 15,10 1-12,-10-1-18,9 1 15,-9-1-4,8 2 0,-8-2-15,7 0 22,-7 0-3,7 2 22,-7-2-15,0 0-11,10 3 4,-10-3 0,7 1 7,-7-1 7,0 0-10,9 1 11,-9-1-8,0 0-11,0 0 7,7 2 1,-7-2 10,0 0-14,7 0 7,-7 0 19,0 0-15,7 3-23,-7-3 5,0 0-9,0 0-10,10 0 22,-10 0-4,0 0 4,0 0 19,10 2-12,-10-2-29,8 0 15,-8 0-16,0 0 27,8 0-15,-8 0 22,0 0-7,8 0-4,-8 0 30,11 2 7,-11-2-15,0 0-33,11 1 37,-11-1-22,0 0 7,10 0 4,-10 0 3,7 1 16,-7-1-23,0 0 4,10 2-8,-10-2 12,0 0 0,0 0-12,9 0 12,-9 0-8,0 0 15,0 0-19,10 0-3,-10 0-11,0 0 14,0 0 4,0 0 8,9-2 18,-9 2-18,0 0-19,9-1 26,-9 1-26,0 0-4,10 0 23,-10 0-16,0 0 27,12 0 4,-12 0 7,0 0-19,10-1-3,-10 1-12,9 0 23,-9 0 0,0 0-19,0 0 11,14 0-11,-14 0 1,6-2-5,-6 2-11,0 0 19,0 0-11,10 0 0,-10 0-1,0 0 8,0 0 1,0 0-24,9 0 39,-9 0-24,0 0-25,0 0 41,0 0-53,0 0 15,0 0 45,0 0-22,0 0 4,0 0-27,0 0 15,0 0-11,0 0-7,0 0 26,10 0-60,-10 0 0,0 0-7,0 0-12,0 0-7,0 0-18,0 0-16,0 0-18,0 0-7,0 0-30,0 0 3,0 0 1,0 0-27,0 0-48,0 0 37,0 0 8,0 0-23,0 0 23,0 0-56,-16-10-64,16 10-215,-6-4-213,6 4 120</inkml:trace>
  <inkml:trace contextRef="#ctx0" brushRef="#br0" timeOffset="133517.6285">19335 9268 26,'0'0'67,"4"-4"-41,-4 4 15,0 0 41,3-3-82,-3 3-19,0 0 4,4-6 4,-4 6-67</inkml:trace>
  <inkml:trace contextRef="#ctx0" brushRef="#br0" timeOffset="133608.6904">19352 9247 167,'0'0'-26</inkml:trace>
  <inkml:trace contextRef="#ctx0" brushRef="#br0" timeOffset="133618.695">19359 9237 134,'0'0'70,"0"0"-59,3-4-18,-3 4 14,0 0 34,0 0-52,4-3 41,-4 3-4,0 0-52,0 0 41,1-5 7,-1 5-141</inkml:trace>
  <inkml:trace contextRef="#ctx0" brushRef="#br0" timeOffset="133627.7033">19367 9225 171,'0'0'-30</inkml:trace>
  <inkml:trace contextRef="#ctx0" brushRef="#br0" timeOffset="133637.7099">19374 9219 107</inkml:trace>
  <inkml:trace contextRef="#ctx0" brushRef="#br0" timeOffset="133645.7127">19375 9215 40</inkml:trace>
  <inkml:trace contextRef="#ctx0" brushRef="#br0" timeOffset="133654.7197">19381 9212 59</inkml:trace>
  <inkml:trace contextRef="#ctx0" brushRef="#br0" timeOffset="133663.7251">19381 9212 44</inkml:trace>
  <inkml:trace contextRef="#ctx0" brushRef="#br0" timeOffset="133673.7326">19384 9208 44</inkml:trace>
  <inkml:trace contextRef="#ctx0" brushRef="#br0" timeOffset="139014.2786">19058 9157 37,'0'-5'7,"0"5"27,0 0-1,0 0 30,0 0-22,0 0 8,0 0-19,0 0 14,0 0-6,0 0 10,0 0 0,0 0-25,0 0 21,0 0 1,0 0-8,0 0 4,0 0-11,0 0 18,0 0-122</inkml:trace>
  <inkml:trace contextRef="#ctx0" brushRef="#br0" timeOffset="140994.5917">19058 9152 763,'0'0'26,"0"0"-11,0 0-19,0 0 41,0 0-18,0 0-1,0 0-59,0 0 49,0 0 3,0 0-44,0 0 33,0 0 41,0 0-56,0 0 33,0 0-62,0 0 103,0 0-100,0 0 37,0 0 49,0 0-45,0 0-15,0 0 30,-2-8-33,2 8 10,0 0 53,0 0-60,0 0 34,0 0 21,0 0-6,0 0-8,0 0-26,0 0 7,0 0 38,0 0-67,0 0 26,-1-5-4,1 5 40,0 0 13,0 0 2,0 0-21,0 0-19,0 0 0,0 0 3,0 0-29,0 0 34,0 0 21,-2-6-25,2 6-53,0 0 38,0 0 0,0 0-4,0 0-34,0 0 38,0 0 15,0 0-8,0 0 0,0 0-52,0 0 45,0 0-8,0 0 0,0 0 27,0 0-35,0 0 5,0 0 26,0 0-42,0 0 27,0 0-34,0 0 49,0 0-1,0 0 5,0 0 10,0 0-14,0 0-12,0 0 1,0 0 18,0 0-142,0-5 23,0 5 90,0 0-83,0 0 12,0 0 33,0 0-23,0 0 31,0 0 33,0 0-26,0 0-19,0 0-3,0 0 22,0 0-4,0 0 52,0 0-40,0 0 21,0 0-25,0 0 0,0 0 36,0 0-6,0 0-38,0 0 23,0 0-16,2-5 27,-2 5 4,0 0 10,0 0 12,0 0 18,0 0-66,0 0 25,-2-7 1,2 7 14,0 0-7,0 0-19,0 0-15,0 0 23,0 0 7,2-5-37,-2 5 34,0 0-16,0 0 8,0 0-3,0 0 40,0 0-45,0-6 87,0 6-57,0 0 0,0 0-25,0 0 43,0 0-32,0 0-12,0 0 49,-2-6-56,2 6 18,0 0 15,0 0 8,0 0-26,0 0 3,0 0 8,0 0-33,3-5 40,-3 5-11,0 0-11,0 0 11,0 0 23,0 0-15,0 0-12,0 0 15,2-4 49,-2 4-82,0 0 15,0 0-1,0 0-25,0 0 22,0-7 15,0 7-23,0 0 5,0 0 25,0 0 0,1-5-25,-1 5 70,0 0-71,0 0 0,0 0 38,0 0-60,2-5 33,-2 5-7,0 0-11,0 0 15,0 0 3,0 0-14,0 0-38,1-5 45,-1 5 22,0 0-18,0 0-19,0 0-3,0 0 36,0 0-25,0 0 3,1-6 11,-1 6 12,0 0-38,0 0 16,0 0-12,0 0 4,0 0 33,0 0-26,2-5-11,-2 5 38,0 0-42,0 0 23,0 0 3,0 0-3,0 0 3,0 0 23,0 0-19,0 0-7,0 0 0,0 0 7,0 0-33,0 0 29,0 0 1,0 0-38,0 0 56,0 0-30,0 0-11,0 0 23,0 0 3,0 0-30,0 0 30,0 0-7,0 0-11,0 0 3,0 0 0,0 0-7,0 0-15,0 0 15,0 0 22,0 0-37,0 0 30,0 0 29,0 0-22,0 0-33,0 0 37,0 0 0,0-6-60,0 6 41,0 0 19,0 0-18,0 0 25,0 0-26,0 0 0,0 0-7,0 0-7,0 0 10,0 0 31,0 0-31,0 0-3,0 0 15,0 0 11,0 0-23,0 0-7,0 0 15,0 0 41,0 0-63,0 0 33,0 0-11,0 0-26,0 0 37,0 0-15,0 0 1,0 0 70,0 0-90,0 0 8,0 0 23,0 0 11,0 0-34,0 0 18,0 0-3,0 0-11,0 0 34,0 0-12,0 0-4,0 0-7,0 0-4,0 0 16,0 0-24,0 0-2,0 0 17,0 0 5,0 0-57,0 0 60,0 0-14,0 0-8,0 0 11,0 0 7,0 0-33,0 0-4,0 0 30,0 0 4,0 0-12,0 0 34,0 0-37,0 0 19,0 0 7,0 0-23,0 0-14,0 0 44,0 0-22,0 0-11,0 0 22,0 0 53,0 0-113,0 0 57,0 0-1,0 0-14,0 0-5,0 0 1,0 0-7,0 0-5,0 0 23,0 0-26,0 0 19,0 0-23,0 0 26,0 0 12,0 0-16,0 0 8,0 0 64,0 0-72,0 0-14,0 0 25,0 0-36,0 0 52,0 0-34,0 0 15,0 0 3,0 0-10,0 0-4,0 0 22,0 0-7,0 0 3,0 0 27,0 0-49,0 0-15,0 0 37,0 0-10,0 0-42,0 0 52,0 0-14,0 0 11,0 0 40,0 0-51,0 0-23,0 0 49,0 0-8,0 0-26,0 0 19,0 0 48,0 0-60,0 0 5,0 0-27,0 0 23,0 0-5,0 0-32,0 0 55,0 0-26,0 0 7,0 0 12,0 0-22,0 0 44,0 0-71,0 0 26,0 0 12,0 0 7,0 0 7,0 0-10,0 0 32,0 0-32,0 0-23,0 0 3,0 0 31,0 0-12,0 0 15,0 0 0,0 0-48,0 0 63,0 0-33,0 0 7,0 0-11,0 0 3,0 0-3,0 0-11,0 0-4,0 0-4,0 0 41,0 0 4,0 0-45,0 0 93,0 0-59,0 0-4,0 0-30,0 0 27,0 0 6,0 0-32,0 0 55,0 0-49,0 0 8,0 0 12,0 0 32,0 0-47,0 0 10,0 0 8,0 0-48,0 0 48,0 0 33,0 0-59,0 0 41,0 0-33,0 0-27,0 0 45,0 0-4,0 0 19,0 0-19,0 0 8,0 0-8,0 0 4,0 0-26,0 0 26,0 0-26,0 0 4,0 0-4,0 0 15,0 0-26,0 0 70,0 0-37,0 0-37,0 0 56,0 0 34,0 0-72,0 0 8,0 0 34,0 0-38,0 0 16,0 0 6,0 0-21,0 0 7,0 0 11,0 0 22,0 0-18,0 0-19,0 0-8,0 0 38,0 0 11,0 0-7,0 0-30,0 0-26,0 0 29,0 0-10,0 0 14,0 0 4,0 0-4,0 0 0,0 0-11,0 0 19,0 0-11,0 0-42,0 0 38,0 0-15,0 0 30,0 0 0,0 0-30,0 0 59,0 0-74,0 0-41,0 0 34</inkml:trace>
  <inkml:trace contextRef="#ctx0" brushRef="#br0" timeOffset="141087.6533">19065 9051 390,'0'0'26,"0"0"-40,0 0 47,0 0-29,0 0-8,0 0-11,0 0 23,0 0-60,0 0 11</inkml:trace>
  <inkml:trace contextRef="#ctx0" brushRef="#br0" timeOffset="141096.6643">19065 9051 301,'0'0'-7,"0"0"-42</inkml:trace>
  <inkml:trace contextRef="#ctx0" brushRef="#br0" timeOffset="141105.6702">19065 9051 242,'0'0'26,"0"0"-64</inkml:trace>
  <inkml:trace contextRef="#ctx0" brushRef="#br0" timeOffset="141199.7342">19065 9051 286,'0'0'45,"0"0"-56,0 0 14,0 0-3,0 0 38,0 0-64,0 0 29,0 0 42,0 0-30,0 0-23,0 0 38,0 0-52,0 0 26,0 0-1,0 0-29,0 0 41,0 0-56</inkml:trace>
  <inkml:trace contextRef="#ctx0" brushRef="#br0" timeOffset="141208.7334">19065 9051 323</inkml:trace>
  <inkml:trace contextRef="#ctx0" brushRef="#br0" timeOffset="141300.7954">19065 9051 353,'0'0'-11,"0"0"33,0 0-44,0 0 70,0 0-33,0 0-85</inkml:trace>
  <inkml:trace contextRef="#ctx0" brushRef="#br0" timeOffset="141310.8011">19065 9051 320</inkml:trace>
  <inkml:trace contextRef="#ctx0" brushRef="#br0" timeOffset="141318.8082">19065 9051 309,'0'0'0,"0"0"-12,0 0-10,0 0-8</inkml:trace>
  <inkml:trace contextRef="#ctx0" brushRef="#br0" timeOffset="141327.8131">19065 9051 320,'0'0'52,"0"0"-93</inkml:trace>
  <inkml:trace contextRef="#ctx0" brushRef="#br0" timeOffset="141419.8775">19065 9051 335,'0'0'3,"0"0"-29,0 0 8,0 0 29,0 0 4,0 0-41,0 0 22,0 0 45,0 0-26,0 0-4,0 0-71</inkml:trace>
  <inkml:trace contextRef="#ctx0" brushRef="#br0" timeOffset="141428.8795">19065 9051 260</inkml:trace>
  <inkml:trace contextRef="#ctx0" brushRef="#br0" timeOffset="141437.8873">19065 9051 242,'0'0'0,"0"0"7,0 0-22,0 0 19,0 0 18,0 0-33,0 0-15,0 0 48,0 0-33,0 0 37,0 0 8,0 0-79</inkml:trace>
  <inkml:trace contextRef="#ctx0" brushRef="#br0" timeOffset="141569.973">19065 9051 279,'0'0'11,"0"0"0,0 0-3,0 0-8,0 0 44,0 0-44,0 0-22,0 0-8,0 0 23,0 0 36,0 0 5,0 0-23,0 0 4,0 0-34,0 0 4,0 0-3,0 0-1,0 0 42,0 0-12,0 0 7,0 0 1,0 0-8,0 0-48,0 0 33,0 0 23,0 0-34,0 0 34,0 0-1,0 0-107</inkml:trace>
  <inkml:trace contextRef="#ctx0" brushRef="#br0" timeOffset="141663.035">19065 9051 264,'0'0'22,"0"0"-7,0 0-15,0 0 15,0 0 30,0 0-109</inkml:trace>
  <inkml:trace contextRef="#ctx0" brushRef="#br0" timeOffset="141674.0438">19065 9051 290,'0'0'-19,"0"0"42,0 0-5,0 0-7,0 0-7,0 0 4,0 0-16,0 0-25,0 0-5</inkml:trace>
  <inkml:trace contextRef="#ctx0" brushRef="#br0" timeOffset="141770.1063">19065 9051 275,'0'0'-11,"0"0"7,0 0 0,0 0 45,0 0-37,0 0 30,0 0-34,0 0 3,0 0 31,0 0-12,0 0-14,0 0-57</inkml:trace>
  <inkml:trace contextRef="#ctx0" brushRef="#br0" timeOffset="141862.1744">19065 9051 335,'0'0'29,"0"0"-21,0 0-19,0 0-23,0 0 42,0 0-8,0 0 7,0 0 8,0 0-23,0 0 1,0 0-45</inkml:trace>
  <inkml:trace contextRef="#ctx0" brushRef="#br0" timeOffset="141872.1736">19065 9051 264,'0'0'4,"-6"14"-30,6-14 37,0 0 4,0 0-34,0 0 0,0 0 83,0 0-79,0 0 22,0 0 42,0 0-72,0 0 38,0 0 0,0 0-11,0 0-49</inkml:trace>
  <inkml:trace contextRef="#ctx0" brushRef="#br0" timeOffset="141970.2424">19059 9065 338,'0'0'30,"0"0"-34,0 0-11,0 0 30,0 0-26,0 0 15,0 0 3,0 0-10,0 0-5,0 0 8,0 0-18,0 0 21,0 0-44</inkml:trace>
  <inkml:trace contextRef="#ctx0" brushRef="#br0" timeOffset="141980.247">19059 9065 279,'0'0'-52</inkml:trace>
  <inkml:trace contextRef="#ctx0" brushRef="#br0" timeOffset="141990.2528">19059 9065 238,'0'0'15,"0"0"3,0 0-25,0 0-1,0 0-33,0 0-18</inkml:trace>
  <inkml:trace contextRef="#ctx0" brushRef="#br0" timeOffset="142002.2604">19059 9065 182</inkml:trace>
  <inkml:trace contextRef="#ctx0" brushRef="#br0" timeOffset="142098.3279">19059 9065 178,'0'0'8,"0"0"3,0 0-82</inkml:trace>
  <inkml:trace contextRef="#ctx0" brushRef="#br0" timeOffset="142108.3308">19059 9065 141,'0'0'26,"0"0"-48</inkml:trace>
  <inkml:trace contextRef="#ctx0" brushRef="#br0" timeOffset="142118.3379">19059 9065 182</inkml:trace>
  <inkml:trace contextRef="#ctx0" brushRef="#br0" timeOffset="142127.3432">19059 9065 152</inkml:trace>
  <inkml:trace contextRef="#ctx0" brushRef="#br0" timeOffset="142137.3499">19059 9065 189,'0'0'4,"0"0"67,0 0-79,0 0 20,0 0-1,0 0-86</inkml:trace>
  <inkml:trace contextRef="#ctx0" brushRef="#br0" timeOffset="142231.4123">19059 9065 264,'0'0'-4,"0"0"67,0 0-55,0 0-19,0 0 37,0 0-45,0 0 49,0 0-23,0 0-29,0 0 15,0 0 21,0 0-14,0 0 41,0 0-37,0 0-15,0 0 7,0 0-18,0 0 37,0 0 26,0 0-145</inkml:trace>
  <inkml:trace contextRef="#ctx0" brushRef="#br0" timeOffset="142243.4214">19059 9065 268</inkml:trace>
  <inkml:trace contextRef="#ctx0" brushRef="#br0" timeOffset="142339.4864">19059 9065 245,'0'0'11,"0"0"12,0 0 3,0 0 11,0 0-48,0 0-26</inkml:trace>
  <inkml:trace contextRef="#ctx0" brushRef="#br0" timeOffset="142349.4907">19059 9065 383,'0'0'0,"0"0"15,0 0-4,0 6-59</inkml:trace>
  <inkml:trace contextRef="#ctx0" brushRef="#br0" timeOffset="142359.4969">19059 9071 335,'0'0'-34,"0"0"53,0 0-57,0 0-21</inkml:trace>
  <inkml:trace contextRef="#ctx0" brushRef="#br0" timeOffset="142369.5043">19059 9071 219,'0'0'34,"0"0"-27,0 0-37</inkml:trace>
  <inkml:trace contextRef="#ctx0" brushRef="#br0" timeOffset="142461.5651">19059 9071 264,'0'0'15,"0"0"-41,0 0 15,0 0-16</inkml:trace>
  <inkml:trace contextRef="#ctx0" brushRef="#br0" timeOffset="142474.5743">19059 9071 253,'0'0'-23,"0"0"27,0 0-8,0 0-7,0 0 34,0 0-38,0 0 30,0 0-1,0 0 5,0 0-45,0 0 37,0 0-48,0 0-41</inkml:trace>
  <inkml:trace contextRef="#ctx0" brushRef="#br0" timeOffset="142484.5805">19059 9071 52</inkml:trace>
  <inkml:trace contextRef="#ctx0" brushRef="#br0" timeOffset="142495.5872">19059 9071 93,'0'0'-12</inkml:trace>
  <inkml:trace contextRef="#ctx0" brushRef="#br0" timeOffset="142507.5956">19059 9071 115</inkml:trace>
  <inkml:trace contextRef="#ctx0" brushRef="#br0" timeOffset="142606.6657">19059 9071 212,'0'0'15,"0"0"-15,0 0-8,0 0 8,0 0 19,0 0-8,0 0-15,0 0 41,0 0-55,0 0-1,0 0 34,0 0 22,0 0-48,0 0 26,0 0-93,0 0 52,6 4 0</inkml:trace>
  <inkml:trace contextRef="#ctx0" brushRef="#br0" timeOffset="142617.6691">19065 9075 227,'0'0'-26</inkml:trace>
  <inkml:trace contextRef="#ctx0" brushRef="#br0" timeOffset="142714.7387">19065 9075 215,'4'3'30,"-4"-3"-7,0 0 3,0 0-30,0 0-15,0 0 30,0 0-3,0 0-16,0 0 12,0 0 26,4 4-49,-4-4-3,0 0 41,0 0-4,0 0-49</inkml:trace>
  <inkml:trace contextRef="#ctx0" brushRef="#br0" timeOffset="142814.8009">19073 9082 379,'2'3'-37,"-2"-3"44,0 0-29,0 0 22,0 0-22,0 0 48,0 0-19,0 0 12,0 0-12,0 0-29,0 6 29,0-6-18,0 0-4,0 0 34,0 0 26,0 0-90</inkml:trace>
  <inkml:trace contextRef="#ctx0" brushRef="#br0" timeOffset="142826.8073">19075 9091 290</inkml:trace>
  <inkml:trace contextRef="#ctx0" brushRef="#br0" timeOffset="142837.8164">19077 9097 249</inkml:trace>
  <inkml:trace contextRef="#ctx0" brushRef="#br0" timeOffset="142847.823">19077 9097 215</inkml:trace>
  <inkml:trace contextRef="#ctx0" brushRef="#br0" timeOffset="142858.8297">19077 9097 301,'0'0'4,"0"0"-23,0 0-3,-2 5 37,2-5-8,0 0 12,0 0 40,0 0-103</inkml:trace>
  <inkml:trace contextRef="#ctx0" brushRef="#br0" timeOffset="142869.836">19075 9102 364,'0'0'-7,"0"0"-41,0 0-23</inkml:trace>
  <inkml:trace contextRef="#ctx0" brushRef="#br0" timeOffset="142974.9203">19075 9102 264,'0'0'-8,"0"0"-36</inkml:trace>
  <inkml:trace contextRef="#ctx0" brushRef="#br0" timeOffset="142987.9165">19075 9102 260,'0'0'-59</inkml:trace>
  <inkml:trace contextRef="#ctx0" brushRef="#br0" timeOffset="142997.921">19075 9102 208,'0'0'7,"0"0"8,0 0-22,0 0 44,0 0 4,0 0-100</inkml:trace>
  <inkml:trace contextRef="#ctx0" brushRef="#br0" timeOffset="143009.929">19072 9106 320,'0'0'-38</inkml:trace>
  <inkml:trace contextRef="#ctx0" brushRef="#br0" timeOffset="143021.9379">19067 9110 275</inkml:trace>
  <inkml:trace contextRef="#ctx0" brushRef="#br0" timeOffset="143031.9433">19067 9110 253,'0'0'-34</inkml:trace>
  <inkml:trace contextRef="#ctx0" brushRef="#br0" timeOffset="143043.9516">19061 9111 223,'0'0'-75</inkml:trace>
  <inkml:trace contextRef="#ctx0" brushRef="#br0" timeOffset="143054.9608">19061 9111 171,'-5'3'11,"5"-3"11,0 0-52</inkml:trace>
  <inkml:trace contextRef="#ctx0" brushRef="#br0" timeOffset="143065.969">19056 9114 186,'0'0'-8,"0"0"27,0 0-82</inkml:trace>
  <inkml:trace contextRef="#ctx0" brushRef="#br0" timeOffset="143077.9759">19049 9117 134</inkml:trace>
  <inkml:trace contextRef="#ctx0" brushRef="#br0" timeOffset="143180.0543">19049 9117 182,'0'0'11,"0"0"41,0 0-70,0 0 33,0 0 22,0 0-63,-6 2 26,6-2 26,0 0-78,0 0-27</inkml:trace>
  <inkml:trace contextRef="#ctx0" brushRef="#br0" timeOffset="143192.05">19043 9119 186,'0'0'26,"0"0"-26,0 0 7,0 0-29,0 0 7,0 0 15,0 0 26,0 0-22,0 0 22,0 0-45,0 0-26</inkml:trace>
  <inkml:trace contextRef="#ctx0" brushRef="#br0" timeOffset="143297.122">19043 9119 223,'0'0'-37,"0"0"-4</inkml:trace>
  <inkml:trace contextRef="#ctx0" brushRef="#br0" timeOffset="143308.1266">19043 9119 100</inkml:trace>
  <inkml:trace contextRef="#ctx0" brushRef="#br0" timeOffset="143319.1349">19043 9119 130</inkml:trace>
  <inkml:trace contextRef="#ctx0" brushRef="#br0" timeOffset="143331.1429">19043 9119 126</inkml:trace>
  <inkml:trace contextRef="#ctx0" brushRef="#br0" timeOffset="143343.1525">19043 9119 89</inkml:trace>
  <inkml:trace contextRef="#ctx0" brushRef="#br0" timeOffset="143356.161">19043 9119 160,'0'0'44,"0"0"-21,0 0-27,0 0-18,0 0 22,0 0 7,0 0 19,0 0 0,0 0-22,0 0-75</inkml:trace>
  <inkml:trace contextRef="#ctx0" brushRef="#br0" timeOffset="143367.1685">19032 9114 167</inkml:trace>
  <inkml:trace contextRef="#ctx0" brushRef="#br0" timeOffset="143378.1756">19032 9114 167</inkml:trace>
  <inkml:trace contextRef="#ctx0" brushRef="#br0" timeOffset="143391.1836">19032 9114 130</inkml:trace>
  <inkml:trace contextRef="#ctx0" brushRef="#br0" timeOffset="143402.1894">19032 9114 167,'0'0'0,"0"0"30,0 0-82</inkml:trace>
  <inkml:trace contextRef="#ctx0" brushRef="#br0" timeOffset="143415.2003">19032 9114 212,'0'0'-23</inkml:trace>
  <inkml:trace contextRef="#ctx0" brushRef="#br0" timeOffset="143428.2092">19041 9103 160</inkml:trace>
  <inkml:trace contextRef="#ctx0" brushRef="#br0" timeOffset="143441.2172">19041 9103 137</inkml:trace>
  <inkml:trace contextRef="#ctx0" brushRef="#br0" timeOffset="143453.2252">19041 9103 107</inkml:trace>
  <inkml:trace contextRef="#ctx0" brushRef="#br0" timeOffset="143465.2327">19041 9103 100</inkml:trace>
  <inkml:trace contextRef="#ctx0" brushRef="#br0" timeOffset="143478.2399">19045 9099 126,'0'0'-19</inkml:trace>
  <inkml:trace contextRef="#ctx0" brushRef="#br0" timeOffset="143490.2479">19045 9099 104</inkml:trace>
  <inkml:trace contextRef="#ctx0" brushRef="#br0" timeOffset="143502.2583">19045 9099 96</inkml:trace>
  <inkml:trace contextRef="#ctx0" brushRef="#br0" timeOffset="143612.3302">19045 9099 167,'3'-2'11,"-3"2"0,0 0-22,0 0 19,0 0 18,0 0-56</inkml:trace>
  <inkml:trace contextRef="#ctx0" brushRef="#br0" timeOffset="143624.3364">19048 9097 234,'0'0'26,"0"0"-71</inkml:trace>
  <inkml:trace contextRef="#ctx0" brushRef="#br0" timeOffset="143636.3444">19051 9092 201</inkml:trace>
  <inkml:trace contextRef="#ctx0" brushRef="#br0" timeOffset="143649.3532">19051 9092 163,'0'0'-85,"0"0"66</inkml:trace>
  <inkml:trace contextRef="#ctx0" brushRef="#br0" timeOffset="143662.3622">19051 9092 44</inkml:trace>
  <inkml:trace contextRef="#ctx0" brushRef="#br0" timeOffset="143674.3722">19051 9092 40</inkml:trace>
  <inkml:trace contextRef="#ctx0" brushRef="#br0" timeOffset="143688.381">19051 9092 130,'0'0'85,"0"0"-36,0 0-90</inkml:trace>
  <inkml:trace contextRef="#ctx0" brushRef="#br0" timeOffset="143700.3898">19051 9092 242,'0'0'-30</inkml:trace>
  <inkml:trace contextRef="#ctx0" brushRef="#br0" timeOffset="143713.3958">19055 9089 253,'0'0'7,"0"0"-22,0 0 4,0 0-22</inkml:trace>
  <inkml:trace contextRef="#ctx0" brushRef="#br0" timeOffset="143727.4055">19055 9089 111</inkml:trace>
  <inkml:trace contextRef="#ctx0" brushRef="#br0" timeOffset="143742.4193">19055 9089 70</inkml:trace>
  <inkml:trace contextRef="#ctx0" brushRef="#br0" timeOffset="143755.4261">19055 9089 89,'0'0'-49</inkml:trace>
  <inkml:trace contextRef="#ctx0" brushRef="#br0" timeOffset="143767.4342">19055 9089 111</inkml:trace>
  <inkml:trace contextRef="#ctx0" brushRef="#br0" timeOffset="143780.443">19055 9089 174,'0'0'-52</inkml:trace>
  <inkml:trace contextRef="#ctx0" brushRef="#br0" timeOffset="143889.5143">19055 9089 141,'0'0'48,"0"0"1,0 0-49,0 0 22,0 0-44,0 0 78,0 0-53,0 0-3,0 0 4,0 0 11,0 0 0,0 0-67,0 0 22</inkml:trace>
  <inkml:trace contextRef="#ctx0" brushRef="#br0" timeOffset="143903.5223">19055 9089 197</inkml:trace>
  <inkml:trace contextRef="#ctx0" brushRef="#br0" timeOffset="143916.5325">19055 9089 174</inkml:trace>
  <inkml:trace contextRef="#ctx0" brushRef="#br0" timeOffset="143929.5393">19055 9089 178,'0'0'19,"0"0"-12,0 0 4,0 0-7,0 0 37,0 0-63,0 0-23</inkml:trace>
  <inkml:trace contextRef="#ctx0" brushRef="#br0" timeOffset="143946.5511">19055 9089 275,'0'0'-7,"0"0"7,0 0 29,0 0-36,0 0-8,0 0 0,0 0 56,0 0-11,0 0 0,0 0-49,0 0 19,0 0-63,0 0 18</inkml:trace>
  <inkml:trace contextRef="#ctx0" brushRef="#br0" timeOffset="143961.563">19055 9089 163</inkml:trace>
  <inkml:trace contextRef="#ctx0" brushRef="#br0" timeOffset="144072.6344">19055 9089 256,'0'0'8,"0"0"3,0 0-18,0 0 10,0 0 35,0 0-46,0 0-37</inkml:trace>
  <inkml:trace contextRef="#ctx0" brushRef="#br0" timeOffset="144087.6459">19055 9089 208</inkml:trace>
  <inkml:trace contextRef="#ctx0" brushRef="#br0" timeOffset="144102.6543">19055 9089 260,'0'0'4,"0"0"14,0 0 5,0 0-64</inkml:trace>
  <inkml:trace contextRef="#ctx0" brushRef="#br0" timeOffset="144115.6653">19055 9089 238</inkml:trace>
  <inkml:trace contextRef="#ctx0" brushRef="#br0" timeOffset="144130.673">19055 9089 152</inkml:trace>
  <inkml:trace contextRef="#ctx0" brushRef="#br0" timeOffset="144144.6823">19055 9089 186,'0'0'-4,"0"0"23,0 0-98</inkml:trace>
  <inkml:trace contextRef="#ctx0" brushRef="#br0" timeOffset="144157.6928">19055 9089 197,'0'0'-63</inkml:trace>
  <inkml:trace contextRef="#ctx0" brushRef="#br0" timeOffset="144279.782">19055 9089 148,'0'0'8,"0"0"7,0 0 3,0 0-21,0 0 10,0 0 34,0 0-30,0 0 26,0 0-22,0 0-15,0 0-15,0 0 30,0 0-41,0 0 37,0 0-18,0 0 18,0 0-55</inkml:trace>
  <inkml:trace contextRef="#ctx0" brushRef="#br0" timeOffset="144295.7849">19055 9089 182</inkml:trace>
  <inkml:trace contextRef="#ctx0" brushRef="#br0" timeOffset="144309.7925">19055 9089 245,'6'-4'0,"-6"4"78,0 0-92,0 0 32,0 0 4,0 0 31,0 0-57,0 0 34,0 0-42,0 0 16,0 0 30,0 0-127</inkml:trace>
  <inkml:trace contextRef="#ctx0" brushRef="#br0" timeOffset="144323.8027">19065 9082 379,'0'0'8,"0"0"-19,0 0 14,0 0 1,0 0-8,0 0-3,0 0 22,0 0-64</inkml:trace>
  <inkml:trace contextRef="#ctx0" brushRef="#br0" timeOffset="144679.0415">19065 9082 364,'0'0'4,"0"0"-19,0 0 11,0 0 19,0 0 19,0 0-34,0 0 11,0 0 11,0 0-22,0 0 12,0 0 47,0 0-55,0 0-34,0 0 60,0 0 3,0 0-33,0 0 15,0 0 0,0 0-15,0 0 67,0 0-85,0 0-20,0 0 35,0 0 6,0 0 16,0 0-4,0 0-11,0 0-16,0 0 20,7-2-45,-7 2 66,0 0-44,0 0 23,0 0 33,0 0-71,0 0 45,0 0-30,0 0-4,0 0 5,0 0 25,0 0-26,0 0 22,0 0 31,0 0-61,0 0 31,0 0 55,0 0-52,0 0 34,0 0-45,0 0 22,0 0-37,0 0 38,0 0-68,0 0 37,0 0 1,0 0-4,0 0 3,0 0-14,0 0 22,0 0 4,0 0-12,0 0-14,0 0 26,0 0-15,0 0 66,0 0-58,0 0-46,0 0 38,0 0-45,0 0 82,0 0-7,0 0-19,0 0-26,0 0 22,0 0-22,0 0 4,0 0 11,0 0 40,0 0-99</inkml:trace>
  <inkml:trace contextRef="#ctx0" brushRef="#br0" timeOffset="144799.118">19072 9080 465,'0'0'-4,"0"0"41,0 0-3,0 0-56,0 0 25,0 0-29,0 0-18,0 0 81,0 0-30,0 0 34,0 0-26,0 0-22,0 0 25,0 0-25,0 0-4,0 0 3,0 0 8,0 0-56</inkml:trace>
  <inkml:trace contextRef="#ctx0" brushRef="#br0" timeOffset="144814.1277">19072 9080 465</inkml:trace>
  <inkml:trace contextRef="#ctx0" brushRef="#br0" timeOffset="144922.2003">19072 9080 484,'0'0'-15,"0"0"3,0 0 9,0 0-5,0 0 8,0 0-22,0 0 37,0 0 41,0 0-64,0 0 16,0 0-38,0 0 8,0 0 29,0 0 27,0 0-87</inkml:trace>
  <inkml:trace contextRef="#ctx0" brushRef="#br0" timeOffset="144936.2075">19072 9080 439,'0'0'-30,"0"0"23,0 0 18,0 0-26,0 0 37,0 0-37,0 0 19,0 0 37,0 0-30,-14 11 8,14-11-49,0 0 64,0 0-64,0 0-45</inkml:trace>
  <inkml:trace contextRef="#ctx0" brushRef="#br0" timeOffset="145048.2852">19058 9091 379,'0'0'19,"0"0"-4,0 0 41,0 0-86,0 0 48,0 0-32,0 0 17,0 0 35,0 0-65,0 0 20,0 0 41,0 0-83</inkml:trace>
  <inkml:trace contextRef="#ctx0" brushRef="#br0" timeOffset="145166.3684">19058 9091 428,'0'0'0,"0"0"44,0 0-40,0 0 7,0 0-7,0 0 3,0 0-33,0 0 23,0 0 6,0 0 9,0 0-9,0 0-10,0 0 18,0 0-37,0 0 18,0 0-29,-5 3-7</inkml:trace>
  <inkml:trace contextRef="#ctx0" brushRef="#br0" timeOffset="145181.3725">19053 9094 387,'0'0'22,"0"0"-3,0 0-68</inkml:trace>
  <inkml:trace contextRef="#ctx0" brushRef="#br0" timeOffset="145299.4524">19053 9094 379,'0'0'-7,"0"0"14,0 0-7,0 0 11,0 0-22,0 0 8,0 0-16,0 0 60,0 0-26,0 0-8,0 0-14,0 0 22,0 0-19,0 0 0,0 0 34,0 0-30,0 0-22,0 0 14,0 0 8,0 0-15,0 0 30,0 0-4,0 0-22,0 0-15,0 0 97,0 0-131</inkml:trace>
  <inkml:trace contextRef="#ctx0" brushRef="#br0" timeOffset="145314.4593">19053 9094 387</inkml:trace>
  <inkml:trace contextRef="#ctx0" brushRef="#br0" timeOffset="145453.5606">19053 9094 402,'0'0'52,"0"0"-45,0 0-40,0 0 59,0 0-30,0 0-11,0 0 30,0 0-4,0 0-11,0 0-11,0 0 48,0 0-48,0 0 0,0 0 48,0 0-41,0 0-33,0 0 41,0 0 11,0 0-30,0 0 48,0 0-33,0 0-26,0 0-18,0 0 55,0 0-7,0 0 10,0 0-6,0 0 3,0 0-18,0 0 7,0 0 0,0 0 11,0 0-11,0 0-4,0 0-26,0 0 49,0 0-30,0 0 0,0 0 18,0 0-22,0 0 15,0 0 8,0 0-5,0 0-36,0 0-12</inkml:trace>
  <inkml:trace contextRef="#ctx0" brushRef="#br0" timeOffset="145469.5618">19053 9094 361</inkml:trace>
  <inkml:trace contextRef="#ctx0" brushRef="#br0" timeOffset="145584.6412">19053 9094 387,'0'0'0,"0"0"41,0 0-45,0 0 4,0 0 7,0 0-29,0 0 18,0 0 42,0 0-12,0 0-41,0 0 15,0 0-45</inkml:trace>
  <inkml:trace contextRef="#ctx0" brushRef="#br0" timeOffset="145725.7318">19053 9094 420,'0'0'34,"0"0"-45,0 0 22,0 0-37,0 0 18,0 0-14,0 0 11,0 0-8,0 0 30,0 0-7,0 0 22,0 0-33,0 0 44,0 0 4,0 0-37,0 0 7,0 0-11,0 0-8,0 0-18,0 0 0,0 0 19,0 0 44,0 0-30,0 0 8,0 0-18,0 0 21,0 0-44,0 0 30,0 0-4,0 0-11,0 0-12,0 0 20,0 0-12,0 0-11,0 0 81,0 0-66,0 0-22,0 0 22,0 0-15,0 0 3,0 0 31,0 0-8,0 0-38</inkml:trace>
  <inkml:trace contextRef="#ctx0" brushRef="#br0" timeOffset="145741.7428">19053 9094 376</inkml:trace>
  <inkml:trace contextRef="#ctx0" brushRef="#br0" timeOffset="145756.7538">19053 9094 387</inkml:trace>
  <inkml:trace contextRef="#ctx0" brushRef="#br0" timeOffset="145870.8308">19053 9094 450,'0'0'22,"0"0"-37,0 0 30,0 0-3,0 0 10,0 0-78</inkml:trace>
  <inkml:trace contextRef="#ctx0" brushRef="#br0" timeOffset="145886.8402">19053 9094 506,'0'0'4,"0"0"3,0 0-18,0 0-79</inkml:trace>
  <inkml:trace contextRef="#ctx0" brushRef="#br0" timeOffset="145901.8491">19053 9094 409,'0'0'4,"0"0"-23,0 0 12,0 0-45</inkml:trace>
  <inkml:trace contextRef="#ctx0" brushRef="#br0" timeOffset="145916.8613">19053 9094 372,'0'0'26,"0"0"7,0 0-59,0 0 11,0 0 41,0 0-59,0 0 40,0 0 64,0 0-78,0 0-42</inkml:trace>
  <inkml:trace contextRef="#ctx0" brushRef="#br0" timeOffset="146036.9423">19053 9094 431,'0'0'8,"0"0"-31,0 0 31,0 0 14,0 0-44,0 0 33,0 0-48,0 0 11,0 0 44,0 0-21,0 0 36,0 0-22,0 0-55</inkml:trace>
  <inkml:trace contextRef="#ctx0" brushRef="#br0" timeOffset="146052.9488">19053 9094 439,'0'0'-52</inkml:trace>
  <inkml:trace contextRef="#ctx0" brushRef="#br0" timeOffset="146310.1213">19053 9094 394,'0'0'4,"0"0"-4,0 0 30,0 0 7,0 0-63,0 0 15,0 0 48,0 0-71,0 0 23,0 0 115,0 0-111,0 0 29,0 0-18,0 0 7,0 0-14,0 0 14,0 0-63,0 0 40,0 0 35,0 0-8,0 0-38,0 0 23,0 0-3,0 0-27,0 0 34,0 0 3,0 0-29,0 0-4,0 0-1,0 0 39,0 0-12,0 0 0,0 0 11,0 0-41,0 0 56,0 0 41,0 0-63,0 0-8,0 0-18,0 0-8,0 0-4,0 0 83,0 0-75,0 0 3,0 0 38,0 0-3,0 0 6,0 0 53,0 0-93,0 0 18,0 0 4,0 0-4,0 0 4,0 0 4,0 0 0,0 0-4,0 0 3,0 0 1,0 0 0,0 0-30,0 0 18,0 0-18,0 0-15,0 0-3,0 0 25,0 0-11,0 0 49,0 0-8,0 0-59</inkml:trace>
  <inkml:trace contextRef="#ctx0" brushRef="#br0" timeOffset="146426.2017">19053 9094 368,'0'0'-7,"0"0"29,0 0-11,0 0 8,0 0 14,0 0-81</inkml:trace>
  <inkml:trace contextRef="#ctx0" brushRef="#br0" timeOffset="146442.2078">19053 9094 461,'0'0'-7,"0"0"14,0 0-14,0 0-12,0 0 45,0 0-22,0 0-15,0 0 7,0 0-15,0 0 1,0 0 48,0 0-8,0 0 0,0 0-14,0 0-8,0 0 3,0 0-70</inkml:trace>
  <inkml:trace contextRef="#ctx0" brushRef="#br0" timeOffset="146458.2188">19072 9085 335,'0'0'-60</inkml:trace>
  <inkml:trace contextRef="#ctx0" brushRef="#br0" timeOffset="151250.0191">19072 9085 338,'0'0'-11,"0"0"11,0 0 15,0 0-11,0 0 26,5-3-45,-5 3 30,0 0 18,0 0 8,0 0-63,0 0 63,0 0-41,0 0-23,0 0 12,6-4-8,-6 4 23,0 0-8,0 0 4,0 0 12,0 0 40,4-3-60,-4 3 12,0 0 7,0 0-18,0 0 14,5-4-3,-5 4 26,0 0 11,0 0-52,0 0 14,5-3 42,-5 3-38,0 0-33,0 0 60,0 0-64,0 0 11,4-4 83,-4 4-53,0 0 0,0 0-7,0 0 0,4-3 7,-4 3 30,0 0-30,0 0 30,0 0 7,0 0-40,0 0 40,0 0-3,0 0-16,0 0-10,0 0-19,3-5 41,-3 5-15,0 0 26,0 0-22,3-3 30,-3 3-60,0 0-12,0 0 38,0 0-11,0 0 64,3-5-38,-3 5-49,0 0-3,0 0 3,0 0 1,3-5-4,-3 5 41,0 0-38,0 0 12,0 0 0,0 0-12,3-4 16,-3 4 18,0 0-41,0 0 7,0 0 98,0 0-87,0 0-17,0 0 21,0 0-11,0 0-11,0 0 19,0 0 0,1-4-19,-1 4-19,0 0 23,0 0 0,0 0 37,0 0-18,0 0 29,0 0-33,0 0 10,0 0-21,2-5-15,-2 5 37,0 0-30,0 0-15,0 0 11,0 0 12,0 0 14,1-6-25,-1 6 47,0 0-25,0 0-8,0 0 27,0 0 44,0 0-119,0 0 40,0 0 1,0 0 11,3-5 23,-3 5-72,0 0 23,0 0 30,0 0-8,0 0-11,0 0 67,0 0-63,0 0 15,0 0 15,0 0-31,0 0 24,0 0-9,0 0 27,0 0-37,0 0-16,0 0 27,0 0-15,0 0-19,0 0 30,0 0-26,0 0 30,0 0-8,0 0 15,0 0-26,0 0 19,0 0-11,0 0 3,0 0 11,0 0 49,0 0-60,0 0-10,0 0-1,0 0 11,0 0 23,0 0-1,0 0-14,0 0 3,0 0-14,0 0 14,0 0-3,0-5 22,0 5-33,0 0 18,0 0 15,0 0-52,0 0 44,0 0-6,0 0-38,0 0-1,0 0 16,0 0 19,0 0 14,0 0 0,0 0-44,0 0 30,0 0-16,0 0 27,0 0 14,0 0-14,0 0-42,0 0 50,0 0-13,0 0-17,0 0-1,0 0 15,0 0-3,0 0 6,0 0-43,0 0 14,0 0 45,0 0-30,0 0 7,0 0 0,0 0-25,0 0-8,0 0 56,0 0-45,0 0 30,0 0-15,0 0-8,0 0-25,0 0 40,0 0-18,0 0-11,0 0 22,0 0 7,0 0-7,0 0 7,0 0 1,0 0-4,0 0 3,0 0-3,0 0 11,0 0-19,0 0-15,0 0 57,0 0-46,0 0-3,0 0 26,0 0-19,0 0 15,0 0-7,0 0 15,0 0-19,0 0 29,0 0-36,0 0 7,0 0-4,0 0 12,0 0-27,-3-7 19,3 7-30,0 0 19,0 0 4,0 0 14,0 0-7,0 0-11,0 0 22,0 0-7,0 0 11,4-4-8,-4 4-33,0 0 22,0 0 64,0 0-64,0 0-7,0 0 22,0 0 23,0 0-34,0 0 11,0 0-15,2-5 4,-2 5 8,0 0 25,0 0-44,0 0 26,0 0-15,0 0 26,0 0-11,0 0 26,0 0-41,0 0 22,0 0-7,0 0-30,1-5 11,-1 5-18,0 0 93,0 0-71,0 0-22,0 0-12,0 0 60,0 0-7,0 0 22,0 0-12,0 0-10,3-6-30,-3 6 11,0 0 37,0 0-44,0 0 33,0 0-8,0 0-3,0 0 8,0 0-27,0 0 11,0 0 8,0 0 0,0 0-45,0 0 27,0 0 62,0 0-66,-2-6 18,2 6-22,0 0 22,0 0-15,0 0 12,0 0 14,0 0-56,0 0 16,0 0 29,0 0 4,0 0-11,2-5-30,-2 5 37,0 0-19,0 0 12,0 0-4,0 0 4,0 0-27,1-5 31,-1 5 3,0 0 11,0 0-14,0 0-12,2-5 45,-2 5-34,0 0-44,0 0 67,0 0-4,0 0-26,0 0-15,0 0 0,1-6-3,-1 6 36,0 0-25,0 0-12,0 0 38,0 0-27,0 0 27,0 0-41,0 0 14,0 0 12,0 0 3,0 0-40,0-7 22,0 7 3,0 0 5,0 0 10,0 0 4,0 0 0,0 0-40,0 0 21,0 0-3,0 0 44,0 0-21,0 0 10,0 0-22,0 0 11,0 0-41,0 0-14,0 0 44,0 0-19,0 0 60,0 0-19,0 0-14,0 0-5,0 0-32,0 0 32,0 0-3,0 0-11,0 0 34,0 0-12,0 0 52,0 0-44,0 0-34,0 0 26,0 0-7,0 0-42,0 0 50,2-4-16,-2 4 11,0 0-14,0 0 14,0 0-10,0 0 14,0 0 22,0 0-33,0 0-7,0 0 29,0 0-18,0 0-15,0 0 18,0 0-11,0 0 1,0 0-27,0 0 22,0 0 5,0 0 6,0 0-10,0 0 0,0 0 18,0 0-56,0 0 49,0 0-8,0 0-7,0 0-15,0 0 44,0 0-14,0 0 4,0 0 3,0 0-7,0 0-1,0 0-6,0 0-5,0 0 30,0 0-14,0 0-19,0 0 18,0 0 1,0 0-1,0 0 30,0 0-22,0 0-26,0 0 15,0 0-1,0 0-17,0 0 36,0 0-22,0 0-4,0 0-22,0 0 22,0 0-11,0 0 4,0 0 15,0 0 11,0 0-15,0 0 15,0 0-34,0 0 19,0 0 4,0 0-19,0 0 30,0 0-4,0 0-18,0 0-1,0 0 16,0 0-27,0 0 19,0 0 34,0 0-5,0 0-51,0 0 18,0 0 15,0 0-11,0 0 0,0 0 4,0 0-11,0 0-1,0 0 8,0 0-15,0 0-14,0 0 36,0 0-11,0 0 1,0 0-16,0-5 30,0 5-15,0 0 12,0 0-1,0 0-10,0 0-16,0 0 41,0 0-33,0 0 4,0 0 3,0 0 4,0 0 41,0 0-52,0 0 22,0 0-11,0 0 26,0 0-37,0 0 26,0 0-23,0 0 23,0 0-7,0 0 14,0 0-33,0 0 3,0 0-29,0 0 48,0 0-3,0 0-27,0 0 38,0 0-57,0 0 38,0 0 75,0 0-109,0 0 16,0 0 7,0 0 33,0 0-29,0 0 7,0 0 18,0 0-29,0 0 7,0 0 12,0 0-16,0 0 1,0 0-12,0 0 8,0 0-26,0 0 29,0 0 31,0 0-31,0 0 16,0 0 7,0 0-34,0 0 19,0 0-7,0 0 10,0 0 27,0 0-19,0 0-11,0 0 4,0 0 7,0 0-37,0 0 48,0 0-29,0 0-4,0 0 0,0 0 3,0 0 12,0 0-23,0 0 23,0 0 11,0 0-45,0 0 45,0 0-22,0 0-23,0 0 52,0 0-33,0 0 22,0 0 8,0 0-34,0 0 37,0 0-7,0 0-26,0 0 37,0 0-60,0 0 46,0 0-5,0 0-7,0 0-15,0 0 11,0 0 4,0 0 0,0 0 15,0 0-15,0 0 11,0 0-48,0 0 34,0 0-27,0 0 33,0 0-6,0 0-8,0 0 33,0 0-44,0 0 14,0 0-22,0 0 56,0 0-40,0 0-5,0 0 34,0 0-4,0 0-4,0 0-3,0 0-4,0 0 0,0 0-22,0 0 33,0 0-18,0 0-5,0 0 20,0 0-19,0 0 3,0 0 1,0 0 7,0 0 3,0 0-3,0 0-14,0 0 14,0 0-23,0 0 31,0 0-16,0 0-10,0 0 32,0 0 1,0 0-15,0 0 26,0 0-14,0 0-38,0 0 26,0 0 26,0 0-8,0 0-14,0 0 26,0 0-49,0 0 23,0 0 7,0 0 45,0 0-67,0 0 7,0 0 15,0 0-15,0 0-22,0 0-7,0 0 11,0 0 33,0 0-22,0 0 29,0 0-10,0 0-12,0 0 37,0 0-55,0 0 22,0 0-11,0 0 29,0 0-51,0 0 52,0 0-57,0 0 46,0 0-27,0 0 30,0 0-3,0 0-8,0 0 0,0 0 7,0 0-10,0 0 6,0 0-25,0 0 26,0 0-30,0 0 29,0 0-10,0 0 11,0 0-8,0 0 8,0 0 14,0 0-3,0 0-19,0 0 16,0 0-27,0 0 22,0 0 4,0 0 0,0 0-14,0 0 10,0 0-18,0 0 63,0 0-71,0 0 5,0 0 10,0 0 11,0 0-7,0 0-3,0 0-1,0 0 19,0 0-26,0 0 66,0 0-51,0 0-11,0 0 10,0 0-10,0 0-23,0 0 30,0 0 26,0 0-26,0 0-11,0 0-8,0 0 12,0 0 3,0 0 8,0 0 3,0 0-7,0 0-7,0 0-19,0 0 37,0 0-52,0 0 34,0 0 14,0 0-18,0 0 11,0 0 0,0 0 0,0 0 11,0 0-7,0 0-4,0 0 15,0 0-4,0 0-11,0 0 7,0 0-18,0 0 22,0 0-33,0 0 22,0 0 4,0 0-23,0 0 30,0 0-26,0 0 12,0 0 18,0 0-30,0 0 37,0 0-44,0 0 37,0 0-4,0 0-37,0 0 15,0 0 29,0 0-25,0 0 7,0 0 11,0 0-22,0 0 44,0 0-44,0 0 0,0 0 7,0 0-11,0 0 12,0 0 14,0 0-8,0 0 5,0 0-1,0 0 8,0 0 0,0 0-30,0 0 12,0 0 32,0 0-51,0 0 0,0 0 37,0 0-8,0 0 4,0 0-22,0 0 15,0 0-8,0 0 0,0 0 4,0 0 4,0 0 7,0 0 4,0 0-30,0 0 8,0 0 18,0 0-11,0 0 4,0 0-4,0 0-23,0 0 16,0 0 29,0 0-26,0 0-10,0 0 17,0 0-6,0 0 3,0 0 18,0 0-22,0 0 1,0 0 14,0 0-4,0 0-3,0 0-8,0 0-7,0 0 7,0 0-14,0 0 22,0 0-31,0 0-10,0 0 19,0 0 18,0 0 14,0 0-17,0 0 25,0 0-33,0 0 18,0 0 23,0 0-11,0 0-34,0 0 22,0 0-36,0 0 32,0 0 31,0 0-30,0 0-8,0 0-22,0 0 11,0 0-37,0 0 70,0 0-7,0 0 1,0 0-9,0 0 1,0 0 0,0 0 7,0 0 30,0 0-48,0 0-16,0 0 38,0 0-4,0 0-11,0 0 15,0 0 7,0 0-48,0 0 45,0 0-26,0 0 3,0 0 26,0 0-7,0 0-30,0 0 34,0 0-15,0 0-8,0 0-7,0 0 18,0 0 1,0 0-12,0 0 22,0 0-25,0 0-27,0 0 46,0 0-16,0 0 0,0 0-3,0 0 10,0 0-6,0 0-1,0 0 23,0 0-38,0 0 26,0 0 1,0 0-19,0 0 29,0 0-10,0 0-19,0 0-4,0 0 26,0 0 4,0 0 0,0 0-23,0 0 23,0 0-30,0 0 19,0 0 7,0 0-18,0 0-4,0 0 14,0 0 16,0 0-8,0 0-4,0-7 5,0 7-20,0 0 16,0 0-34,0 0 26,0 0-12,0 0 5,0 0 7,0 0 0,0 0 0,0 0 0,0 0-15,0 0 15,0 0-7,0 0-5,0 0 27,0 0 0,0 0-18,0 0-1,0 0 11,0 0-18,0 0 26,0 0 11,0 0-37,0 0-23,0 0 12,0 0 29,0 0-10,0 0-8,0 0 11,0 0 37,0 0-45,0 0 20,1-5-12,-1 5-4,0 0-7,0 0 22,0 0 19,0 0 18,0 0-15,0 0-40,0 0-23,0 0 97,0 0-52,0 0-45,-3-5 38,3 5-23,0 0-15,0 0 56,0 0-26,0 0-48,0 0 70,0 0-18,0 0-4,0 0-11,0 0 22,0 0-41,0 0 41,0 0-11,0 0-18,0 0-1,0 0 41,0 0-25,0 0-12,0 0 11,0 0 0,0 0 8,0 0 7,0 0-29,0 0 29,0 0-4,2-6 12,-2 6 3,0 0-22,0 0 19,0 0-8,0 0-15,0 0 8,0 0-12,0 0 27,0 0-38,-3-6 19,3 6-14,0 0 43,0 0-21,0 0-1,0 0-40,-2-4 22,2 4-15,0 0 52,0 0-8,0 0-10,0 0-5,0 0-6,-1-5-1,1 5-11,0 0 22,0 0 5,0 0-24,0 0 24,0-7 6,0 7 1,0 0-15,0 0-4,0 0-19,0 0 4,0 0 34,0 0 3,0 0-18,0 0 14,-2-6-14,2 6 0,0 0-23,0 0 19,0 0-3,0 0 3,0 0-53,0 0 20,0 0 44,0 0 23,-1-7-34,1 7-12,0 0 35,0 0-31,0 0 8,0 0 0,0 0 8,0 0-5,-1-4 1,1 4-41,0 0 41,0 0 3,0 0 23,0 0-19,0 0 0,0 0-3,0 0 18,2-6-41,-2 6 30,0 0-19,0 0 23,0 0-19,0 0-23,0 0 27,0 0-15,0 0 11,0 0-8,0 0 12,-1-7-34,1 7 30,0 0 4,0 0 0,0 0 14,0 0-10,0 0 37,0 0-57,0 0 9,0 0 3,1-5 7,-1 5 1,0 0-5,0 0-36,0 0 44,0 0-22,0 0 26,2-4 3,-2 4-48,0 0 49,0 0-15,0 0-30,0 0 33,0 0 1,0 0 10,0 0-7,0 0-22,-2-8 34,2 8-57,0 0 49,0 0-26,0 0 33,0 0 0,0 0-22,0 0 19,0-6-19,0 6-26,0 0 33,0 0 1,0 0-1,2-6-18,-2 6 26,0 0 4,0 0-38,0 0 27,1-4 18,-1 4-26,0 0 15,0 0-12,0 0-3,0-5-7,0 5 18,0 0-26,2-7 19,-2 7-27,0-7 57,0 7-19,0 0 3,0-6-14,0 6-8,0 0-25,1-5 51,-1 5-15,0 0 31,0 0-49,0 0 18,2-7 0,-2 7-18,0 0 8,0 0-9,0-5 16,0 5 7,0 0-44,0 0 7,0 0 33,0 0-33,0 0 34,0 0-1,2-4-26,-2 4 8,0 0-4,0 0-22,0 0 15,0 0 18,0 0-18,0 0-42,0 0 27,0 0-11,0 0-23,0 0 19,0 0-38,0 0 90,0 0-85,0 0-19,0 0 7,0 0-7,0 0 7,0 0 45,0 0-8,0 0-29,0 0 48,0 0-41,0 0 15,0 0-4,0 0 38,0 0-16,0 0-25,0 0 14,0 0 19,0 0 19,0 0-82</inkml:trace>
  <inkml:trace contextRef="#ctx0" brushRef="#br0" timeOffset="151270.0413">19142 8790 439,'0'0'-168,"0"0"27</inkml:trace>
  <inkml:trace contextRef="#ctx0" brushRef="#br0" timeOffset="154606.2486">19227 8794 3</inkml:trace>
  <inkml:trace contextRef="#ctx0" brushRef="#br0" timeOffset="154725.3258">19227 8794 59,'0'0'-52</inkml:trace>
  <inkml:trace contextRef="#ctx0" brushRef="#br0" timeOffset="154743.3397">19227 8794 63</inkml:trace>
  <inkml:trace contextRef="#ctx0" brushRef="#br0" timeOffset="154758.3495">19227 8794 204,'0'0'-11,"0"0"-19</inkml:trace>
  <inkml:trace contextRef="#ctx0" brushRef="#br0" timeOffset="154774.3597">19227 8794 208</inkml:trace>
  <inkml:trace contextRef="#ctx0" brushRef="#br0" timeOffset="154788.367">19227 8794 160</inkml:trace>
  <inkml:trace contextRef="#ctx0" brushRef="#br0" timeOffset="154910.4541">19227 8794 215,'0'0'19,"0"0"-8,0 0-14,0 0-9,0 0 31,0 0 11,0 0-27,0 0 31,0 0-8,0 0-19,0 0 12,0 0-82</inkml:trace>
  <inkml:trace contextRef="#ctx0" brushRef="#br0" timeOffset="155338.7332">19227 8794 316,'0'0'7,"-1"-5"1,1 5 3,0 0 15,0 0 0,0 0 41,0 0-41,0 0 11,0 0-55,1-6 3,-1 6 19,0 0 11,0 0 11,0 0-26,0 0 33,0 0 8,-1-6-26,1 6-4,0 0 38,0 0 3,0 0-15,-3-6-4,3 6-25,0 0 70,0 0-104,1-6 67,-1 6-22,0 0 29,0 0-18,0-7 18,0 7 1,0 0-31,0 0-7,0-5 38,0 5-49,0 0 3,0 0 31,0-9-1,0 9-6,0 0-9,0 0-7,0 0-22,0 0 52,-1-5-30,1 5 23,0 0-16,0 0-47,0 0 62,0 0-22,0 0 0,0-7 8,0 7-19,0 0 8,0 0-8,0 0 18,0 0-22,0 0 19,0 0-7,0-6 36,0 6-40,0 0 4,0 0-1,0 0-29,0 0-1,0 0 23,0 0-15,0-6 8,0 6 0,0 0 33,0 0 11,0 0-97,0 0 86,0 0-22,0 0-4,1-6 15,-1 6-30,0 0 11,0 0 30,0 0-40,0-6 6,0 6-22,0 0 56,0 0-22,0 0 4,2-5 3,-2 5-19,0 0 1,0 0 3,0 0 23,0 0-53,-3-7 8,3 7 41,0 0-45,0 0 8,0 0 18,0 0-18,0 0-12,0 0 23,0 0-41,-4-3 30,4 3 55,0 0-85,0 0 0,0 0 11,0 0-37,0 0 48,0 0-41,0 0 8,0 0 15,-9-3-5,9 3 5,0 0 26,0 0-53,0 0-40,0 0 33,-13 7-26,9-4-261</inkml:trace>
  <inkml:trace contextRef="#ctx0" brushRef="#br0" timeOffset="159913.7721">18867 9975 141,'0'0'175,"6"-3"11,-6 3-22,0 0-4,0 0 11,0 0-37,0 0 19,5-3-26,-5 3 7,0 0-30,0 0 15,0 0 0,0 0-26,10-1-7,-10 1-19,0 0 15,0 0 11,0 0-45,9 0-7,-9 0 4,0 0 3,0 0-29,7-3 3,-7 3 19,0 0-26,11 0 15,-11 0 3,9 0-18,-9 0 23,10 0-16,-10 0 15,16 0-7,-9 0 15,-7 0-49,17 3 30,-10-3 7,2 0-10,-1 0-1,2 1-3,-1-1 3,-2 2-3,4-1-27,-1-1 8,0 0 0,2 0 23,0 1-1,-1 1-30,2-1 31,-2-1-31,-1 0 16,4 0 25,-2 1-18,0 0-26,1-1-4,-3 2 19,2-2-8,-1 1 19,0-1-37,0 1 37,0 0 3,1 1-18,-2-2-15,1 0 26,0 2 8,-1-2 3,0 2-7,0-1-15,0 0 34,0 0-27,-2 1 4,2-2-22,0 0 11,0 3-7,0-1-4,1-2 18,1 2-29,-2-2 44,2 2-7,2 0-8,-3-1 19,2 0-29,-3-1 10,5 3-3,-2-2-12,2-1 5,0 3 18,-1-3-15,3 2 7,0-1 1,1 0 10,1 0-3,-1 1-41,0 0 41,2-1 4,-4 0-19,3 0-8,0-1 8,-1 5-19,0-5 38,0 1-23,0 2 27,1 0-16,-1-1 12,-4-2-27,2 3 16,2-2-8,-4 1-19,1 0 38,1 1-8,-1-2-4,0 2 1,1-1-27,-1-1 30,-1 1 23,1 0-34,-2 1 0,4-1 11,-3 0 0,2 1 8,1-3-8,-3 2-7,0 1 7,4-2-4,-1 1 5,-4 0 10,2 1-18,0-2-16,0 2 31,-2-3 7,0 3-7,1-2-4,-1 2-4,1 0-30,-2-1 41,0-2-33,0 5 52,1-5-44,0 1 14,-2 2 15,2 1-30,-2-3 19,1 2 0,0 0-15,0-2-8,-2 2-10,1-2 29,-1 3-11,0-2 4,4 1-19,-3-1 4,0 2 29,1 2-10,-1-4 7,3 0-1,-1 0-14,2 2 23,-2 0-12,2-1-22,0-1 0,-1 0 14,3 3 12,-1-2-18,-1-1 25,0 1-33,1 1 18,1 0-7,-3-3-7,3 2 7,-4 1 7,5-1 4,-3 0-29,0 0 21,0 1 9,1 0-12,-3-2 7,3 1-11,0 2 1,0-1-16,-5 0 26,6 1-7,-4-1-29,1-1 32,-1 2 1,3-3-8,-3 3 16,4 0 14,-3-1-19,2-1-18,-3 1 33,-1-1-22,4 0 19,1 1-19,-4-1 15,2-1 3,-1 1-3,0-1-7,2 0 10,-3 1-36,-1-1-34,0 0 29,0-1-21,-2 2 25,0-2-22,0 0 0,-2 1-41,1-2-37,-9 0-11,15 2-42,-8-1-58,1 1-173,-8-2-386,10 0 82,-10 0 14</inkml:trace>
  <inkml:trace contextRef="#ctx0" brushRef="#br0" timeOffset="161026.5087">19090 10249 81,'0'0'108,"0"0"19,0 0 0,0 0-27,0 0-3,0 0 26,0 0-8,0 0-52,0 0 42,0 0 10,0 0-26,0 0 8,0 0-4,0 0 23,30 2-23,-22-2 0,-8 0-15,16 0 4,-6 0-11,1 0 0,2 2 7,2 1 7,0-3 8,3 0-29,-1 2-20,3 0 35,2 1 17,-2-2-36,4 0-8,0 2 26,4 0-40,0-1 14,2 1 15,1 1-15,0-1-4,0-1 15,2 3-7,-1-3 8,1 0-9,0 1 1,-2-1 4,0 1-19,0-2-4,-3 2 15,0-2 0,-2 2-18,-1-1-1,-5 0 19,1 0-14,-1-1-23,-3 1 33,0 0 12,-4-2-23,1 3 0,-3-3-15,-1 0 4,-2 2-18,1-2 29,-9 0-26,15 0 12,-9 2 18,-6-2-27,10 0-17,-10 0 14,9 0-7,-9 0-1,8 2 9,-8-2-24,0 0 1,0 0-15,10 1 15,-10-1-19,0 0 12,0 0-20,8 1-25,-8-1 11,0 0 30,0 0-60,0 0 33,0 0 19,0 0-14,0 0 14,0 0-18,0 0-12,10 0-18,-10 0-30,0 0-11,0 0-45,0 0-26,0 0-45,0 0 16,0 0-64,0 0-421,0 0 30,0 0 60</inkml:trace>
  <inkml:trace contextRef="#ctx0" brushRef="#br0" timeOffset="162022.1715">20095 10782 48,'0'0'179,"0"0"7,0 0-26,0 0-4,20-7-33,-20 7 0,7-4 18,-7 4-14,10-4-23,-8 1 1,3 1 3,-5 2-12,14-2-29,-7-1 26,-7 3-7,11-2 11,-4 1 3,1-1-7,-8 2-29,13 0 33,-13 0 29,12 2-74,-4-1 15,-1 0 30,-1 2-37,0-1 33,-1 1-23,2 1 16,-1 1 18,0 2-14,1-1-1,-3 1 4,-1 1 8,1 1-16,0 0-14,-2 1 30,0 0-27,-2 0 8,0 1-26,0 0 29,0 1-21,-1-2-1,0 1-15,-1-1-7,1 0 8,-2-2-19,3 0 18,-4 0-15,0 1 5,1-2 32,-1-2-43,-1 1-1,2 0 44,-1-1-40,0 1-19,-3-4 26,1 3-29,1-3-1,0 2 5,-1-1-5,-2 0 15,8-3-18,-11 4-4,4-1 0,-1-3 4,8 0 0,-13 3-8,5-2 11,1-1 12,7 0-19,-15 3-8,8-3 27,-3 0-19,10 0 11,-17 2-7,11 0-8,-2-1 4,0-1 4,0 2-15,0 1 26,0-3 14,0 4-10,0-2-8,0 1 8,2 0-1,-3 1-3,1 2 4,1-2 7,-2 2-15,1-1-3,1 1 21,1 1 5,-2 1-27,1-1 19,1 0-14,-1 2 17,-2-2-32,5 2 14,-3-2 15,1 2-19,2-1-7,-2 0-11,1-1-34,1 1-18,1-2-52,-2 1 18,4-1-71,-2 0-62,0 1-83,2-1 93,1-1-26,-2 2 8,1-1-63,0-1-526,1 1-3,-3 0 126,3-1 53</inkml:trace>
  <inkml:trace contextRef="#ctx0" brushRef="#br0" timeOffset="162461.4603">19906 11596 305,'1'5'618,"0"0"-8,-1-5-25,2 5-41,-2-5-12,1 7-55,1-3-34,-2-4-11,2 11-1,-2-7-51,0 1 52,0-5-127,0 9 12,0-4-16,0 0-77,0 1 18,0-6-4,0 9-29,0-4 10,0-5-51,0 9-27,0-6-103,0-3-38,-2 8 0,2-8 0,0 4 0,0-4 0,0 7 0,0-7 0,0 0 0,2 6 0,-2-6 0,0 0 0,0 5 0,0-5 0,0 0 0,0 0 0,0 0-116,0 0-145,0 0-10,0 0-16,0 0-44,0 0-38,0 0-22,0 0-56,0 0-44,6-13-410,-6 13-119,1-8 96,1 3 83,-1-2 133,-1 1 49</inkml:trace>
  <inkml:trace contextRef="#ctx0" brushRef="#br1" timeOffset="181212.911">2547 9119 275,'0'0'279,"0"0"23,0 0-34,0 0-11,0 0 18,0 0-40,0 0-23,0 0 19,0 0-8,0 0-29,0 0 29,0 0-40,0 0-1,0 0-7,0 0-7,0 0-8,0 0 11,0 0-18,-8 7-38,8-7 15,0 0-10,-2 7-5,2-7 12,-1 7-19,1-3-19,0-4 11,0 9-14,0-4 0,-2 2-8,2-3 0,0 4-7,0-1-15,2 0-19,-2 0 8,0 1-4,0-2 18,1 3-37,-1-2 31,2 2-42,-1-2 22,1 4-7,-1-2 4,2 0-4,-3 1 0,0 0-11,3 2 4,-2-2-16,2 1 12,1 2-7,-3-1-4,1 1 18,-1-1-11,2 2-7,0-1 0,-2 1 22,1 0-34,1-2 23,-2 2-15,2-2 7,-2 1 5,1 1-1,-2-2-41,4 2-15,-3-3-11,1 0-33,-1 1-8,2-1-37,-3 0-52,3-4-19,-2 1-25,-1-3-83,2 2-11,-2-2-34,1 2-342,-1-2-219,0-5 148,-1 10 23,-1-5 66</inkml:trace>
  <inkml:trace contextRef="#ctx0" brushRef="#br1" timeOffset="182624.848">2157 9405 3,'0'0'298,"0"0"-75,0 0 12,-5-4 11,5 4-8,0 0-22,0 0-30,-4-4 19,4 4-30,0 0 7,0 0 5,0 0-46,0 0 12,0 0-4,0 0-30,-2-3 18,2 3-6,0 0-12,0 0-7,0 0-34,0 0 15,0 0 4,0 0 7,0 0-15,0 0 1,0 0 25,0 0-44,0 0-4,0 0 7,0 0-3,0 0-8,11-9 19,-11 9-22,6-3-34,-6 3 33,10-5-14,-5 3-15,3-1 41,1-1-49,0 0 26,1-2-25,1 1 14,-1 1-7,4-4-27,0 3 1,-1-3 4,0 2 25,2-1-14,1 0-23,-2 1 11,1-2-10,0 3 29,0-3-30,-1 1-11,2-1 0,-2 1 15,0-1-3,-1 1 17,2-2 1,-2 2-33,1 0-8,-1 1 7,-3-1-18,1 2 26,0 0 0,-1-2-19,1 2-8,-1 0-40,-1 0-22,-1 1 25,-2 1-14,3 0-67,-4-1-68,0 2-48,3-1-100,-3-1-510,0 2 25,-5 2 72,7-3 133</inkml:trace>
  <inkml:trace contextRef="#ctx0" brushRef="#br1" timeOffset="191037.4308">4996 9111 59,'0'0'22,"0"0"1,0 0 10,0 0-48</inkml:trace>
  <inkml:trace contextRef="#ctx0" brushRef="#br1" timeOffset="191232.5609">4996 9111 212,'0'0'-23,"0"0"-6,0 0 3</inkml:trace>
  <inkml:trace contextRef="#ctx0" brushRef="#br1" timeOffset="191250.5717">4988 9110 78,'0'0'-23</inkml:trace>
  <inkml:trace contextRef="#ctx0" brushRef="#br1" timeOffset="191266.5831">4988 9110 37</inkml:trace>
  <inkml:trace contextRef="#ctx0" brushRef="#br1" timeOffset="191284.5955">4988 9110 26</inkml:trace>
  <inkml:trace contextRef="#ctx0" brushRef="#br1" timeOffset="191301.6044">4988 9110 22</inkml:trace>
  <inkml:trace contextRef="#ctx0" brushRef="#br1" timeOffset="191320.6198">4988 9110 14,'0'0'-3</inkml:trace>
  <inkml:trace contextRef="#ctx0" brushRef="#br1" timeOffset="191338.6318">4988 9110 14</inkml:trace>
  <inkml:trace contextRef="#ctx0" brushRef="#br1" timeOffset="191357.6417">4988 9110 40,'0'0'38,"0"0"-42,0 0 4,0 0 15,-5-4 7,5 4-33,0 0 33,0 0-33,0 0-48</inkml:trace>
  <inkml:trace contextRef="#ctx0" brushRef="#br1" timeOffset="191373.6548">4983 9106 100,'0'0'-11,"0"0"37,0 0 0,0 0-123</inkml:trace>
  <inkml:trace contextRef="#ctx0" brushRef="#br1" timeOffset="191390.6634">4983 9106 63,'0'0'22,"0"0"-52,0 0-14</inkml:trace>
  <inkml:trace contextRef="#ctx0" brushRef="#br1" timeOffset="191409.6775">4983 9106 3</inkml:trace>
  <inkml:trace contextRef="#ctx0" brushRef="#br1" timeOffset="191425.6893">4983 9106 55</inkml:trace>
  <inkml:trace contextRef="#ctx0" brushRef="#br1" timeOffset="191442.698">4977 9103 33</inkml:trace>
  <inkml:trace contextRef="#ctx0" brushRef="#br1" timeOffset="191460.7103">4977 9103 55,'0'0'-7</inkml:trace>
  <inkml:trace contextRef="#ctx0" brushRef="#br1" timeOffset="191478.7248">4977 9103 52</inkml:trace>
  <inkml:trace contextRef="#ctx0" brushRef="#br1" timeOffset="191497.7347">4977 9103 48</inkml:trace>
  <inkml:trace contextRef="#ctx0" brushRef="#br1" timeOffset="191514.7483">4977 9103 33</inkml:trace>
  <inkml:trace contextRef="#ctx0" brushRef="#br1" timeOffset="191532.7598">4977 9103 22,'0'0'22,"0"0"-22,0 0 8,0 0-16</inkml:trace>
  <inkml:trace contextRef="#ctx0" brushRef="#br1" timeOffset="191551.7731">4977 9103 7</inkml:trace>
  <inkml:trace contextRef="#ctx0" brushRef="#br1" timeOffset="191749.9021">4977 9103 55,'0'0'34,"0"0"37,0 0-86,0 0 30,0 0 7,0 0-26,0 0-63,0 0 49</inkml:trace>
  <inkml:trace contextRef="#ctx0" brushRef="#br1" timeOffset="191768.9149">4977 9103 59</inkml:trace>
  <inkml:trace contextRef="#ctx0" brushRef="#br1" timeOffset="191786.9289">4977 9103 74,'0'0'-37</inkml:trace>
  <inkml:trace contextRef="#ctx0" brushRef="#br1" timeOffset="191971.0511">4977 9103 48,'0'0'30,"0"0"-27,0 0-81</inkml:trace>
  <inkml:trace contextRef="#ctx0" brushRef="#br1" timeOffset="192581.4551">4977 9103 40,'0'0'101,"0"0"-19,0 0-8,0 0-10,0 0 36,-12 0-37,12 0 8,0 0-11,0 0-97,0 0 85,0 0-3,0 0 3,0 0-7,0 0 11,0 0-71,0 0-7,0 0 60,0 0-19,0 0-8,0 0 31,0 0-27,0 0-52,0 0 74,0 0-55,0 0 22,0 0 26,0 0-11,0 0-71,0 0 75,0 0 33,0 0-63,0 0 48,0 0 4,0 0-34,0 0-3,0 0-8,0 0-44,-10 3 40,10-3 12,0 0 37,0 0-34,0 0-59,0 0 90,0 0-27,0 0-30,0 0 34,0 0-22,0 0-5,0 0 35,0 0-23,0 0 18,0 0 23,0 0-18,0 0-49,0 0 22,0 0 4,0 0 45,0 0-19,0 0-15,0 0 4,0 0-8,0 0 15,0 0-18,0 0 7,0 0-85,0 0 37,0 0 48,0 0 11,0 0-3,0 0-23,0 0-26,0 0 45,0 0 0,0 0-7,0 0 10,0 0-14,0 0 3,0 0 19,0 0 34,0 0-82,0 0-34,0 0 71,0 0-60,-11 0 26,11 0 8,0 0 26,0 0 19,0 0-31,0 0 16,0 0-27,0 0 12,0 0-11,0 0 14,0 0-3,0 0-12,0 0 8,0 0-14,0 0 2,0 0 27,0 0-33,0 0 18,0 0 0,0 0 3,0 0-21,0 0 18,-6 3-19,6-3 4,0 0 0,0 0-14,0 0-42,0 0 22,0 0 9,-4 2 2,4-2-40,0 0 26,0 0-22,0 0 36,-4 5-62</inkml:trace>
  <inkml:trace contextRef="#ctx0" brushRef="#br1" timeOffset="192773.5876">4930 9116 420,'0'0'-44,"0"0"-1,0 0 8,-3 3-27</inkml:trace>
  <inkml:trace contextRef="#ctx0" brushRef="#br1" timeOffset="192792.5942">4927 9119 141</inkml:trace>
  <inkml:trace contextRef="#ctx0" brushRef="#br1" timeOffset="192810.6062">4927 9119 111,'0'0'-15</inkml:trace>
  <inkml:trace contextRef="#ctx0" brushRef="#br1" timeOffset="192829.619">4920 9123 111,'0'0'-15</inkml:trace>
  <inkml:trace contextRef="#ctx0" brushRef="#br1" timeOffset="192847.633">4920 9123 78</inkml:trace>
  <inkml:trace contextRef="#ctx0" brushRef="#br1" timeOffset="192866.645">4920 9123 171,'0'0'-4,"0"0"26,0 0-7,0 0 4,0 0-15,0 0 11,0 0 7,0 0-33,0 0-15,0 0 18,0 0 1,0 0 7,0 0 3,0 0 1,0 0-11,0 0 29,0 0-22,-6 2-22,6-2 52,0 0 18,0 0-52,0 0 34,0 0 0,0 0-19,0 0-15,0 0 34,0 0 41,0 0-86,0 0 78,0 0-44,0 0-4,0 0-60,0 0 112,0 0-26,0 0-26,0 0-49,0 0 53,0 0-12,0 0 16,0 0-46,0 0-66</inkml:trace>
  <inkml:trace contextRef="#ctx0" brushRef="#br1" timeOffset="193055.7704">4914 9125 528,'-10'0'11,"10"0"27,0 0-68,0 0 15,0 0 48,0 0-36,0 0 10,0 0 15,0 0-14,0 0-12,0 0-11,0 0-22,0 0 30,0 0-38,0 0 60,0 0-71</inkml:trace>
  <inkml:trace contextRef="#ctx0" brushRef="#br1" timeOffset="193074.7815">4904 9125 390,'0'0'-48,"0"0"0</inkml:trace>
  <inkml:trace contextRef="#ctx0" brushRef="#br1" timeOffset="193091.7943">4904 9125 256,'0'0'-26,"0"0"23,0 0 6,0 0-88,0 0 55,0 0-11,0 0-30</inkml:trace>
  <inkml:trace contextRef="#ctx0" brushRef="#br1" timeOffset="199496.0462">4059 7885 290</inkml:trace>
  <inkml:trace contextRef="#ctx0" brushRef="#br1" timeOffset="202613.1131">4031 7803 242</inkml:trace>
  <inkml:trace contextRef="#ctx0" brushRef="#br1" timeOffset="202633.1283">4031 7803 253,'0'0'18,"0"0"-74</inkml:trace>
  <inkml:trace contextRef="#ctx0" brushRef="#br1" timeOffset="202651.1399">4031 7803 178,'0'0'-108,"0"0"86,0 0-12</inkml:trace>
  <inkml:trace contextRef="#ctx0" brushRef="#br1" timeOffset="202670.1523">4031 7803 14,'0'0'15</inkml:trace>
  <inkml:trace contextRef="#ctx0" brushRef="#br1" timeOffset="204041.0611">4048 7877 22,'0'0'15,"0"0"-49</inkml:trace>
  <inkml:trace contextRef="#ctx0" brushRef="#br1" timeOffset="204318.2474">4036 7857 383,'-3'-4'-4,"3"4"56,0 0-55,0 0-12,0 0 22,0 0-33,0 0 4,0 0 66,0 0-21,0 0-23,0 0-11,0 0 22,0 0-19,0 0 23,0 0 11,0 0-37,0 0 22,0 0-37,0 0 49,0 0-53,0 0 22,0 0-36</inkml:trace>
  <inkml:trace contextRef="#ctx0" brushRef="#br1" timeOffset="206632.7843">4257 7835 18,'0'0'34</inkml:trace>
  <inkml:trace contextRef="#ctx0" brushRef="#br1" timeOffset="215005.3389">4205 7011 588,'0'0'3,"0"0"12,0 0-15,0-8-7,0 8-15,0 0 40,0-4-25,0 4-16,0 0 42,0 0-4,0-7-41,0 7 67,0 0-15,0 0 56,0-5-64,0 5 35,0 0-72,0 0-18,0 0 11,-2-5-4,2 5-11,0 0 11,0 0 8,0 0 44,0 0-22,0 0 11,0 0-18,0 0-42,0 0 38,0 0 4,0-7-1,0 7-18,0 0-3,0 0 55,0 0 7,0 0-29,0 0 3,0 0 8,0 0-11,0 0-26,0 0 3,0 0 19,0 0-37,0 0 26,0 0 33,0 0-22,0 0 11,0 0-7,0 0-19,0 0 0,0 0-4,0 0-3,0 0 37,0 0-15,0 0-15,0 0 37,0 0 34,0 0-78,0 0 63,0 0-11,0 0-56,0 0 33,0 0 19,0 0-78,0 0 78,0 0-97</inkml:trace>
  <inkml:trace contextRef="#ctx0" brushRef="#br1" timeOffset="215260.5102">4203 6975 484,'0'0'-34,"0"0"60,0 0-7,0 0-16,0 0 12,0 0-26,0 0-22,0 0 7,0 0 37,0 0-8,0 0 20,0 0-27,0 0 30,0 0-22,0 0 0,0 0-27,0 0 8,0 0 34,0 0-23,0 0-44,0 0 37,0 0-4,-4-5 45,4 5 3,0 0-63,0 0 45,0 0-15,0 0 8,0 0 3,0 0-11,0 0-11,0 0 78,0 0-101,0 0 64,0 0-49,0 0-22,0 0 38,0 0 44,0 0 3,0 0-85,0 0 75,0 0-57,0 0 42,0 0-71,0 0 59,0 0 23,0 0-52,0 0 18,0 0 8,0 0 14,0 0-40,0 0 11,0 0-19,0 0 45,0 0-19,0 0-48</inkml:trace>
  <inkml:trace contextRef="#ctx0" brushRef="#br1" timeOffset="215286.5254">4199 6970 424,'0'0'22,"0"0"-52,0 0-25</inkml:trace>
  <inkml:trace contextRef="#ctx0" brushRef="#br1" timeOffset="215512.6813">4199 6970 405,'0'0'-41,"0"0"41,0 0-7,0 0 11,0 0 18,0 0-11,0 0-37,0 0 52,0 0-11,0 0-63</inkml:trace>
  <inkml:trace contextRef="#ctx0" brushRef="#br1" timeOffset="215537.6936">4199 6970 353,'0'0'-15,"0"0"4,0 0 15,0 0 29,0 0-44,0 0 26,0 0 22,0 0-100</inkml:trace>
  <inkml:trace contextRef="#ctx0" brushRef="#br1" timeOffset="215561.7099">4199 6970 320</inkml:trace>
  <inkml:trace contextRef="#ctx0" brushRef="#br1" timeOffset="215585.7267">4199 6970 368,'0'0'8,"0"0"-23,0 0 3,0 0 31,0 0-45,0 0 7,0 0 49,0 0-19,0 0-14,0 0 32,0 0-58,0 0 36,0 0-40,0 0 40,0 0-3,0 0-23,0 0 34,0 0 22,-3 14-55,3-14 18,0 0 29,0 0-47,0 0-19</inkml:trace>
  <inkml:trace contextRef="#ctx0" brushRef="#br1" timeOffset="215611.7427">4196 6984 327,'0'0'4,"0"0"-12,0 0-14,0 0 11,0 0 3,0 0 12,0 0 7,0 0-29,0 0 66,0 0-29,0 0-8,0 0-89</inkml:trace>
  <inkml:trace contextRef="#ctx0" brushRef="#br1" timeOffset="215637.7604">4196 6984 242</inkml:trace>
  <inkml:trace contextRef="#ctx0" brushRef="#br1" timeOffset="215662.7772">4196 6984 208</inkml:trace>
  <inkml:trace contextRef="#ctx0" brushRef="#br1" timeOffset="215687.794">4196 6984 234,'0'0'34,"0"0"-42,0 0-44</inkml:trace>
  <inkml:trace contextRef="#ctx0" brushRef="#br1" timeOffset="215714.8126">4196 6984 271,'0'0'4,"0"0"7,0 0 4,0 0-22,0 0-12,-1 6 26,1-6-25,0 0-16</inkml:trace>
  <inkml:trace contextRef="#ctx0" brushRef="#br1" timeOffset="215739.8289">4195 6990 160</inkml:trace>
  <inkml:trace contextRef="#ctx0" brushRef="#br1" timeOffset="215764.8433">4195 6990 204,'0'0'34,"0"0"-1,0 0-22,0 0 16,0 0-50,0 0 49,0 0-48,0 0-26</inkml:trace>
  <inkml:trace contextRef="#ctx0" brushRef="#br1" timeOffset="215997.9999">4195 6990 271,'0'0'30,"0"0"-26,0 0-27,0 0 76,0 0-61,0 0-10,0 0 29,0 0 0,0 0-4,0 0-14,0 0-42</inkml:trace>
  <inkml:trace contextRef="#ctx0" brushRef="#br1" timeOffset="216023.0147">4195 6990 331,'0'0'-19,"0"0"56,0 0-63,0 0-11</inkml:trace>
  <inkml:trace contextRef="#ctx0" brushRef="#br1" timeOffset="216049.0332">4195 6990 357,'0'0'-26,"0"0"52,0 0-7,0 0-38,0 0 0,0 0 19,0 0-26,0 0 23,0 0 17,0 0 9,0 0-68</inkml:trace>
  <inkml:trace contextRef="#ctx0" brushRef="#br1" timeOffset="216076.0521">4195 6990 316,'0'0'11,"0"0"-56</inkml:trace>
  <inkml:trace contextRef="#ctx0" brushRef="#br1" timeOffset="216105.0691">4195 6990 335,'0'0'14,"0"0"-17,0 0-8,0 0 18,0 0-14,0 0-5,0 0 1,0 0-7,0 0 66,0 0-81,0 0 55,0 0-7,0 0-8,0 0-3,0 0 3,0 0-3,0 0-56</inkml:trace>
  <inkml:trace contextRef="#ctx0" brushRef="#br1" timeOffset="216130.0855">4195 6990 271,'0'0'-52,"0"0"-19,0 0 53</inkml:trace>
  <inkml:trace contextRef="#ctx0" brushRef="#br1" timeOffset="216156.1053">4195 6990 204,'0'0'56,"0"0"-19,0 0-33,0 0 18,0 0-10,0 0-27,0 0-30</inkml:trace>
  <inkml:trace contextRef="#ctx0" brushRef="#br1" timeOffset="216181.1213">4195 6990 271</inkml:trace>
  <inkml:trace contextRef="#ctx0" brushRef="#br1" timeOffset="216206.1385">4195 6990 249</inkml:trace>
  <inkml:trace contextRef="#ctx0" brushRef="#br1" timeOffset="216234.1559">4195 6990 305,'0'0'-19,"0"0"4,0 0 34,0 0-8,0 0-70</inkml:trace>
  <inkml:trace contextRef="#ctx0" brushRef="#br1" timeOffset="216260.1744">4195 6990 301,'0'0'-19,"0"0"42,0 0-16,0 0 4,0 0-14,0 0 40,0 0-41,0 0-14,0 0 3,0 0 4,0 0 3,0 0-44</inkml:trace>
  <inkml:trace contextRef="#ctx0" brushRef="#br1" timeOffset="216286.1892">4195 6990 327,'0'0'49,"0"0"-76,0 0 61,0 0-75</inkml:trace>
  <inkml:trace contextRef="#ctx0" brushRef="#br1" timeOffset="216531.3538">4195 6990 376,'0'0'-12,"0"0"31,0 0-15,0 0-4,0 0-8,0 0 12,0 0 33,0 0-78,0 0 30,0 0-11,0 0 11,0 0 22,0 0-19,0 0 19,0 0 8,0 0 18,0 0-66,0 0 40,0 0-22,0 0 14,0 0-14,0 0-4,0 0 38,0 0-35,0 0 16,0 0 22,0 0 11,0 0-48,0 0 37,0 0-33,0 0-38,0 0 23,0 0 26,0 0 3,0 0 0,0 0-21,0 0-31</inkml:trace>
  <inkml:trace contextRef="#ctx0" brushRef="#br1" timeOffset="216557.3702">4195 6990 320</inkml:trace>
  <inkml:trace contextRef="#ctx0" brushRef="#br1" timeOffset="216585.3888">4195 6990 431,'0'0'0,"0"0"15,0 0 11,0 0-18,0 0-31,0 0 16,0 0 33,0 0-56,0 0 23,0 0 48,0 0-26,0 0-23,0 0 38,0 0-34,0 0-25,0 0 10,0 0 19,0 0-11,0 0-67</inkml:trace>
  <inkml:trace contextRef="#ctx0" brushRef="#br1" timeOffset="216610.4043">4195 6990 454,'0'0'11,"0"0"30,0 0-75,11-12 23,-11 12-22,0 0 21,0 0 65,0 0-46,3-4-63</inkml:trace>
  <inkml:trace contextRef="#ctx0" brushRef="#br1" timeOffset="216635.4228">4213 6970 398</inkml:trace>
  <inkml:trace contextRef="#ctx0" brushRef="#br1" timeOffset="216872.5883">4219 6965 431,'0'0'12,"4"-3"-9,-4 3-14,0 0-8,0 0 42,4-4-5,-4 4-32,3-4 47,-3 4 15,0 0-74,3-4 34,-3 4-8,3-4-8,-3 4 38,3-5-22,-3 5 18,4-5 15,-4 5-82,4-2 33,-4 2 27,6-5-79</inkml:trace>
  <inkml:trace contextRef="#ctx0" brushRef="#br1" timeOffset="216898.5957">4256 6924 558,'0'0'-56</inkml:trace>
  <inkml:trace contextRef="#ctx0" brushRef="#br1" timeOffset="217160.7697">4396 6770 357</inkml:trace>
  <inkml:trace contextRef="#ctx0" brushRef="#br1" timeOffset="223379.9006">3103 7978 78</inkml:trace>
  <inkml:trace contextRef="#ctx0" brushRef="#br1" timeOffset="223406.9179">3091 7983 74,'0'0'-30,"-5"3"23</inkml:trace>
  <inkml:trace contextRef="#ctx0" brushRef="#br1" timeOffset="223434.9344">3076 7993 3</inkml:trace>
  <inkml:trace contextRef="#ctx0" brushRef="#br1" timeOffset="226582.0253">3124 7685 208,'-4'-4'30,"4"4"-34,0 0-3,0 0-16,0 0-10,0 0-4</inkml:trace>
  <inkml:trace contextRef="#ctx0" brushRef="#br1" timeOffset="227489.626">3043 7403 294,'0'0'-15,"0"0"37,-3-5-26,3 5-81,-5-5 40,5 5 23</inkml:trace>
  <inkml:trace contextRef="#ctx0" brushRef="#br1" timeOffset="227521.6488">3031 7389 52,'-5'-4'-15</inkml:trace>
  <inkml:trace contextRef="#ctx0" brushRef="#br1" timeOffset="234438.2405">3288 7024 148,'2'-4'0,"-2"4"26,0 0-78</inkml:trace>
  <inkml:trace contextRef="#ctx0" brushRef="#br1" timeOffset="235973.2582">3440 6940 33,'2'-5'-22</inkml:trace>
  <inkml:trace contextRef="#ctx0" brushRef="#br1" timeOffset="236008.2824">3446 6929 89,'0'0'11,"0"0"-97</inkml:trace>
  <inkml:trace contextRef="#ctx0" brushRef="#br1" timeOffset="236042.3054">3449 6924 29</inkml:trace>
  <inkml:trace contextRef="#ctx0" brushRef="#br1" timeOffset="236077.3277">3452 6920 48</inkml:trace>
  <inkml:trace contextRef="#ctx0" brushRef="#br1" timeOffset="236114.3523">3452 6920 111,'1'-5'41,"-1"5"-45,0 0 16,2-4 2,-2 4-54,0 0 21</inkml:trace>
  <inkml:trace contextRef="#ctx0" brushRef="#br1" timeOffset="236149.3742">3457 6907 111,'0'0'-18,"0"0"6</inkml:trace>
  <inkml:trace contextRef="#ctx0" brushRef="#br1" timeOffset="236184.3985">3457 6907 89</inkml:trace>
  <inkml:trace contextRef="#ctx0" brushRef="#br1" timeOffset="236219.4207">3460 6902 74,'0'0'-22</inkml:trace>
  <inkml:trace contextRef="#ctx0" brushRef="#br1" timeOffset="236255.4471">3460 6902 63,'0'0'-41</inkml:trace>
  <inkml:trace contextRef="#ctx0" brushRef="#br1" timeOffset="236289.4697">3463 6897 70,'0'0'11,"0"0"4,0 0-44</inkml:trace>
  <inkml:trace contextRef="#ctx0" brushRef="#br1" timeOffset="236326.4928">3463 6897 63,'0'0'-26</inkml:trace>
  <inkml:trace contextRef="#ctx0" brushRef="#br1" timeOffset="395015.6669">2971 10992 37</inkml:trace>
  <inkml:trace contextRef="#ctx0" brushRef="#br1" timeOffset="395053.6947">2968 10986 7</inkml:trace>
  <inkml:trace contextRef="#ctx0" brushRef="#br1" timeOffset="395089.7178">2966 10981 59,'-4'-4'56,"4"4"-67</inkml:trace>
  <inkml:trace contextRef="#ctx0" brushRef="#br1" timeOffset="395124.7392">2957 10965 100</inkml:trace>
  <inkml:trace contextRef="#ctx0" brushRef="#br1" timeOffset="395162.7657">2957 10957 242,'-3'-5'29,"3"5"-14,0-6-7,0 6-38,-3-6 11,3 6 19,-1-5 64,1 5-91,-2-5 20,2 5 3,-1-5-3,1 5 40,0 0-33,-4-7 0,4 7-15,-3-4-3,3 4 7,-1-4 26,1 4-56</inkml:trace>
  <inkml:trace contextRef="#ctx0" brushRef="#br1" timeOffset="395200.7922">2936 10904 204,'-4'-5'-22</inkml:trace>
  <inkml:trace contextRef="#ctx0" brushRef="#br1" timeOffset="395237.8145">2930 10893 156</inkml:trace>
  <inkml:trace contextRef="#ctx0" brushRef="#br1" timeOffset="395280.8448">2927 10887 208,'0'0'30,"-1"-7"-4,1 7-4,0 0-66</inkml:trace>
  <inkml:trace contextRef="#ctx0" brushRef="#br1" timeOffset="396577.7053">2789 9712 174</inkml:trace>
  <inkml:trace contextRef="#ctx0" brushRef="#br1" timeOffset="504974.9651">2053 12963 1634,'0'5'-707,"0"-1"92</inkml:trace>
  <inkml:trace contextRef="#ctx0" brushRef="#br1" timeOffset="509446.1817">2242 12556 11,'0'0'3,"0"0"5,-6-4 18,6 4 4,0 0 3,0 0-22,0 0-14,0 0 3,0 0 29,-5-2 20,5 2-38,0 0-41</inkml:trace>
  <inkml:trace contextRef="#ctx0" brushRef="#br1" timeOffset="509756.3946">2225 12547 305,'0'0'18,"0"0"23,0 0-37,-7-2-4,7 2 30,0 0-23,-7-3 8,7 3-41,0 0 34,-6-2 29,6 2-89</inkml:trace>
  <inkml:trace contextRef="#ctx0" brushRef="#br1" timeOffset="509793.4116">2201 12536 416,'0'0'4,"0"0"11,-6-3-41,6 3 30,0 0-8,0 0-15,0 0 53,-7-3-49,7 3 41,0 0 11,0 0-104</inkml:trace>
  <inkml:trace contextRef="#ctx0" brushRef="#br1" timeOffset="509829.4384">2184 12527 450,'0'0'41,"0"0"-75,0 0 31,0 0 55,-7-2-108</inkml:trace>
  <inkml:trace contextRef="#ctx0" brushRef="#br1" timeOffset="592465.6268">3738 13445 1113,'0'0'-268,"6"3"-280</inkml:trace>
  <inkml:trace contextRef="#ctx0" brushRef="#br1" timeOffset="595976.9554">3993 12446 752,'10'-5'-101,"0"0"-44,-3 1 37,-1 2 11,2-2-3,-1 2-16</inkml:trace>
  <inkml:trace contextRef="#ctx0" brushRef="#br1" timeOffset="1.21903E6">2373 9860 59,'0'0'75,"0"0"36,2-5-10,-2 5-31,0 0 20,0 0 29,0 0-15,0 0-29,0-6 40,0 6-14,0 0-16,0 0-18,0-5 26,0 5-7,0 0-30,1-7 15,-1 7 7,0 0-45,3-5 8,-3 5-7,1-6 29,-1 6-41,2-7 27,-2 7-8,3-4 15,-3 4-49,4-7 23,-4 7 0,3-7 18,0 5-41,-3 2 79,5-7-71,1 2-4,-3 2 23,1-3-27,0 2-22,2-1 34,-2 0-19,3-2-4,-1 2 45,-2-1-30,2-1-14,1 1 29,1-1-30,-3 2 19,3-2-12,-2 2 5,-1-1 25,4 0-14,-2 0-12,0 0 8,-1-1-11,2 1 48,-2-1-44,1 0-23,0 0 74,4-1-59,-5 1-3,1-1 3,0 2 26,3-2-23,-2-3 38,1 2-52,-3 3 34,3-4-27,-2 1 19,2 1-15,2-1 18,-7 4-3,3-5 11,1 3 0,0 0 8,-1 2-30,-1-2-19,-1 2 4,1-2 18,1 0 4,-1 1-11,-1 1 8,0 1 6,-1-1-28,2 0 25,-1 2-19,-2-1 23,0 1-41,-3 3 82,8-7-93,-8 7 0,6-4-12,-3 1-14,-3 3-34,8-3-30,-8 3-14,5-1-53,-5 1 75,8-3-108,-8 3-424,0 0 3</inkml:trace>
  <inkml:trace contextRef="#ctx0" brushRef="#br1" timeOffset="1.22002E6">3480 9281 111,'0'0'183,"0"0"-12,0 0-26,0 0 0,0 0-156,0 0 7,0 0 75,-7-3-63,7 3 29,0 0 82,0 0-86,0 0 12,0 0-15,0 0 26,0 0-38,0 0 23,0 0 8,0 0-19,0 0 18,-7 0-22,7 0-4,0 0-44,0 0 15,0 0 7,0 0 29,0 0-32,0 0 18,0 0-19,0 0 30,0 0-30,0 0 45,-6 9-19,6-9 4,0 6-18,0-2-4,0-4 11,0 10 14,0-5-32,3 2 21,-6-2 8,6 1-41,-3 0 41,0 2-11,1-1-11,1 2 11,-2-1 0,0 1-19,1-1 67,0 1-55,-1-1 18,0 1 0,0-2-45,2 1-3,-2 1-26,1-1-45,1-1-15,-1 1-38,1 0-32,-2-2-254,1 0-153</inkml:trace>
  <inkml:trace contextRef="#ctx0" brushRef="#br1" timeOffset="1.22057E6">3557 9184 186,'0'0'156,"0"0"-29,-9 15 22,9-15-38,1 7 23,-1-7 0,0 5-18,2-1-23,-2 2-8,1-1 31,-1-5-27,3 11-11,-3-4 27,2 0-35,0-1-6,-1 1 3,1 4-23,-1-3 12,0 2-15,1 0 19,1 1-38,-3-1 23,0 0-15,0 0-16,0 2 16,1-3-33,1 2 17,-1 0-25,0-1 45,1 0-19,-2 0 11,2 1-11,-1-3 3,0 2-40,1-3 0,0 2 14,-2 1-48,1-4 49,1 5-19,-2-2-56,0-1-15,2-2-11,-1 3-104,-1-2-254,0 0-204</inkml:trace>
  <inkml:trace contextRef="#ctx0" brushRef="#br1" timeOffset="1.22111E6">3406 9709 85,'0'0'183,"0"0"6,0 0-17,0 0-5,0 0 1,0 0-16,0 0-36,0 0 10,0 0-21,0 0-16,0 0 8,17-8 7,-8 4-37,-1 1 11,2-2 41,3-1-18,1-1 11,3-1 3,-1 1-7,2-3 4,2 0-27,-4 3 5,5-3 3,-3 1-48,0-1 10,2-1 9,-3 3-5,-3 0-29,3 3-8,-4-2-25,-3 2-68,0 1-59,-2 0-31,0 2-21,1 0 11,-6 0-4,-3 2-4,0 0-78,10 0-368,-10 0 7</inkml:trace>
  <inkml:trace contextRef="#ctx0" brushRef="#br1" timeOffset="1.22169E6">3269 9375 89,'0'0'201,"0"0"-15,-1-7-7,1 7-34,0-4-15,0 4-7,0 0-19,0-8-7,0 8-4,1-7 19,-1 7 7,2-6-70,0 2 21,2 1-18,-1-2 15,0 0 45,2 1-86,-1-1 34,2 2-27,-1-4 23,5 1-11,-4-1-27,1 0 12,0 1 11,4 0-15,-2-2 11,-1 2 27,2-2-31,-2 2-40,4-1 55,-5 0-25,4 0-5,-1-1 1,3 1-27,-3-1 23,3 3-11,-4-2-8,3 1 19,-2-1-56,1 3-41,-4-1 0,3 0-18,2-1-19,-4 3 22,-1-1-56,1 0-3,0 1 29,-2-1-81,1 3-395,-1-2-12</inkml:trace>
  <inkml:trace contextRef="#ctx0" brushRef="#br1" timeOffset="1.22242E6">4235 8964 96,'0'0'153,"0"0"-38,-8 14-36,8-7 21,0-2 12,2 3-30,-2 1-23,1 0 19,1 1-7,-1 0 33,2 3-55,-2-1 22,1 2-23,1-2-3,-2 4 44,2-1-33,1 2-34,0-1 8,-1 0 3,1 1-10,-1-1 7,0-1-15,1 2 33,-1 0-33,0-2 11,0 2 22,1-2-44,-1-1 11,-3-2 11,4 0-22,-3-3-45,2 1 15,-1 1-38,1-4-3,-2 0-22,0 0 7,1-2 19,-1 2-71,-1-7-320,0 6-142</inkml:trace>
  <inkml:trace contextRef="#ctx0" brushRef="#br1" timeOffset="1.22284E6">4327 8932 107,'0'0'190,"0"0"19,0 0-23,0-7-18,0 7-46,0 0 20,0 0-12,0 0-18,0 0-4,0 0 18,0 0-18,0 0-108,-1 17-18,0-10 18,2-1-11,-1 3 22,0 0-4,0 1-3,1 0 7,-1 4 23,2-2-12,0 0 19,-1 1-30,2 3 8,-2 0-16,2-1-6,1-1 21,-2-1-10,0 0 10,1 2 8,0-1-37,-1-2 22,2 1-11,-3 0-7,2-3-67,-1 1-5,0 0 5,1-1-1,0-3-85,0 2 4,-5-4-60,4 2-328</inkml:trace>
  <inkml:trace contextRef="#ctx0" brushRef="#br1" timeOffset="1.22322E6">4430 8903 33,'0'0'149,"0"0"-26,0 0-8,11 11 19,-10-6-3,2 2-31,0 0 19,-3 2 15,3 1-29,0-1-20,0 5 8,-1-2 11,1 3-33,3 0 22,-4 0-41,3 2 12,-2-1-5,-1-1 5,1 2-16,0 0 0,3-3-3,-5 2-4,3 0 4,-1-4-23,0 1-44,0 0-16,-1-1-2,2-3-35,-3 4-33,0-5-19,1 1-40,-4 3-90,4-5-380,-2 1 34</inkml:trace>
  <inkml:trace contextRef="#ctx0" brushRef="#br1" timeOffset="1.22362E6">4216 9649 11,'0'0'190,"0"0"-19,0 0 0,0 0-22,0 0-19,0 0 19,0 0-26,0 0 19,0 0-23,0 0 11,21-7-18,-13 1-12,1 1 16,1-2 3,2 0-30,3-2 19,1 1-15,2-2-18,3-2-5,-1 1 9,1-1-53,0-1 33,1 3-7,0-3 8,-1 2 11,-1 2-45,0-1-30,-3 3 4,-1-1-48,-1 3 33,-5 0-63,0-1-4,0 1 11,-3 3-33,3-2-42,-2 0 38,-5 1-63,4 0 0,-5 1 52,2-5-86,-3 3-424,-1 4 33</inkml:trace>
  <inkml:trace contextRef="#ctx0" brushRef="#br1" timeOffset="1.22409E6">4015 9019 167,'3'-4'223,"0"-1"-22,1-2-14,2 1-1,-1-1 11,3-1-3,0 1-38,-1-2-26,4 0 16,-1-1-20,3 0 12,3-2-19,-3 1-3,5 0-5,-2-2-36,3 0-19,2 0 18,-2 0-37,2 2 19,0 2 11,-1-3-30,0 3-37,-2 1-26,-2 3-22,-1-1-34,-2 0-15,-3 3-44,2-1-1,-2 2 34,-1 1-93,2-1 49,-4 1-76,-1-1-114,-6 2-287,12 0 37</inkml:trace>
  <inkml:trace contextRef="#ctx0" brushRef="#br0" timeOffset="1.23455E6">3400 9003 78,'-7'-2'104,"7"2"-56,0 0 75,0 0-56,0 0 71,0 0-112,0 0 15,0 0 7,-12 1 1,12-1 100,0 0-79,0 0-32,0 0-42,0 0 71,0 0-11,0 0-34,-10 1 4,10-1 19,0 0-41,0 0 40,-8 4 1,8-4 3,0 0-22,0 0 8,0 0 26,0 0-68,0 0 97,-6 0-51,6 0-49,0 0 18,0 0 15,0 0 19,0 0-22,0 0 29,0 0-14,0 0 14,-6 3-3,6-3 7,0 0-4,0 0-14,0 0 22,0 0-4,0 0 19,0 0-8,0 0 0,0 0-11,0 0 8,0 0-8,0 0-4,0 0 12,23-3-41,-23 3 7,13-5 15,-7 3-26,4-1 18,-2 0-14,2-1 10,1 0-43,0 0 32,1 0-25,0 0 10,1-2 1,-3 2-41,2 1 3,0-1-29,0 0-26,0 0-19,-1 2-49,2-1-18,-3 0 0,0 1 27,-1 0-39,0 0-386,0 2-49</inkml:trace>
  <inkml:trace contextRef="#ctx0" brushRef="#br0" timeOffset="1.23507E6">3269 9342 115,'0'0'134,"0"0"4,0 0-19,0 0-19,0 0 16,0 0-1,-7 2-22,7-2-15,0 0 34,0 0-67,0 0 18,0 0-18,0 0 22,0 0-19,0 0-33,0 0 41,16-10-30,-9 7 0,-2-1 0,0 1 8,3-2-5,2 0-6,-3-1-1,3 1 0,1-1-3,1-1-30,-2 0 0,5 0 26,-2-1-53,2 0 24,1-1-16,-1 0-4,1 0-22,2 2 23,-2-1-27,1-2-122</inkml:trace>
  <inkml:trace contextRef="#ctx0" brushRef="#br0" timeOffset="1.2351E6">3566 9180 982,'23'-8'-569</inkml:trace>
  <inkml:trace contextRef="#ctx0" brushRef="#br0" timeOffset="1.23563E6">3344 9602 3,'13'-13'93,"-2"0"23,0 1-19,1 3 7,-1-2 0,0-1 15,1 1-29,3-3 3,-2 1-4,4 0-37,-1 1-7,0-4 37,2 3-53,0 1 5,-1-2 26,-2 2-16,2 0-48,-3 2 34,0-1-15,-2 2 15,1 0-26,-1 0-23,-3 3-29,-1 1-57,1-2 20,-2 2 66,0 2 1,-3 1-49,2-2-56,-6 4 15,8-3 3,-8 3-47,5-2-12</inkml:trace>
  <inkml:trace contextRef="#ctx0" brushRef="#br0" timeOffset="1.23619E6">3341 9876 119,'6'-5'141,"-5"0"8,4-2-19,5-3-7,-2 1 4,3-4 22,2 0 18,3-3-40,2-4-8,2 0 19,-1 0-4,3-1-22,-1 3-16,2-4 12,0 2-41,-1 2 8,2 1-5,-2-3 1,-2 8-19,-3-2 19,0 0-52,-1 3 7,-2 1-8,-3 1-18,2 0 71,-3 1-104,-2 1 18,1 2-15,-1 0 4,-1-1-26,-1 3 52,-2-1-108,2 0-23,-3 1-3,-3 3-29,8-4 43,-8 4 13,3-2-68,-3 2 18,0 0-36,0 0-79,0 0-264</inkml:trace>
  <inkml:trace contextRef="#ctx0" brushRef="#br0" timeOffset="1.23665E6">3494 9971 96,'0'0'134,"0"0"15,0 0-44,13-11 2,-9 7 5,3-3-37,0-1 33,2-2 11,1-2 15,3-2 15,2-1-26,2-2 11,1-4-8,3 1 12,2-1-11,1-1-19,0 2-12,7-6 12,-6 2-18,1 4-16,-5 3-11,2 0-25,-6 3 6,1 0 23,-1 1-26,-3 4-41,-1 1 8,-2-3-72,0 5-25,-2-1-26,-2 2-42,1 1 42,-3-1-60,-1 4 15,-4 1 56,0 0-86,0 0-171,0 0-265</inkml:trace>
  <inkml:trace contextRef="#ctx0" brushRef="#br0" timeOffset="1.23709E6">3548 10153 70,'-2'6'93,"2"-6"-3,0 0 44,0 0-45,0 0-3,0 0 25,14-10-14,-11 5 22,3 2-14,-2-3 10,2 1 23,0-2-23,3 2-14,-2-3-1,1 1-29,4-3 11,-3 2-23,2-1 12,0 0-52,-1 0 3,-1 2-37,0-1-41,0 4-59,-2-2 18,2 1-7,-2 1-108,-2 1-30,1 0-306</inkml:trace>
  <inkml:trace contextRef="#ctx0" brushRef="#br0" timeOffset="1.24505E6">1100 11543 48,'0'0'123,"0"0"7,0 0 23,0 0-19,0 0-15,0 0 19,0 0-34,0 0 4,0 0 26,0 0-15,0 0-22,0 0-4,0 0 7,3 17 1,-3-10 22,0 1-41,-2 1 7,2-1-22,-1 4-4,-2-1 4,1 4 15,-3 2-33,1 0-1,0 1 8,-3 5-11,1 1-4,-2-2 14,-2 6-6,1-1-19,-5 1 14,3 0 1,-1-1-23,-2 2-18,1-5 7,1 1-14,0-4-50,1-1 24,0-1-12,2-5-4,2 1-15,-1-3 12,-1 0 3,4-1-22,-1-2 15,-2 0 22,1-2-55,5-2-12,-2 0-26,1-2-37,3-3 41,-6 2 18,6-2 1,0 0 25,0 0 20,0 0 2,0 0 27,6-15-15,-6 15 12,4-6 21,-1 1-18,3 2 41,-6 3-34,5-8 4,1 6-25,-2 0 36,-4 2-7,10-5-12,-4 5-10,-6 0 25,14-2 49,-14 2-59,12 2 10,-2-2 31,-1 3-38,0-1-4,2 0 60,-1 0-26,0 2-15,1-1-45,-1 1 60,0-2-7,1 2-31,2-1 23,-2-3 37,0 3-22,1 0 0,-1-2-18,0-1 25,-1 0-26,1 0 0,-1-1-10,-1-1 21,2 1-37,-1-2 30,-3 1 30,0-1-37,3-1 33,-4 0-12,2 0 1,1-2 11,-2 0 15,-1-2-26,2 2-7,-4-1-19,2-2 44,-4 0-14,4-1 18,-2 1-4,-1-2-18,-1 0 34,-1 2-12,1-4 0,-2 2 4,0 0-7,0 0-19,0-1 14,-2 1-21,1-1-8,-1 1-19,-1 0 30,2-1-22,-3 0 0,-2 3 30,2-3 3,-3 0-41,1-1 1,-1 2-5,3 0-10,-7 1 22,5-2 40,-3 1-36,0 2-45,0 0 22,2 1-26,-3 1-18,0-1 40,0 0 34,2 4-29,-3-1-12,0 0 18,1 1-21,1 0 10,-4 3 1,5 1 21,-3-3 20,0 3-27,-1 0-14,-1 3 62,0-3-36,-2 4 7,2 0-7,-4 0 7,4 0 44,-2 2-81,2 1 48,-1-1 4,0 0-41,1 2 30,-1 1-30,4 0 18,-4 0-3,3 4-4,-2-1-15,3 2-7,3 0-8,-4 1-126,2 3-421</inkml:trace>
  <inkml:trace contextRef="#ctx0" brushRef="#br0" timeOffset="1.24578E6">1380 11907 59,'0'0'216,"0"0"-22,0 0-23,0 0-26,0 0 26,-7 14-44,5-9 7,-1 2 11,0 1-37,1 2 11,-1 0-7,2 1 3,-3 1-22,3 1-18,0 0 3,0 2-3,-1-1-20,1 1-17,1-1 6,0 1-10,0-1-8,0-1-7,1-2-34,2 0-15,-2 0-33,2-3 22,0 1-41,2-2 82,-2-1-15,2 0 52,-2-1-67,2-3 27,1 1-42,-6-3 37,7 0-10,-7 0-5,10 0 16,-10 0-4,8-3-8,-8 3 49,9-5-63,-6 0 21,2 1 31,-2-1 7,1 0-37,-1-2-19,3-1 38,-3 0-12,1-1-11,3-1 22,-3-1 5,-1 0-20,4 0 12,-4-3 18,4 2 8,0 1-8,-6-2 15,4 1-25,-1 0 14,-3 1 7,2 0 27,-1 0 11,-2 1-38,4-1-7,-4 2 0,0 0 0,0 1 23,-4 1-42,2-1 12,1-1-45,-6 4 11,4-1-4,0 1-7,-7 1 19,6 2 10,-6 1-14,3 0 15,7 1-19,-18 1 11,6 2-11,-1-1-14,2 3-9,-1 0-51,0 2-23,1 3-7,-2-2-37,2 1-15,0-1-146,4 1-312,1-1 52</inkml:trace>
  <inkml:trace contextRef="#ctx0" brushRef="#br0" timeOffset="1.24616E6">1521 11930 29,'1'7'172,"-1"0"-27,2 3-26,-2 0 41,1-1-71,1 2 1,1 1 3,-2 0 4,2-1-16,-1 1-36,2-1 0,0 1 0,-2-1-31,4-3 1,-1 2 23,0-2-42,-1-1-7,2 1 7,0-3-41,-1 0 45,1 0 8,-3-1-53,4-3 12,-4 3 29,4-2-4,-7-2 5,11 1-23,-11-1 3,13-2 19,-10 0-14,6-1 25,0-2-36,-2 0-1,-2-1 11,6-2-14,-3 0 33,-1-1-79,4-1-55</inkml:trace>
  <inkml:trace contextRef="#ctx0" brushRef="#br0" timeOffset="1.24619E6">1760 12005 588,'14'-17'-60</inkml:trace>
  <inkml:trace contextRef="#ctx0" brushRef="#br0" timeOffset="1.24621E6">1821 11921 405</inkml:trace>
  <inkml:trace contextRef="#ctx0" brushRef="#br0" timeOffset="1.24624E6">1860 11866 376</inkml:trace>
  <inkml:trace contextRef="#ctx0" brushRef="#br0" timeOffset="1.24626E6">1882 11823 383,'5'-9'-37</inkml:trace>
  <inkml:trace contextRef="#ctx0" brushRef="#br0" timeOffset="1.24681E6">1894 11794 484,'3'-3'85,"0"-1"-3,-3 4-19,0 0-14,0-8-5,0 8 9,1-6 6,-1 6-18,0 0 26,0 0-22,0 0 22,0 0 4,0 0-31,0 0 39,0 0-9,0 0 5,-11 20 11,8-12-31,0 1 24,-1 2-31,1 1 23,-1 3 14,0 0-14,1 2-11,-1 1 7,0 0-56,2-1 45,-3 2-12,1 0-21,2-1 36,-1-2-48,0 2 1,0-2 14,2 0-15,-2-3 37,-1-1-51,4 0 17,-2 0-2,-1-2-38,1-1-30,2-1-23,-4 1 79,4-2-59,-2 0 7,2-3-8,-1 1-11,-1 0-14,2-5-1,-1 7-7,1-7 0,0 0 26,0 0 26,0 0-7,0 0-53,0 0 38,0 0-4,17-13 11,-10 6 26,-1-1 12,2 0-16,1-2-3,3-2-12,-2 0 64,4-1-67,-1 0 22,1-1 27,-1 0-20,1 2-6,-4-1 51,4-1-52,0 2-11,-2 1 93,-1-2-81,-2 4 2,1-1 20,0 1 7,-3 2 22,1 1-40,-3 0 48,1-1-8,-1 1-33,0 3 11,-1-2 52,-4 5-11,4-3 0,-4 3 48,0 0-55,0 0 36,0 0 27,0 0 15,0 0-19,-3 18-4,2-11-3,-2 1 14,0 2 8,2 1-15,-2 1 8,3-1 0,-4 0-20,4 1-6,-1 1 3,-1-1-7,1 0-12,1 0-10,0 0-31,0-2 12,1-1-37,-1 3 59,2-4-71,-1-1-22,-1 1-44,4-2-20,-3 1 5,1 0-16,-1-1 5,2-2 7,0 0-23,-2 0-15,-1-4 46,9 2-53,-9-2-4,7 0 75,-7 0-11,13-5-8,-6 1 0,0-1-15,4-1 1,-2-2-53,1-2 74,1 0 8,-1 0 12,1-1 21</inkml:trace>
  <inkml:trace contextRef="#ctx0" brushRef="#br0" timeOffset="1.24683E6">2228 12043 249</inkml:trace>
  <inkml:trace contextRef="#ctx0" brushRef="#br0" timeOffset="1.24686E6">2280 11983 189</inkml:trace>
  <inkml:trace contextRef="#ctx0" brushRef="#br0" timeOffset="1.24727E6">2304 11948 294,'6'-5'26,"-2"0"48,-3 2 4,-1 3-40,5-5 21,-5 5 27,1-4 11,-1 4-12,0 0 5,0 0-5,0 0-3,0 0 19,0 0 25,0 0 1,-9 18-12,7-10-3,-2 1-52,1 0 18,1 1 26,0 0-18,-1-2 18,1 2-26,1 1 4,-1 0-37,2-2 18,0-1-15,0 1-33,0-1 11,3 0-3,-1 0-23,-1-3-26,1 2 40,2-1-43,-1 0 14,1 0 15,0-2-11,-1-1-15,1 0 26,2-1-4,-6-2-30,10 1 8,-10-1-26,12-3 45,-6 1 7,1-2-30,-1 1 37,2-1-3,-1-2-8,-1 2-14,0-3 25,2 0 8,-4 1-19,3 0 30,-1-2-11,-2 0 30,2 0-4,-2 0-4,0 0-11,-2 0 11,3 0-3,-3 1-23,1-3 11,-3 3 23,0-1-30,0 1 4,0-1 10,0 1 53,0 0-15,-3 0-26,1 1 11,0 0-11,-3 0 0,2 0-22,-2 1 18,-2 2-7,1-1-49,-1 1 27,0 1 22,-1 0 3,8 2-7,-16 1 11,5 0-22,1 1 4,0 4-8,-3-2-4,2 4 12,1 1-38,-1-1 5,1 4-16,0 0-60,-1 1-25,4-2-52,-1 3-23,1-2-34,2 0-25,2-2-45,2-1-347,-1 0 1,2-1 89</inkml:trace>
  <inkml:trace contextRef="#ctx0" brushRef="#br0" timeOffset="1.24776E6">2639 12187 178,'0'0'521,"-3"5"-55,3-5-45,0 0-49,-1 5-33,1-5-30,0 0-26,0 0-34,0 0-89,0 7-63,0-7-90,0 0-88,0 0-50,0 0-159,0 0-153,3 4-369,-3-4 53,0 0 115</inkml:trace>
  <inkml:trace contextRef="#ctx0" brushRef="#br0" timeOffset="1.24946E6">1065 12762 81,'0'0'164,"0"0"-11,0 0 14,0 0 12,0 0-22,0 0 14,0 0-30,0 0 4,0 0-7,0 0 4,0 0 3,0 0-7,0 0-34,0 0-18,0 0 10,0 0 27,-11 10-33,11-10-1,0 0-3,0 0 3,0 0-3,0 0-16,0 0-25,0 0 44,0 0 19,0 0-48,0 0 18,0 0 0,2 7-3,-2-7-27,0 0 45,0 0-26,2 8 26,-2-8-33,1 5 14,-1-5 19,2 8-48,-2-4 33,0-4-3,1 9 3,2-4-11,-3-1 0,0 3 19,2-2-8,-2 2-15,2 0-11,-2 4 34,0-3-42,-2 1 24,2 4 6,-2-1-37,2 2 30,0 0-18,-3-2-23,3 1-4,-1 1 15,-1 1 4,-1 0 11,1 3-11,0-1-3,-1-2 10,2-1-33,-2-1 0,1 1 7,1-2-15,-2 1-33,2-2 0,-2 0-11,0-2-11,2-2-34,-2 0-37,2 1-12,-2-1-62,1 0 18,1-2-56,1 0-56,-4 0-44,1 0 26,3-5-16,-3 7-449,3-7 14,0 3 45,0-3 134</inkml:trace>
  <inkml:trace contextRef="#ctx0" brushRef="#br0" timeOffset="1.24997E6">1250 12683 145,'0'0'193,"1"-4"8,-1 4 19,0 0-49,0 0-33,0 0 0,0 0-19,0 0 8,0 0 3,0 0 4,0 0 22,0 0-25,0 0-20,0 0 8,6 16-18,-5-11 3,-1 0 4,0 2-22,0 1-1,0 1 1,0 0 7,-1 1-56,1 3 38,-2-1-16,1 2-6,1 0 10,-3 3-19,3 1 12,-3 0-22,0-1 22,2 2 0,0-1-27,1-1-17,-4 3 17,0-2-14,2-1-7,-1 1-42,0 0-52,0-1-29,0 0-90,1-1 19,0-2-48,-3 1-124,2-3-383,3-1 45,-4 0 100</inkml:trace>
  <inkml:trace contextRef="#ctx0" brushRef="#br0" timeOffset="1.25043E6">805 13421 122,'0'0'175,"0"0"-7,0 0 7,0 0-26,21-8 37,-14 6 30,3-1 0,1 1-26,3 0 3,0-1-29,2-1 7,2 2 1,-1-1-16,3 0-7,0 1-30,0-1-7,-1 1-27,0 1 20,1 0-23,-1 0-8,0 1-33,-1-2-4,-4 0-29,2 2-38,-2 0-74,0 0-1,-1 0-40,-2 0-48,-1 0 6,0-2-95,-10 2 25,16 0-410,-8-1 45,-2 1 38</inkml:trace>
  <inkml:trace contextRef="#ctx0" brushRef="#br0" timeOffset="1.25105E6">864 12791 171,'0'0'264,"0"0"-14,0-7 29,0 7-15,0 0 0,0-4-21,0 4 13,0 0-25,0 0 19,-3-7-42,3 7 12,0 0-12,0 0-7,0 0-29,0 0-1,0-6 0,0 6-22,7-4 4,-7 4-30,12-4 70,-4 3-62,2-2-20,0-1 23,1 0-11,2 3-19,2-5-7,0 2 0,4-1-11,-2 3 3,3-2-26,1 0 34,1 1-60,-1 1 19,2 0 19,0 0 7,-1-1-45,-1 3 11,1-3-44,-2 3-23,0-2-22,-3 2-29,-2-2-35,1 2-25,-3-2-38,1 2-163,0 0-34,-7 0-52,4 0 23,-5 2-1,2 1-435,0-2 74,-8-1 26,11 3 60</inkml:trace>
  <inkml:trace contextRef="#ctx0" brushRef="#br0" timeOffset="1.25152E6">1551 12961 379,'0'0'391,"0"0"-30,0 0-22,0 0-41,0 0-26,0 0-26,0 0-34,0 0-15,23-5 12,-15 3-27,-1-1-18,3 2 22,-3-2-85,4 1 14,1-1 8,0 0-26,1 3-12,-1-5-18,-1 3-37,1 1-11,-2-1-1,3 0-55,-6 2-52,1-2-45,-8 2-49,16-2-22,-10 2-40,-6 0-16,0 0 49,10 2-60,-10-2-74,4 7 134,-4-7-94,-4 5-297,4-5-34</inkml:trace>
  <inkml:trace contextRef="#ctx0" brushRef="#br0" timeOffset="1.25174E6">1630 13036 96,'0'0'246,"-3"4"-34,3-4-14,0 0 3,0 0-11,-3 6-45,3-6 33,0 0-6,0 0-46,0 0-10,5 5-19,-5-5-45,5 3 37,-5-3-18,11 4-53,-2-4 57,-2 0-34,-7 0-41,21-3-64,-8 3-14,1-1-33,0-1-12,3 0-145</inkml:trace>
  <inkml:trace contextRef="#ctx0" brushRef="#br0" timeOffset="1.25176E6">1807 13038 860,'25'-5'-618</inkml:trace>
  <inkml:trace contextRef="#ctx0" brushRef="#br0" timeOffset="1.25246E6">2143 12738 230,'4'-7'268,"1"1"-22,0-1-19,-1 1-18,2 0-27,0 0-18,-1-1 0,1 2 11,2 0-23,-2 1-18,-2-2-14,5 4-12,-5-1-4,3-1-41,0 1 19,-1 0-19,1 2 23,-7 1-26,14-1 21,-14 1-28,10 2-1,-4 1-22,-6-3 18,8 7 0,-5 0 4,0 1-44,-3-1 22,-2 3 3,-2 2-7,0 2-18,-3 1 21,3-1-36,-5-1-8,-1 1-3,2 0-1,-1-2 4,2 1-4,-4-1 19,2-3-48,2-1 48,-2 1-34,3 0-6,-1-2 17,2-1-7,0-1 45,0 0-71,0 0-11,2-3 34,3-2-23,-6 6-30,6-6 16,0 0-12,0 0 0,0 0 22,0 0-3,0 0-15,0 0 22,0 0 0,0 0-33,19-13 11,-13 11 22,2-4 0,-1 4 19,3 0-38,-2-1 19,1 1 41,-1 0-44,2 1 25,-3 0 27,3 1-8,0-2 0,0 4 15,-1-1 34,2 2 14,-1-1-11,0 3 1,1 0 17,-3 0 9,1 1-20,2 2-14,-6-1 11,1 1 19,-1 1 10,-1 1-3,1-2-29,-3 2 3,-2-1 3,-2 1-29,-2 2 19,0-2-8,-2 1 7,-2 0-3,-1 0-11,-3-1-8,0 0 11,-2 0-26,2-1 30,-4 0-18,2-1-1,-3 0-14,3-2 22,-2 1 7,2-1 12,2-2-12,0 0 19,1 0-22,-2 0-8,5-1 26,-1 1-44,-1-3 3,3 2-7,7-3-27,-11 4-43,5-2-5,6-2-11,-8 3-52,8-3-30,-3 2 16,3-2-120,0 0-335,0 0 14</inkml:trace>
  <inkml:trace contextRef="#ctx0" brushRef="#br0" timeOffset="1.25301E6">2445 12864 197,'-10'15'260,"9"-11"23,1 3-33,-4 0 3,4 1-56,0 2 4,0-2 19,0 3-104,0 0 36,0 1-14,4-1-19,-3 1-15,2 1-18,-1-1 0,2 0-27,0 0-29,1-1 37,0-3-60,2 2-51,-2-1 47,4-1-6,0-2-20,-1 0-6,1-4-20,1 1 27,-1 0 18,0-5 75,0 2 0,3-1-60,1-2-15,-6 1 15,6-4 12,0 0 6,0-3-14,-1 1-11,-1-3 3,0 2 34,-1-4-29,-1 0-1,2 1 15,-2-4-19,-1 3 71,-2-4-11,5 2 23,-7-2 3,2 0 7,-2 2-10,-1 0-16,-1-1 30,-1 4-55,-1-2 3,0-1 8,-1 3-12,-2-1-7,0 1-8,0 1-7,-1-1 12,-2 1-12,0 3 7,-2-1-36,1 0 6,0 2 8,-2 2-7,0 1-8,0-1 16,-1 3-12,-1 1-4,-1 1 0,2 1 8,-3 3-30,1 0-8,-2 2 31,1 2-38,-1 1-30,3 2-45,-1-1-59,1 2-29,1 1-23,2 1-127,-2 1 56,4-1-279,1 1-194,1-5 131</inkml:trace>
  <inkml:trace contextRef="#ctx0" brushRef="#br0" timeOffset="1.25361E6">2746 12842 186,'0'8'298,"0"1"-1,0-2-36,0 3-19,0 2-15,2-2-44,-1 3-8,1-2 11,-2 1-45,3 3 8,-1-3-22,0 0-23,1 3-4,2-3-47,-1 2-16,-1 1-37,3-3-11,-4-1 18,3 0-44,-1-1-15,3-2 7,-3 2-18,1-2-8,-1-1 41,2 0-26,1-2 23,-2-1-1,-1-1-14,4-1 37,-3 0 0,-5-2 11,14-2-4,-5 0-15,-2-2 19,2 1 4,2-2 26,-1-2 0,-2 0 48,5-3-153,-2 2 31,3-3 44,-3 0 26,4 0-4,-4-1 26,2-2 34,1-1 34,-1 0-1,1-2 1,-1 0 18,-2 1-15,3-3-11,-4 1-15,0 2-15,-2-3 34,-2 3-8,0-1 4,-2 2-26,1 0-19,-3 1 34,-2 1-45,0 0-11,-2 0 15,0 0 15,-1 2-27,0-1-21,-3 3-23,-1-2 11,0 4-11,-3 0 26,0 2-26,0-1-8,-1 1-3,1 3-4,-4 1-14,3 1-5,-2 1-18,2 1-11,-2 1-30,2 2-56,-5 2-15,3 2-22,1 1-64,2 2-29,-3 0 41,2 3-120,1-1-379,-1-1 86,4 1 18</inkml:trace>
  <inkml:trace contextRef="#ctx0" brushRef="#br0" timeOffset="1.25503E6">1175 13572 70,'6'6'201,"-6"-6"34,0 0-12,1 6 27,-1-2-42,0-4-37,2 9 64,-2-4-108,0 2 18,5-2 22,-5 5 16,0-2-19,1 1-27,-1 3-3,0-2-29,0 2-5,0 0 19,-1 2 8,1-1-49,0-1-11,-5 2 26,5-2-59,0 2-8,0-1-49,0 1-21,-2-2-34,1 0-38,-1 0-40,1-2-53,-2 2-14,3-4-41,-1 4-243,-1-5-215,-1 2 111</inkml:trace>
  <inkml:trace contextRef="#ctx0" brushRef="#br0" timeOffset="1.25533E6">882 14122 67,'0'0'256,"0"0"20,0 0-53,0 0-33,7 7-33,-2-5 14,-5-2-33,14 1 3,-3-1-3,2-1-15,-1 1 3,3-1-33,3 0 0,-1-3 12,3 2-16,1-1 0,-2-1-22,4 0-26,0 0-48,-3 1-27,1 1-59,-1-4-89,-2 2-1,2 1-44,-6-1 19,-2 0-168,2 1-302,-2-1 101</inkml:trace>
  <inkml:trace contextRef="#ctx0" brushRef="#br0" timeOffset="1.25575E6">894 13673 364,'-6'-6'380,"6"2"15,0 4-45,-6-4-4,6 4-22,-5-4-26,5 4-26,0 0-4,-4-4-38,4 4-17,0 0-27,0 0 0,-3-5-26,3 5-52,0 0 30,0 0-8,0 0-3,10-5-1,-2 4-36,-8 1-20,13-4 12,-3 2-11,1 0 11,3-1 4,3 1-31,-4 0-6,5-2-1,-1 1-22,3 1-3,-2 0-57,-1 0-40,2-1-202,-2 3-44,1 0-45,-1 0-7,0 3-19,0-6-89,-3 6-317,3-3 67,-4 0 60,5 2 48</inkml:trace>
  <inkml:trace contextRef="#ctx0" brushRef="#br0" timeOffset="1.25605E6">1551 13707 163,'11'-1'186,"-11"1"38,16-2-49,-8 2-8,5-3-44,-3 2 4,1-2-23,2 2-26,-1-2-11,0 2-70,-1 0-57,2-1 4,-2 2-44,0-2-168,-2 2-142</inkml:trace>
  <inkml:trace contextRef="#ctx0" brushRef="#br0" timeOffset="1.25637E6">1716 13612 78,'0'0'394,"0"0"-18,-4-5-37,4 5-26,0 0-45,0 0-7,0 0-8,0 0-7,0 0-38,0 0-7,0 0-4,-9 11-18,8-5-26,-2-1 11,2 4-23,1-1-22,-1 1 19,-1-1-30,1 2-4,1 1-22,-2 2 0,1-2-37,1 2 18,-2-1-44,4 1-34,-2-2-37,0 2-75,1-2-14,1 1-72,1-1-103,-2 0 18,0-3-74,3 3-399,-1-4 23,0-1 70,1 1 56</inkml:trace>
  <inkml:trace contextRef="#ctx0" brushRef="#br0" timeOffset="1.25672E6">1966 13559 219,'0'0'276,"0"0"3,2-3-11,-2 3-37,0 0 29,0 0-47,0 0 14,3 15-15,-2-8-30,2-1 12,-2 2-8,-1 0-7,2 4-30,-2 0 22,0 0-41,0 0-18,0 2 11,0 1-22,0 0 3,0 2 4,0 2-56,-2-2-4,2 0-3,0-3-45,0 3-26,-1-2-37,2 0-30,-2-1-64,2 0-22,-1-1-81,2-2-57,-2 0 64,0-4-149,4 2-335,-3-2 63,2 2 82</inkml:trace>
  <inkml:trace contextRef="#ctx0" brushRef="#br0" timeOffset="1.25704E6">2186 13547 201,'0'0'309,"0"0"-38,0 0 1,0 0 0,0 0-11,0 0-42,0 0 1,0 0-8,2 21-33,-1-11-38,-1-2 16,0 3-31,2 1 5,-2 0-27,0 3-15,-2-1-18,2 3 11,-1 0-37,1 0-5,-2 3-21,2-5-86,-2 4-33,2-2-38,0 1-63,-1 0-30,-1-1 26,1 0-41,-1-3-465,2 1 56,0-2 85</inkml:trace>
  <inkml:trace contextRef="#ctx0" brushRef="#br0" timeOffset="1.25732E6">1872 14112 70,'0'0'138,"0"0"-37,10 5-23,-10-5-11,9 0 0,-9 0 3,13 0 12,-13 0-26,17-4-26,-4 3-30,-2-2 11,0 2-7,1-3-52,3 1 40,0-1-33,1-2-115</inkml:trace>
  <inkml:trace contextRef="#ctx0" brushRef="#br0" timeOffset="1.25765E6">1857 13520 74,'-1'-5'335,"-3"1"11,4 4-33,-3-7-30,3 7-11,-2-7-23,2 7-29,0-7-12,0 1-29,0 6-19,5-7-22,0 4-8,-2-1-44,3 0 52,1 0-38,2 1-25,0-1-23,3-1-15,0 2-3,3-1-31,1 1-47,2 0 14,3-1-56,0 1-74,-1 1-7,4-1-49,-2 1 22,1 0-96,-2 2-83,2 0-319,-1-3 48</inkml:trace>
  <inkml:trace contextRef="#ctx0" brushRef="#br0" timeOffset="1.2583E6">2687 13496 193,'0'0'216,"-3"4"-22,3-4-16,0 0-3,0 0-7,0 0-49,0 0-4,7 5-7,-7-5-3,9 3-9,-9-3-25,10 1-34,-5 1 19,-5-2-7,15 0-1,-7 0-40,-8 0-12,17-2-56,-6 2-3,-2-1-52,1 1-16,-2 0 20,2 0-46,0-3 16,-4 3-68,5-1-405</inkml:trace>
  <inkml:trace contextRef="#ctx0" brushRef="#br0" timeOffset="1.27426E6">1771 14098 268,'0'0'327,"0"0"-25,0 0-34,0 0 0,0 0-11,0 0-15,0 0-26,-8-1 3,8 1-14,0 0 15,0 0-15,0 0-1,0 0 16,0 0-34,0 0 0,0 0-22,0 0-7,0 0-5,0 0 12,0 0-19,0 0-29,0 0-1,0 0-29,0 0-1,0 0 8,0 0-7,14-13-11,-14 13-8,7-5 22,-4 2-41,4 1 4,0-4 1,-3 4-9,3-2 1,2-1-8,-2 2-29,1-3 10,1 1 16,2 0-27,-1 0 16,0 0 6,4-2-32,0 2 6,2-2 35,-2 2-35,3-2 16,-2-1 14,4 0-44,-4 0 8,3 1 14,3-1 7,0-2-33,-2 2 45,0 0-52,-2 2 63,1 0-52,-3 0-15,4-1 37,-5 0-19,2 3 16,-2-2-19,-2 2 14,0-2-3,2 4 19,-4-3 14,4 0-44,-1 2 19,-2-1-12,-1 1-18,3-1 10,-5 2 9,1 1-49,-1-1 14,-1-1-21,-1 0-49,0 1-4,2 0-48,-8 2-37,8-2-30,-8 2-4,9 0-134,-9 0 0,6-3 0,-6 3 30,0 0 15,0 0 63,0 0-115,0 0-354,0 0 33,0 0 90</inkml:trace>
  <inkml:trace contextRef="#ctx0" brushRef="#br0" timeOffset="1.27512E6">1767 13525 301,'0'0'298,"0"0"0,0 0-41,0 0-12,-8-3-3,8 3 15,0 0-26,0 0-19,0 0 23,0 0 0,0 0-34,0 0 14,0 0-13,0 0-54,-3-4 46,3 4 3,0 0-33,0 0-4,0 0-11,0 0-18,0 0-5,0 0 19,14-6-11,-7 3-11,-1 2 15,2-3-45,2 0 15,0 0-30,5-2 45,0-2-30,1 3 15,0-2-18,1-1-20,3 1-10,0-3 22,1 2-23,0 0-7,0 0-7,-1 1 11,0 0-30,-3 1 4,1 1 11,-4 0-15,3 1 7,-4-1-14,-2 2 14,2-1-40,-3 1 7,1-1-7,-4 3-16,0-1-3,0-1 15,-1 2-49,1-2 12,0 3-19,-7 0-15,10-3-7,-4 1-4,-6 2-23,11-2-10,-11 2-23,11-1-11,-5-1-175,-6 2-1,14-2-6,-14 2-42,10 0 38,-4-3 26,-6 3-4,11 0-30,-5-2-320,-6 2-3,0 0 22,10-1 55</inkml:trace>
  <inkml:trace contextRef="#ctx0" brushRef="#br0" timeOffset="1.27597E6">1514 13805 111,'-4'-2'123,"4"2"11,0 0-37,0 0 37,-6-5-22,6 5 14,0 0-14,0 0 11,-4-2-38,4 2 38,0 0 34,0 0-42,-6-5 4,6 5 19,0 0-4,0 0 7,0 0 1,0 0 7,-4-2-8,4 2 16,0 0-19,0 0-16,0 0 27,0 0 23,0 0-42,0 0-30,-5-5 8,5 5-7,0 0 22,0 0-4,0 0 0,0 0-37,15-3-15,-15 3 15,10-4-26,-6 3 22,3-1 0,2 0-33,-3 1-4,-6 1-4,19-4-11,-9 4 8,-1-3 10,2 3-10,-1-2 18,1 2-48,0-3 33,1 3-22,3-2-4,-4 1 19,0 0-1,2 0-17,-1-1-9,0 0-25,-2 2 0,-1 0-57,2-2 5,-4 1 18,-7 1-18,16-1-42,-9 0-51,-7 1-27,11-2-29,-11 2-27,12-1-33,-8 0 45,-4 1-49,11-1 34,-11 1-130,10-4-340,-10 4 68,6-2 48</inkml:trace>
  <inkml:trace contextRef="#ctx0" brushRef="#br0" timeOffset="1.27645E6">1697 13554 227,'0'0'283,"-3"-3"-27,3 3 16,0 0-26,0 0-19,0 0-3,-5-4-12,5 4-26,0 0-26,0 0 0,0 0 15,0 0-37,0 0 29,0 0 12,-10 11-37,8-4-31,2-1-3,0-1-11,-2 2 15,4 0-15,-4 1-16,4 3 24,-2-3-31,0 4-14,0-1 33,2 2-52,0-1 11,1 0 0,-2 2 8,1-1-23,0 4-22,0-5 7,-1 3 12,1-1-23,1 0 11,-2 1 8,0-2-4,2-1-7,-2 1 10,2-3-14,-3 2-11,3 0-19,0-3 4,-3-1-11,0-1-34,1 1-19,1-3-14,-2 1-56,0 0-15,0-6-53,2 8 16,0-6-56,1 2-41,-3-4 70,3 3-33,-3-3-297,0 0-157,0 0 78,0 0 22</inkml:trace>
  <inkml:trace contextRef="#ctx0" brushRef="#br0" timeOffset="1.27734E6">2632 13489 394,'0'0'391,"0"0"4,0 0-34,0 0 15,-9 1-4,9-1-48,0 0-11,0 0-26,0 0-19,0 0-45,0 0 8,0 0-30,-7 1-4,7-1-3,0 0-45,0 0-11,0 0 25,0 0-51,0 0 11,0 0-4,0 0-22,0 0-23,0 0 34,19 5-15,-19-5-7,14-3 37,-4 3-49,-10 0 5,21-2-5,-10 1-7,3 0 4,-1 0-49,0-1 23,2-2-12,-2 1-10,3 1 21,-2 0-29,1-2-7,0 1-31,0 1 20,-2-2-46,-2 1-7,2 1-52,-5 0-11,5 1 11,-3-3-33,-4 4-27,-6 0-189,14-3-19,-9 3-34,-5 0 12,0 0 66,12 0-6,-12 0-57,0 0 79,0 0-146,4 5-272,-4-5 34,-3 7 112</inkml:trace>
  <inkml:trace contextRef="#ctx0" brushRef="#br0" timeOffset="1.27767E6">2711 13636 48,'0'0'298,"0"0"-71,-4 3 15,4-3-8,0 0-10,0 0-31,0 0-18,0 0 4,0 0-45,0 0 15,0 0 4,0 0-1,0 0-25,0 0 14,0 0-14,0 0 11,0 0-8,0 0 12,21 1-12,-21-1-18,17-2 22,-7-2-30,4 2-18,-4-1 18,2 1-48,4-1 26,-3-1-15,5 0-23,-5 2-44,4-3-11,-4 2-41,2 1-34,-2-2-78,0 4-29,1-3 14,-2 3-111,-3-2 44,1 2-3,0 0-87,-10 0-341,15 0-31,-6 2 90</inkml:trace>
  <inkml:trace contextRef="#ctx0" brushRef="#br0" timeOffset="1.27871E6">3341 13277 163,'0'0'343,"-2"-6"-27,0 1-22,2 5 19,-4-7 0,3 4-26,1 3-27,-3-5 23,3 5-33,-3-4 14,3 4-26,0 0-22,-3-5-22,3 5-23,0 0 4,0 0-15,0 0-22,-10 0-19,10 0 11,0 0-29,-7 9 3,4-6-29,3-3 7,-4 10-4,1-3 22,2-2-22,-1 2 1,-1 0-1,3 0-26,-1 1-4,0-1-29,1 1 44,0-2-55,0 1-5,-2 0 12,4-1-26,-2 1-4,0-2-11,0 0-11,0-5-19,1 10 8,0-6 7,1 0 0,-2-4-22,6 6 25,-6-6-25,5 2 0,-5-2 7,0 0 4,10 0-4,-10 0 34,0 0-49,10-5 37,-10 5 19,7-5-14,-4 1-9,1 1 23,2-3-48,-2 1 52,-4-1-4,3 1 0,0 1 15,-3-2 0,4-1-3,-4 0-16,1 2 23,-1 0 3,0-2 4,-1 2 8,1-2-12,0 1 4,-4-1-11,2 3-18,1-3 10,-2 2-3,-1 2-7,-2-1-12,1 1-19,5 3 1,-13-1 0,13 1-19,-17 4-19,7-1-178,1 1 25,-2 0-29,2 3 19,1-2-49,-2 2 63,3-1 23,0 1-179,3 1-268,-2-3-41,2 0 157</inkml:trace>
  <inkml:trace contextRef="#ctx0" brushRef="#br0" timeOffset="1.27911E6">3460 13503 126,'4'14'160,"-1"0"-26,0-2-3,-2-1-9,-1 0 27,0-1 4,0-2-75,-3 2 30,1 1-11,-1-3-4,-3 1 8,2-1-12,-2 1 19,-1-1-30,-1-3 26,-2 2-22,0 0-4,0-2 19,-4 0 15,3-1-8,-3-2-29,4 1 33,-2 0 11,-2-3-11,4 2 3,-1-2-6,3 0-9,-2 0 1,0 0-11,10 0 14,-16 0-18,9 0-63,7 0 37,-12 0-15,12 0-38,-10 0-3,10 0-26,0 0-18,-12 0 25,12 0-89,0 0 15,0 0-45,0 0-59,0 0-12,0 0-36,0 0 33,0 0-42,0 0-386,22-5-30,-14 2 63</inkml:trace>
  <inkml:trace contextRef="#ctx0" brushRef="#br0" timeOffset="1.27972E6">3574 13292 141,'0'0'279,"0"0"-37,0 0 8,0 0-31,0 0 5,0 0-5,4 17-55,-2-9 15,0-1-30,1 1-15,1 3-15,-2-1 0,3 0-26,-1 2 4,0-3-8,2 2-18,1 0-11,-1 1-16,2 0 5,-1-2-5,0-2-40,2 1-8,-2 0 19,0-3-30,0 1-18,1-2 14,1 1-29,-3-3 3,-1 0-25,4-1 29,-2 0 15,-7-2-41,13 0 48,-13 0 4,12-3 4,-6 2-49,-1-4 16,0 2 40,-1-2-26,3-1 38,-1-1 32,-2-1 1,0 1-3,2-1 6,-5-2 5,1 2 18,2-3-19,-3 0 42,1 0 17,-2-1-13,0 1 2,0-1-3,-2 1 15,1-1-11,-1 0 4,-2 0-8,3-2-8,-5 2-3,2 1 11,0-2 15,-4 0-22,3 1-8,-2 2-3,0-2 10,0 4-21,1-1-5,-6 2-3,4 0-11,0 2-38,-2 0 27,-1 1 18,1 2-19,0 0 5,1 2-24,9 0 13,-18 4-13,10 0-43,-1 2 10,-1 0-22,2 2-48,-1 0 25,3 0-25,2 2-23,-1-1-33,2 1-56,2 0-7,-1 2-27,4-3-18,-1 2 33,0-2-3,3 1-38,2-3 64,0 2-30,-3-2-198,4-1-256,2-1 55</inkml:trace>
  <inkml:trace contextRef="#ctx0" brushRef="#br0" timeOffset="1.28022E6">3925 13188 193,'0'0'205,"0"0"29,0 0-33,0 0-7,6 12 26,-5-7-42,1-1 5,0 4 11,1 0 21,0 1-51,0 2-15,4 0 8,0 1-31,-1 3 16,-1-3-34,4 2 0,-2-1 11,1-1-49,1 2 31,1-1-23,0-2-15,0-1-3,1 0-15,-3-3-19,2-2 22,1 2 1,-2-2 6,1 0-21,0-5-8,-2 2-22,1-2 48,2-1-11,-4 0-4,4-4 11,-3 2-10,3-3-12,0-1-15,-3 0 11,3-2 42,-1 0-16,-2-3-3,3 3 18,-4-4-4,0 1 5,-1-1 10,1-1 8,-3 0 0,2-1-11,-2 0 11,-1 3-19,-2-2 8,1 2 14,-1-3 8,-1 3-14,-1-2-12,-1-1 22,1 3-22,-3 1-7,-2-4 3,-1 4-15,-1 0-14,-2-1 3,-2 4-11,0-1 45,-3 1-75,0 4 15,-1-1-14,-3 2-53,-1 3 30,1-1-49,-2 2-3,0 2-11,1 1-60,-1 1-4,-3 1-26,5 1-48,-2 2-15,2-1-26,3 1-78,1 1-4,1 0 33,1 1 12,1-1-510,2 2 81,-1-3 72,3 2 70</inkml:trace>
  <inkml:trace contextRef="#ctx0" brushRef="#br0" timeOffset="1.28119E6">3115 13387 111,'-5'5'205,"2"-2"-15,-1 1 3,2-1 20,-1 2-50,-1 1 1,2-1 0,1 3 11,0-1-30,1 1-29,-3-1 3,3 2-26,0-2 22,0 1 8,3-1-48,-2 3 25,2-3-3,1 0-15,-1-1-4,3 1-11,-2-1-7,0-3-1,2 3-10,-2-3-8,3 0-4,-1-1 4,1 1-23,-1-2-3,-6-1 11,14 0-7,-14 0 7,14-1-11,-8 0-8,0-1 19,2-3 1,-4 2-5,6-1 4,-3-1-37,-2 0 29,1 0-6,1-2 2,-2 0 13,3 0-27,-1 0 7,-3 0 0,2 0 16,-2-1 7,1 1 3,0-1-3,-2-1 29,1 1-47,-1 3-1,0-2 33,0 0-36,-2 0 25,2 2-14,-3-2 3,1-1-3,1 3-30,-2-2 48,-2 1-18,2 6-4,-1-11-23,1 6 27,0 1 3,-4-1-3,1-2 3,0 4-29,3 3 18,-6-7-30,2 4 27,-1-1-16,5 4 4,-9-3 19,9 3-11,-10-2-8,10 2 4,-13 2-15,13-2-33,-12 7-15,9-4-4,-4 2-38,4-1 1,-4 3-45,3-1 19,2 2-12,-2-3-36,4 3-12,-2-2-11,2 2 33,0-2-74</inkml:trace>
  <inkml:trace contextRef="#ctx0" brushRef="#br0" timeOffset="1.28121E6">3213 13411 1303,'4'5'-622,"2"0"63</inkml:trace>
  <inkml:trace contextRef="#ctx0" brushRef="#br0" timeOffset="1.28168E6">3474 13306 78,'0'0'149,"0"6"3,0-6-25,2 8-34,-2-8 11,4 9 8,-4-4-26,3 1 21,0 0-17,1 1 18,0-1-23,2 3-18,-2 2 19,0-1-45,2 0 0,1 0 26,0 2-19,-1 0 27,1 0-23,0 0-15,0-1 15,0 3-11,0-5-22,-4 3 41,1-3-12,-1 1-26,2-1 49,-2-1 15,-1 0-34,-1-1 18,-2 2-32,-1-1 29,-1 0-15,-1-3-4,0 4 4,-2-2-3,-1 0-23,-1 0 0,-1-3-7,2 3 14,-1-1-3,2-3-12,-5 3 5,4-3-1,0 1-14,-3 0 6,3 0-43,1-4-12,-1 3-49,3 0-14,4-3-22,-10 4-57,6-2 1,4-2 3,0 0-59,-5 3-354,5-3-56</inkml:trace>
  <inkml:trace contextRef="#ctx0" brushRef="#br0" timeOffset="1.285E6">1189 14540 33,'0'0'186,"0"0"-11,0 0-30,0-7 42,0 7-27,0 0 22,0 0-37,0 0 0,0 0 23,0-6-8,0 6-44,0 0 3,0 0 22,0 0 19,0 0-33,0-5 3,0 5-3,0 0-1,0 0-18,0 0 8,0 0 3,0 0 7,0 0-25,0 0-1,0 0-14,0 0 3,0 0-22,0 0 19,0 0-15,0 0-23,0 0 16,0 0 3,0 0-8,0 0-10,0 0 14,0 0 8,0 0-19,0 0 11,0 0-22,0 0 4,0 0 7,0 0 11,0 0 12,0 0-20,0 0-10,-5-5 22,5 5-37,0 0-4,0 0 11,0 0-7,0 0 3,0 0-21,0 0 10,0 0 4,0 0 8,0 0-20,0 0 12,0 0-22,0 0 11,0 0 7,0 0-18,0 0 15,0 0 3,0 0-7,5 16 15,-5-16-8,1 10-14,1-3 36,-1-2-25,1 3-8,-2 2 8,4 0 3,-3 1-15,1-1 1,-1 4 33,1-2-26,2 5-15,-4-2-11,3 2 44,-2 0-18,2 0 4,0 1-12,-3 0-3,1-1-19,0 3 15,-1-1 4,0 0 22,0-2-30,-1 0 23,1-3-1,1 1-36,-2-3-16,2-2-7,-1-1-15,0 2-29,2-3-38,-2 0 37,-2-1-40,2-1-12,0 1-19,0-2-18,2 0-26,-2-1 4,0-4-82,2 4-12,-2-4 23,0 0-4,0 0-37,0 0-14,0 0-415,12-8 53,-6 3 90</inkml:trace>
  <inkml:trace contextRef="#ctx0" brushRef="#br0" timeOffset="1.28538E6">1323 14541 18,'0'0'331,"0"0"-18,0-5-26,0 5-53,0 0-10,0 0-31,0 0-10,0 0-30,0 0-12,0 0-7,0 0 15,0 0-37,0 0 48,0 0-60,2 19-25,1-11 10,-3-1-14,1 3 0,-1 1-8,3 0-14,-3 3 3,0 0 0,0 0 19,1 0-27,-1 2 12,0 1-52,0 1 14,2-2-3,-4 0-41,2 1-11,0-2-11,2 0-79,-4 1-74,4-3-41,-2 2 15,0-1-101,0-1-204,0 0-176,0-3 124</inkml:trace>
  <inkml:trace contextRef="#ctx0" brushRef="#br0" timeOffset="1.28573E6">1011 15122 141,'-4'5'145,"4"-5"8,0 0 26,0 0-27,14 5-3,-14-5-19,11-3-40,-11 3 55,22-2-4,-7-1-40,2-1-8,2-1 11,3-1-3,2 1-16,3-2 16,0 0-12,1 0-33,2-4 8,-4 2-24,4 0 31,-5 1-34,-1-1-22,-1 2-52,-3 0 11,-4 3-71,2-3-41,-8 3 27,1 1-38,-1-1-11,-3 1-376,0 2-71</inkml:trace>
  <inkml:trace contextRef="#ctx0" brushRef="#br0" timeOffset="1.28613E6">911 14744 37,'0'0'249,"2"-7"-40,-2 7-1,1-7 1,3 2-38,0 0 23,-2 1-27,3 0-25,0 0 7,4-3-1,-3 2-28,2 0 10,1-2-30,2 0 12,2 1-15,2-1 11,1-1-26,2 2-4,2-3 0,3 1-3,0 1-23,2-1-11,0 1-23,2 0 23,0-1-3,-2 1-57,2 0 8,0 0-86,-3 2-67,3 1-48,-9 1-34,-1 2 0,-1 0-491,-1 1 86,1 0 33</inkml:trace>
  <inkml:trace contextRef="#ctx0" brushRef="#br0" timeOffset="1.28648E6">1660 14812 55,'0'0'183,"0"0"-34,17-5 0,-9 4-4,-1 0-82,6-2 90,-2-1-71,2 1 3,1 2-18,-1-2-18,2 0-49,0-1-41,0 3 7,-1-2-7,2 1-100</inkml:trace>
  <inkml:trace contextRef="#ctx0" brushRef="#br0" timeOffset="1.2865E6">1887 14766 781,'19'0'-566</inkml:trace>
  <inkml:trace contextRef="#ctx0" brushRef="#br0" timeOffset="1.28681E6">1869 14645 7,'0'0'421,"-3"-3"-8,3 3 8,-8-4-60,8 4-22,-2-5-27,2 5-44,0 0-14,-7-3-38,7 3-34,0 0-22,0 0 26,0 0-18,0 0-16,0 0-14,0 0-11,-4 11-23,4-5-11,0 2-4,0-1 5,-3 2-16,3 2 0,3 0-7,-3 1 7,0 0-52,0 2-22,0-1-30,0 0-34,0 0-48,0 0-37,0 1-56,2-2-49,0 1-33,0-1-33,-1 0-12,3 0-44,-2-1-425,2-3 75,0 2 48</inkml:trace>
  <inkml:trace contextRef="#ctx0" brushRef="#br0" timeOffset="1.28715E6">2134 14555 178,'0'0'257,"0"0"-22,0 0 10,0 0-47,-5 17 14,5-10-15,0 1-18,-2-1 11,2 1-41,-2 4 18,2 0-25,-2 0-19,1 0 18,1 2-33,-4 1-11,4 2-11,0 0 3,-2 0-52,2-1-14,0 0-16,-1 1-44,1-1-49,0 1 23,0-3-79,0 0-7,0-1-55,1-1-38</inkml:trace>
  <inkml:trace contextRef="#ctx0" brushRef="#br0" timeOffset="1.28717E6">2118 14913 1288,'5'15'-637,"1"-7"38</inkml:trace>
  <inkml:trace contextRef="#ctx0" brushRef="#br0" timeOffset="1.28751E6">2314 14562 40,'0'0'231,"0"0"-4,0 0 19,0 0-34,0 0 1,0 19-9,0-13-3,0 3-14,1-1-9,-2 2-6,1 1 10,0 1-70,0 1 18,0-1-37,0 2-4,-2 0-10,4 1 17,-2-1-6,-2 0-53,2 0-33,-2 0-56,2 0-64,0-1-48,0 1 12,0 0-42,0-1-37,0-2 30,0 0-458,0-1-4,0-2 75</inkml:trace>
  <inkml:trace contextRef="#ctx0" brushRef="#br0" timeOffset="1.28783E6">2495 14495 160,'0'0'279,"0"0"8,0-5-72,0 5 5,0 0 37,0 0-19,0 0-18,0 0-4,0 0-19,1 17-18,-1-10-34,0-1-26,0 1 38,0 0-57,0 4 23,2-1-8,-1 1 1,-1-2-34,1 5-8,-1-2 1,2 1 7,-2 1-53,0-1 1,1 1-41,1 0-41,-2-1-19,0 2-85,0-1-23,0 0-26,0 0-37,-2 1 34,-1-1-8,2 1-52,-3-1-131,1-3-293,0 2 78</inkml:trace>
  <inkml:trace contextRef="#ctx0" brushRef="#br0" timeOffset="1.28823E6">2039 15121 81,'0'0'201,"0"0"1,0 0-35,-6 1-11,6-1-14,0 0 11,0 0-49,0 0 8,0 0-8,21-6 0,-14 5-7,4-2-8,-1-1 12,2 2-23,2-2 8,1 0 21,5 1 1,-2-2-44,2 1 14,0-2-18,1 1 3,2-1-26,-1-1-37,2 2 45,-1-2-27,-2 1-21,0 2-16,2-4-15,-2 3 16,-2-2-53,-1 3-15,-2-3 8,-1 3-45,-4 0-14,-1-1 25,3 0-33,-3 2 11,-3-1 15,1 2-94,-2-3-29,-2 2-74,-1-1-231</inkml:trace>
  <inkml:trace contextRef="#ctx0" brushRef="#br0" timeOffset="1.2887E6">2103 14587 22,'0'0'272,"-4"-5"-12,4 5 8,-1-5-7,1 5 3,-6-5-22,6 5 8,0 0-27,-4-6 1,4 6-27,0 0-7,0-7-15,0 7-19,0 0 23,3-6-49,-3 6-3,4-6-19,0 2 3,3 2-18,-1-1-22,0-3 0,5 3 3,-3 0-3,3-2-15,2 1-30,0-1 45,4-1-53,-3 0 27,4 1-8,-2 1-29,2-1 40,0 2-29,-2-2 14,0 0-7,1 0-14,-1 2-35,0-3 38,1 4-97,-4-3 23,-1 3-16,0-1-18,1 1-45,-1-1-89,-2 2 19,-1-1-8,1 0-11,-2 2-15,-8 0-12,16 0-2,-8 0 58,-8 0-33,12 0-182,-12 0-302,15 0 112</inkml:trace>
  <inkml:trace contextRef="#ctx0" brushRef="#br0" timeOffset="1.28957E6">2864 14509 89,'0'0'234,"0"0"1,0 0 0,0 0-27,0 0 23,0 0-19,0 0-22,0 0-15,0 0 7,0 0-44,0 0-11,0 0 11,0 0-38,0 0-7,0 0-11,0 0-48,0 0 14,0 0 8,0 0 11,0 0 11,24-7-33,-20 5 7,3-1-22,-7 3 7,12-3 15,-1 0-15,-3 2-44,-1-2 18,4 0-15,-2 2 8,-4-2 0,4 3-1,-1-2-25,1-1 26,-3 1-23,1 1-11,0-1-14,-7 2-27,11-4 11,-11 4-36,7 0-35,-7 0 8,9-1-37,-9 1-22,0 0 85,0 0-37,0 0 26,0 0-11,0 0 56,0 0-38,0 7-7,0-7 45,0 0-15,-9 8 3,5-4-18,1-1 15,-1 1 3,1 0 46,3-4-16,-7 5 34,4-1-15,3-4-4,-4 5 75,4-5-34,-4 5 0,4-5 67,-3 6-70,3-6 33,0 5-12,0-5 1,-3 4-8,3-4 1,0 0 10,3 9 31,-3-9-1,0 0-15,1 5 23,-1-5-8,5 4-22,-5-4-30,4 3 8,-4-3 89,7 3-78,-7-3-34,8 2 41,-8-2-37,6 3 11,-6-3 23,9 0-8,-9 0-7,11 0-38,-11 0 26,0 0-33,13 0 0,-13 0-7,7 0-4,-7 0-34,0 0 8,14-3 18,-14 3-7,0 0-30,10 0 19,-10 0 3,0 0 8,6 0-45,-6 0 45,0 0 59,0 0-92,0 0 21,0 0-21,9-2-49</inkml:trace>
  <inkml:trace contextRef="#ctx0" brushRef="#br0" timeOffset="1.2896E6">3101 14553 655,'0'0'-75,"0"0"-18,0 0-52,0 0-112</inkml:trace>
  <inkml:trace contextRef="#ctx0" brushRef="#br0" timeOffset="1.29025E6">2888 14388 26,'0'0'29,"0"0"-10,-4-5-38</inkml:trace>
  <inkml:trace contextRef="#ctx0" brushRef="#br0" timeOffset="1.29027E6">2875 14376 11</inkml:trace>
  <inkml:trace contextRef="#ctx0" brushRef="#br0" timeOffset="1.29053E6">2850 14350 78,'-3'-3'29,"3"3"20,0 0-105</inkml:trace>
  <inkml:trace contextRef="#ctx0" brushRef="#br0" timeOffset="1.29055E6">2847 14347 74</inkml:trace>
  <inkml:trace contextRef="#ctx0" brushRef="#br0" timeOffset="1.29058E6">2843 14342 126,'0'0'-22</inkml:trace>
  <inkml:trace contextRef="#ctx0" brushRef="#br0" timeOffset="1.2906E6">2843 14342 78</inkml:trace>
  <inkml:trace contextRef="#ctx0" brushRef="#br0" timeOffset="1.29063E6">2840 14337 93,'0'0'14,"0"0"-14,0 0 0,0 0 30,0 0-100</inkml:trace>
  <inkml:trace contextRef="#ctx0" brushRef="#br0" timeOffset="1.29066E6">2840 14337 26</inkml:trace>
  <inkml:trace contextRef="#ctx0" brushRef="#br0" timeOffset="1.2964E6">3447 14222 52,'2'-10'141,"-1"7"-11,-1-2 12,0 5-23,0-9 11,0 9 8,2-5-30,-2 5 15,0-6-4,0 6-33,0 0-27,0 0 72,0-5-72,0 5-22,0 0 42,0 0-38,0 0 48,0 0-30,0 18 8,-2-10 19,1 1-23,-1 2 4,-1 0 19,1 1-30,-1 1 30,0 1-45,-4 2-1,3 0 5,-2-1-23,0 0 12,1 2 33,-1-1-26,-3-2-4,4 3-7,-2-3 26,0-2-11,1 0-31,1-1 42,0-2-78,0 0 44,2 1 15,0-4-29,-1 1 3,0-1 8,1-1-34,0 0 15,2 0-15,-1-1-7,2-4-16,0 6 5,0-6 11,0 0 10,9 3-6,-9-3-8,12 0 11,-12 0-56,12-4 30,-3 3-11,0-2 0,1 0 11,2 1 11,-2-1 19,2 0-19,0 1-7,-2-2-12,3 2-10,0-1-49,-3 3 0,1-1 22,-3-2-29,1 3-8,1 0 34,0-1 7,-10 1-30,17-2-11,-10 2-18,-7 0-71,14 0-209</inkml:trace>
  <inkml:trace contextRef="#ctx0" brushRef="#br0" timeOffset="1.2968E6">3680 14328 167,'0'0'249,"0"-8"8,0 8-29,2-6-39,-2 6-6,0-5-27,0 5-11,0 0-44,0 0 14,0 0 12,0 0-27,0 0 20,0 0-1,0 0-11,0 0-26,-7 16 7,7-8 30,-4 0-7,1 1-27,2 3-3,-2 0 23,1 0-16,-1 3 38,2 1-57,-3 1 27,1 1-34,0 1 19,0 0-11,-1-1-19,0 3-15,1 0 30,0-2-22,2 1 11,-2-2-23,0 0 20,2 1-31,-2-5-18,3 2-30,-2-3-27,1 0-40,-1-2-33,2-2-60,0 1 14,0-1-47,2-2-57,-2 1 1,1-4-12,1 2-465,1-4 82,-3-2 44</inkml:trace>
  <inkml:trace contextRef="#ctx0" brushRef="#br0" timeOffset="1.29743E6">3850 14396 215,'0'0'283,"0"0"-44,0 0 77,0 0-81,0 0 3,0 0-41,-5 16 1,5-9-20,-2-1 9,1 3-42,1-2 19,-2 2 7,1 0-30,1 3-29,0 0 11,-2 0-38,2 0 12,2 0-19,-1-2 16,-1 2-13,2 0-21,-1-3-19,1 1 7,0-1 8,1-1 15,0 0-41,-1-1-12,1 0 16,2-2 29,-2 0-59,2 0 7,-1-2-22,2 1 22,1-4-11,-7 0-4,13 0 38,-13 0-38,14-5 8,-4-1 29,-3 0-36,2 1-5,0-2 4,0-1 1,0-1-5,-2-3 12,2 2 7,0-1 8,1-2-23,-3 1 12,-1-3-23,2 1-4,-1-2 15,-2 2 1,3-2 17,-4 1-17,0 1 3,-1-3-11,0 0 29,-2 5-18,1-3-7,-2 1-4,-2 0-27,2 1 20,-3 1 3,2 0 7,-3 0 23,1 0-22,-4 4-15,0-1-12,-1-1 1,0 3-5,0-1 35,-2 2-1,-1 3 0,1-3-11,-3 4 19,0 0-19,-1 2-7,1 0 7,-2 4-4,0 2 15,0-1-25,0 5 6,-2 2 8,3 0 19,-2 4 45,2-1-57,5 0 1,-3 2 14,5-1-18,-1-1-8,2 2-7,3-2-26,0-1-45,3 0 19,-2-1-7,4-1-61,1 0-70,1-1 19,1 0 15,1-3-8,1 2 26,2-4-7,-1 2-12,2-2 16,0-1-135,1-4-193,1 1-123</inkml:trace>
  <inkml:trace contextRef="#ctx0" brushRef="#br0" timeOffset="1.29794E6">4093 14355 167,'0'0'238,"3"-5"-85,-3 5-12,4-5 20,-4 5-13,0 0 24,0 0-12,0 0 30,0 0-8,0 0-11,6 12 27,-6-7-5,0 3-18,0-1-11,0 4-4,-2 1 45,2-1-86,0 3-3,-1-2 14,1 3-41,1-2-22,1 2 0,-1-1 34,1-1-19,-1 1 3,2 1-32,0-3 10,0 1-41,1-4 12,-1 2-5,2-1 9,1-2 10,-2 0-44,1-2 7,0-3 30,0 1-30,1-2 19,1-1-4,-7-1-19,13 0 5,-13 0 2,14-7 12,-7 5 4,2-4-7,1 0-5,-2-1-10,-1-1-1,3 0-11,0-4 34,0 3-34,0-4 31,-2 0-20,1 1 4,-1-2-11,2-1-18,-1 2 21,-1-2 12,-1-1 7,2 1-25,-2 0-8,-3 1 14,2-1 1,-3 2 3,-2 0-10,2 1 21,-3-1-29,0 2 19,-2 1-5,1-2-18,0 4 1,-2-1 10,-3 2-4,2-1 5,-2 2-23,-1 2 18,-1 0 16,1 1-31,-2 3 23,9 0-29,-21 3 2,11 0-17,-1 1-49,-2 3 26,0 1-4,2 1-67,1 2-44,-4 0-4,4 1-75,-4 2 15,3 3 15,1-1 27,-3 0-50,2 2 9,1-2-452,0 1 65,3-2 51</inkml:trace>
  <inkml:trace contextRef="#ctx0" brushRef="#br0" timeOffset="1.29966E6">478 15604 208,'2'-7'264,"-1"1"4,-1 6-18,1-8-12,-1 4-29,0 4-12,2-5-15,-2 5-44,4-5 11,-4 5-41,0-6 15,0 6-56,0 0 41,0 0 41,0 0-34,0 0 19,3 14 12,-2-6-27,-1 2 0,2 0-4,-2 5-7,0-2 8,1 5-23,-1 0-8,3 1-10,-3 0-16,0 1 46,0 0-83,0 2 38,0-3-8,0 1 3,0 0 12,0-3-55,1 1 36,-1-4 12,2-1-16,-2 0-14,1-3 15,-1 0-12,0-2-7,2 1 0,-2-2 8,1 0-4,-1-1-1,0-1 35,3 0-64,-3-1 0,0-4 41,3 7-26,-3-7 7,8 0-37,-8 0 0,0 0-26,20-9 11,-9 3-48,1-3 37,-2-1-22,8-4 18,-2 0-22,1-6-29,5 0 25,-5-1-26,3-1-18,-2-2-1,-1 2-40,0-1 63,0 1-4,-2-1-37,-2 3 33,1 1 34,-1 1-7,-3 0 3,-2 4 41,1 1-14,-3-2 18,1 5-8,-3 0 38,3 0-19,-4 4-7,1-1-12,-4 1 27,3 0-16,-3 6 64,0-5-26,0 5 22,0 0 42,0 0-16,0 0 26,0 0-7,-13 18-19,13-10 27,-5 0 21,-1 4-21,6 1-12,-3 0-4,0 3-3,2 1 11,-1-1-48,2 1 29,0 2-33,2-1 22,-1-1-26,1 0 0,2-2 19,-1-1-45,1 2 37,0-5-45,3 1 27,-1-1-8,0-2-7,-1-1-26,1-1 10,2-1-17,-1 0 3,2-3-12,-3 0 1,2-2-8,2-1-55,-10 0-16,18-2 1,-9-2-8,1 0-7,1 0-45,-3-5-8,4 1 35,0 0-5,-2-1 15,0-3 30,0 2 15,-1 0-22,-2 1 48,0-1 3,-2 2 46,0 0 10,-1 3-18,-1-2-11,1 3 56,-3-1-8,-1 5-8,5-7 42,-5 7 15,0-4 22,0 4 11,0 0 15,0 0 7,0 0-37,0 0 60,-3 22-23,1-15-55,2 1 26,0-1-1,0 3-3,2 2-15,-1-3-11,2 2 15,-1-2-12,3 3-25,-1-3-27,2 1 19,-3-2 4,1 0-45,2 0 45,2-2-11,1-1-4,-2 0-38,1-2 31,-1 0 14,0-1-15,2-2-3,2 0 19,-1-2-5,0-2-14,0 1-19,4-4 34,-3-1 3,3 0-37,-2-1 26,0-3 8,0 0 11,2-3-34,-3 0-4,-1 2 8,0-1 15,-3 0-3,0 0-24,-1 1 16,0-1-15,-3 1 7,-1 0-29,-2 4-8,0-2 41,-5 2-34,3 1 8,-4 1 4,2 1-15,-3 0 3,-4 2 27,4 1-8,-3-2 4,0 4 3,0 0-7,0 1 0,-4 1 34,1 2-34,2 0 22,-2 2-21,0 2 25,-1 1-45,3 1 31,1 1-35,-1 1-18,1 0-37,3 0-11,1 0 7,1-2-44,0 2-19,4-3-34,-2 2-7,3-2 4,3-1-45,-2-3-183,4 1-301,0 0 105</inkml:trace>
  <inkml:trace contextRef="#ctx0" brushRef="#br0" timeOffset="1.30038E6">1343 15690 245,'0'0'239,"0"0"-9,0 0 9,1 12 3,-1-12-15,0 11 7,0-4-29,0 2-41,2-2 48,-2 3-55,0 0 6,4 1 1,-1-1-63,-2 1 33,2 0-30,2 0 8,-2-2-12,2 0-22,-1-1-48,0 0 30,2-2-4,0 1-1,2-2-17,-1-1-12,0 0 15,2-3-30,-3 0-7,3 1 14,0-2-33,-9 0-11,18-4 15,-8 0 4,-1 0-19,0-1-19,1-2 23,2-1-31,-1-1 9,-1-1-16,0 0 38,1-2-30,-4 1 3,2-4-18,0 3 26,0-2 8,1 1 3,-6 1 30,4 0-33,-3 0 21,2 3 31,-4 1-8,0-1 26,1 4 4,-3-2-3,1 3-9,-2 0-10,0 4 26,3-5 7,-3 5 7,0 0 38,0 0 11,0 0-19,0 0 5,0 0-13,-3 17-10,1-12 4,2 3 10,0-1-10,0-1-42,0 2 23,0-2-11,2 1-27,-2 1 16,3 0-38,-1-2 38,1-1-34,0 1-4,0 1-41,1-2 27,-1-2 3,1 1-34,1 0 1,3-3-8,-8-1 23,11 3-27,-4-3-3,3 0-4,-10 0 22,17-7-7,-7 3-49,1 0-3,-1-3 30,0-3-27,1 2 19,-1-1 0,3-2-11,-3 1 37,1-1-11,0-1 23,-2 3 29,1-1 71,-4 3-4,1-1 4,-2 2-19,1-2-22,-2 5 29,0-1 27,-4 4 11,9-2 11,-9 2 15,0 0 0,0 0-4,8 9-7,-5-4 7,0 2 1,-3-1-9,1 0 12,1 1-37,1 1-30,-2 0 22,2 0 1,1 0-38,-1 3 15,0-4-19,-1 2-18,1 0-15,2-2-49,-1 2 8,-1-2-45,0 0-56,2-1 1,-4 0-57,1-1-3,5 0-60,-7 0-85,3-2-49,-3-3-420,3 6 77,-3-6 27</inkml:trace>
  <inkml:trace contextRef="#ctx0" brushRef="#br0" timeOffset="1.30064E6">1794 15484 472,'-4'-5'443,"1"-4"-37,2 4-26,-1 1 0,1-2-41,1 6-27,0-8-6,0 8-42,1-9-11,2 4-52,0 1-26,2-1 4,1 0-19,0-1-33,1 1-34,2 1-4,0 0-11,4-2-44,-1 2-19,3 0-15,3-2-45,-4 2-59,4 0-79,-3 2-33,0 1-152,1-2-60,-1 3-462,0 0 52,-2 4 105,-1-3 70</inkml:trace>
  <inkml:trace contextRef="#ctx0" brushRef="#br0" timeOffset="1.30197E6">2159 15523 156,'0'0'339,"0"0"14,0 0-3,0 0-11,5 10-15,-2-5-15,-3 2 4,0 0 11,0 0-26,0 5-38,0-1-25,0 2-19,1 0-4,-1 2-52,0 2-4,0-3 8,-1 4-30,1-2 0,0-1-18,-3-1-27,2 0 23,-1-1-27,0-1-18,2-1-18,-2-1 10,2 0 12,0-2-11,-4-2-1,3 1 23,1 0-37,-4-2 3,4-5-3,-2 6-12,0-3 23,2-3-18,0 0 21,0 0-37,0 0-10,0 0 17,-5-17-21,5 9-12,0-1 30,4-4-41,0 0-37,1-3 0,0-1-22,2-3 7,2-1-30,1 2 11,1-1-3,0 1 33,2 1 4,0-2 7,1 3-22,0-2 22,-1 4-10,4-3 29,-2 4-4,-1 5 0,2-6 4,-1 5 4,-3 3-12,0-2 12,0 4 18,-2 2 19,1 0 22,-4 2-29,3 1 14,-10 0 8,14 4 3,-8 0-3,-1 3 7,1-1 4,-2 1-18,2 2 36,-2 0-25,-2 1-23,0-1 30,1 1-26,0-1 14,-3 1-21,1 0-4,0-1 59,-1-2-63,0 1 4,0-3 3,0 2-3,0-3 33,0 2-22,0-6 18,2 7-3,-2-7 7,-2 6-33,2-6 0,0 0-4,0 0 11,0 0 0,0 0-48,0 0-4,0 0 4,4-18-8,-1 10-26,-1 2 8,4-3-4,-2 0 15,0-1 0,2 3 7,-2-2-3,6 1 7,-6-2 30,1 3-42,0 1 13,0 0 2,-1-1 20,3 2-5,-3 1 1,-1-1 26,0 2-34,-3 3 0,7-5 41,-7 5-3,6 0 3,-6 0 8,0 0 18,4 7 0,0-2 0,-3 0 12,1 3-23,-2-1 26,1 5-11,-1-2 0,0 2-8,0 1-3,0 2-15,0-1 22,0 0 0,0 4-14,0-4 14,0 1-7,3-2-27,-3 0-10,0 0-4,0-1-34,0-1 19,0-1-7,3-1-20,-2-2 1,1 1-33,-1-2 18,1 1 7,0-2-3,0-2 11,-2-3-8,6 2-7,-6-2-33,0 0 7,16-5-1,-7 1-6,-4-4-27,4 0 1,1-1-5,0-3-40,1 0 37,-1 1 19,0-3-4,0 0 33,1 2-3,-1-1 29,0 2 38,-3 0 25,0 3 46,-1-2 10,2 0 31,-4 4-31,2 0 12,-4 1-23,2 1-10,0-1 29,-4 5-4,2-7 11,-2 7 1,0 0 18,0 0 22,0 0-33,0 0 8,0 0 18,0 0-23,-2 18 1,-1-12 14,3 2-25,0 0 18,0 2-7,0-2-16,3 1 9,-3-1-27,1 3 15,2-4 26,1 0-56,-1 1 0,3-2 12,-2 1-20,2-3 20,1 1 3,-2-2-4,2 0 16,1-2-35,0-1-17,-8 0 6,17 0 12,-10-3 11,4-1-4,-2 2-48,1-4-19,1-1 0,-1-1-11,0-1-14,1 0-9,-1 0-25,0-2 3,1 0-22,-1 0 4,-1 0-8,-1-1 53,2 1-4,-3 2 3,0 1-3,-1-1 40,1 1 38,-3 1-22,0 0 29,1 3-26,-3-2 16,1 3-27,-1 0-11,-2 3 18,4-7 38,-4 7-8,0 0 19,0 0 30,0 0-11,0 0 14,0 0-14,-1 19 18,1-14 11,-3 4 4,3-2 0,-2 1-14,1 2 17,-1 1-25,2-1 0,-1 2-27,1 1 5,0-2-4,0-1 3,0 3-26,1-1-22,1-1-11,1 0-34,0 0-18,0-2-86,2 1 0,-1 0-67,1-2-33,3-2-64,-4 1-11,4-3-164,1 0-487,-2 0 119,2-3 66,0-2 61,0 1 25</inkml:trace>
  <inkml:trace contextRef="#ctx0" brushRef="#br0" timeOffset="1.30223E6">3381 15427 3,'3'-5'205,"-3"5"-4,0 0-59,0 0-64,0 0-37,0 0-41,0 0-134</inkml:trace>
  <inkml:trace contextRef="#ctx0" brushRef="#br0" timeOffset="1.3025E6">3423 15700 201,'2'6'387,"-2"-6"-22,0 0-53,1 3-10,-1-3-30,0 0-34,0 0-29,2 6-38,-2-6-45,0 0-36,1 5-87,-1-5-88,0 0-57,4 5-10,-4-5-23,3 4-257,-3-4-212,0 0 3</inkml:trace>
  <inkml:trace contextRef="#ctx0" brushRef="#br0" timeOffset="1.30337E6">3404 15432 227,'0'0'364,"0"0"-28,0 0-24,-2-5-55,2 5-22,0 0 11,0 0-42,0 0-36,-4-5-16,4 5 1,0 0-45,0 0-45,0 0-7,0 0-63,0 0-23,0 0 4,0 0-56,0 0-7,0 0-68,0 0-29,0 0 19,0 0-5,0 0-10,0 0-112,-6 14-343,6-14 56</inkml:trace>
  <inkml:trace contextRef="#ctx0" brushRef="#br0" timeOffset="1.30832E6">3574 15233 22,'0'0'45,"0"0"-27,0 0 83,0 0-53,0 0-37,0 0 34,0 0-30,0 0 11,0 0 26,0 0-30,0 0 4,0 0-26,0 0-3,0 0-72,0 0 38</inkml:trace>
  <inkml:trace contextRef="#ctx0" brushRef="#br0" timeOffset="1.30835E6">3574 15233 271,'0'0'-41,"0"0"-115</inkml:trace>
  <inkml:trace contextRef="#ctx0" brushRef="#br0" timeOffset="1.30921E6">3579 15212 18,'0'0'30,"0"0"-4,0 0-19,0 0 19,0 0-14,0 0 10,0 0 11,0 0-44,0 0 34,0 0-90,0 0 48</inkml:trace>
  <inkml:trace contextRef="#ctx0" brushRef="#br0" timeOffset="1.30924E6">3579 15212 137,'0'0'-15,"0"0"-14</inkml:trace>
  <inkml:trace contextRef="#ctx0" brushRef="#br0" timeOffset="1.3095E6">3579 15212 163,'-6'-4'38,"6"4"21,0 0-70,0 0 37,0 0-45,0 0 45,0 0-7,0 0 26,0 0-12,0 0-33,0 0 34,0 0-75,0 0 26,0 0 30,0 0-19,0 0-11,0 0 38,0 0-20,0 0-6,0 0 3,0 0-15,0 0 3,0 0 87,0 0-64,-4-4-3,4 4 25,0 0-78,0 0 53,0 0 14,0 0-52,0 0 42,0 0 14,0 0-23,0 0-36,0 0-30</inkml:trace>
  <inkml:trace contextRef="#ctx0" brushRef="#br0" timeOffset="1.30976E6">3569 15204 390,'0'0'34,"0"0"-34,0 0 7,0 0 27,0 0 14,0 0-37,0 0 27,0 0-31,0 0-3,0 0 44,0 0-40,0 0-8,0 0-11,0 0 7,0 0-26,0 0 19,0 0 22,0 0-22,0 0 37,0 0-48,0 0-12,0 0 75,0 0-52,0 0 11,0 0 4,0 0-38,0 0 34,0 0 37,0 0-7,0 0-4,0 0-33,0 0-23,0 0 0,0 0 8,0 0 3,0 0 15,0 0-70</inkml:trace>
  <inkml:trace contextRef="#ctx0" brushRef="#br0" timeOffset="1.30979E6">3569 15204 491,'0'0'7,"0"0"42,0 0-45,0 0 10,0 0 16,0 0-74,0 0 55,0 0-41,0 0 52,0 0-7,0 0-26,0 0-82</inkml:trace>
  <inkml:trace contextRef="#ctx0" brushRef="#br0" timeOffset="1.30981E6">3569 15204 491,'0'0'-34,"0"0"42,0 0-8,0 0 7,0 0-18,0 0-4,0 0-3,0 0 18,0 0-64</inkml:trace>
  <inkml:trace contextRef="#ctx0" brushRef="#br0" timeOffset="1.30984E6">3569 15204 398,'0'0'-26,"0"0"26,0 0-19,0 0-37</inkml:trace>
  <inkml:trace contextRef="#ctx0" brushRef="#br0" timeOffset="1.30987E6">3566 15201 309,'0'0'44,"0"0"-25,0 0-1,0 0-3,0 0-37,0 0-8,0 0 56,0 0 8,0 0-23,0 0-41,0 0 8,0 0 55,0 0-36,0 0 55,0 0-86,0 0 60,0 0-37,0 0 26,0 0 0,0 0 4,0 0-83</inkml:trace>
  <inkml:trace contextRef="#ctx0" brushRef="#br0" timeOffset="1.30989E6">3566 15201 376</inkml:trace>
  <inkml:trace contextRef="#ctx0" brushRef="#br0" timeOffset="1.30992E6">3566 15201 394,'0'0'-45</inkml:trace>
  <inkml:trace contextRef="#ctx0" brushRef="#br0" timeOffset="1.30994E6">3566 15201 346,'0'0'0,"0"0"-4,0 0-7,0 0 41,0 0-64,0 0-51</inkml:trace>
  <inkml:trace contextRef="#ctx0" brushRef="#br0" timeOffset="1.30997E6">3578 15197 275,'0'0'0,"0"0"-41</inkml:trace>
  <inkml:trace contextRef="#ctx0" brushRef="#br0" timeOffset="1.31023E6">3578 15197 301,'0'0'45,"0"0"-1,0 0-55,0 0 0,0 0 45,0 0-16,0 0-44,0 0 60,0 0-8,0 0-67,0 0 41,0 0 18,0 0 8,0 0-63,0 0 30,0 0-16,0 0 46,0 0-1,0 0-55,0 0 47,0 0-21,0 0-34,0 0 45,0 0 14,0 0 1,0 0-34,0 0 52,0 0-29,0 0-4,0 0 25,0 0-25,0 0 4,0 0 3,0 0 0,0 0-22,0 0-19,0 0 41,0 0-30,0 0-44</inkml:trace>
  <inkml:trace contextRef="#ctx0" brushRef="#br0" timeOffset="1.31058E6">3578 15197 349,'0'0'53,"2"-5"-12,-2 5-86,0 0 63,0 0-14,0 0 7,0 0 38,0 0-72,0 0 9,0 0-16,0 0 30,0 0 18,0 0 12,0 0-63,0 0 74,0 0 0,0 0-15,0 0-15,0 0 30,0 0-38,0 0 61,0 0-46,0 0 20,0 0-27,0 0 4,0 0-19,0 0 15,0 0 23,0 0 3,0 0-19,0 0-66,0 0 29,0 0 1,0 0-27,-2-8 71,2 8-3,0 0 10,0 0-14,0 0-4,0 0-79,0 0 68,0 0 11,2-4-19,-2 4-18,0 0-4,0 0-4,0 0 52,0 0 1,0 0 3,0 0-37,4-5 18,-4 5-3,0 0-12,0 0-44,0 0 71,0 0-64,0 0 41,0 0 16,0 0-1,0 0-56,0 0 23,0 0 70,0 0-48,0 0-11,0 0 37,0 0-30,3-3-14,-3 3 21,0 0 12,0 0-22,0 0 22,0 0-8,0 0 1,0 0-79,0 0 93,0 0-7,0 0-56,0 0 49,0 0-5,0 0-6,0 0-5,0 0 75,4-3-85,-4 3-12,0 0 37,0 0 4,0 0 15,0 0 12,0 0-46,0 0-3,0 0-11,0 0 33,0 0-30,0 0-33,0 0 45,0 0-4,0 0-8,0 0 52,0 0-36,0 0-20,0 0 38,0 0-67,0 0 7,0 0 79,0 0-8,0 0-26,0 0 11,0 0-22,0 0 18,0 0-66</inkml:trace>
  <inkml:trace contextRef="#ctx0" brushRef="#br0" timeOffset="1.31093E6">3591 15169 562,'0'0'-19,"0"0"34,0 0-26,0 0 22,0 0-41,0 0 60,0 0-75,0 0 79,0 0 7,0 0-23,0 0 12,0 0-19,0 0-55,0 0 47,0 0 38,0 0-26,0 0 8,0 0-9,0 0 16,0 0-26,0 0 41,0 0-38,0 0-3,0 0-64,0 0 68,0 0 18,0 0-63,0 0 44,0 0 15,2-6-22,-2 6-3,0 0-38,0 0 26,0 0 22,0 0 8,0 0-37,0 0 11,0 0 22,0 0 7,0 0 27,0 0-19,0 0-18,0 0-20,0 0 16,0 0-11,0 0-1,0 0-66,0 0 100,0 0-4,0 0-74,0 0 71,0 0 10,0 0-55,0 0 23,0 0 36,0 0-14,0 0 7,0 0-37,0 0 7,0 0 19,0 0 3,0 0-55,0 0 22,0 0 15,0 0 8,0 0 3,0 0-22,0 0 7,0 0 15,0 0-3,0 0 29,0 0-7,1-5-64,-1 5 16,0 0-42,0 0-37</inkml:trace>
  <inkml:trace contextRef="#ctx0" brushRef="#br0" timeOffset="1.31119E6">3594 15158 539,'0'0'-22,"0"0"-15,0 0-27</inkml:trace>
  <inkml:trace contextRef="#ctx0" brushRef="#br0" timeOffset="1.31121E6">3594 15158 405,'0'0'-11,"0"0"-4,0 0 8,0 0 66,0-7-100,0 7 27,0 0 77,0 0-78,0 0 63,0 0-44,0 0-15,0 0 3,0 0-33,0 0 64,0 0-42,0-6-3,0 6-30</inkml:trace>
  <inkml:trace contextRef="#ctx0" brushRef="#br0" timeOffset="1.31614E6">3152 14097 461,'0'0'-115,"10"-1"44,-10 1-111</inkml:trace>
  <inkml:trace contextRef="#ctx0" brushRef="#br0" timeOffset="1.3242E6">2116 14190 48,'0'0'-15</inkml:trace>
  <inkml:trace contextRef="#ctx0" brushRef="#br0" timeOffset="1.32423E6">2116 14190 93,'0'0'3,"0"0"57,0 0-97</inkml:trace>
  <inkml:trace contextRef="#ctx0" brushRef="#br0" timeOffset="1.32426E6">2118 14183 115</inkml:trace>
  <inkml:trace contextRef="#ctx0" brushRef="#br0" timeOffset="1.32428E6">2118 14183 167</inkml:trace>
  <inkml:trace contextRef="#ctx0" brushRef="#br0" timeOffset="1.32431E6">2118 14183 286,'0'0'4,"0"0"-38,0 0-18,0 0 22</inkml:trace>
  <inkml:trace contextRef="#ctx0" brushRef="#br0" timeOffset="1.32458E6">2115 14179 148,'0'0'41,"0"0"-11,0 0 19,0 0-57,0 0 12,0 0 44,0 0-33,0 0 19,0 0-27,0 0-11,0 0 56,0 0-55,0 0 33,-2-6-75,2 6 8,0 0 59,0 0-29,0 0-8,0 0-4,0 0 34,0 0-15,0 0-60</inkml:trace>
  <inkml:trace contextRef="#ctx0" brushRef="#br0" timeOffset="1.32461E6">2113 14173 327,'0'0'22,"0"0"57,0 0-72,0 0-18,0 0-37</inkml:trace>
  <inkml:trace contextRef="#ctx0" brushRef="#br0" timeOffset="1.32464E6">2113 14173 316</inkml:trace>
  <inkml:trace contextRef="#ctx0" brushRef="#br0" timeOffset="1.32467E6">2113 14173 327,'0'0'-7,"0"0"44,-5-3-48,5 3 55,0 0-62,0 0 29,0 0 26,0 0-96</inkml:trace>
  <inkml:trace contextRef="#ctx0" brushRef="#br0" timeOffset="1.3247E6">2103 14166 390,'0'0'30,"0"0"-78</inkml:trace>
  <inkml:trace contextRef="#ctx0" brushRef="#br0" timeOffset="1.32473E6">2103 14166 331,'-5'-2'33,"5"2"-44,0 0 11,0 0 26,0 0-15,0 0-11,0 0 12,-7-3 21,7 3-7,0 0-11,0 0-11,0 0-12,0 0 16,0 0-16,0 0 31,-6-3-57,6 3 38,0 0 22,0 0-41,0 0 52,0 0 1,0 0-76,0 0 46,0 0-23,0 0-7,0 0 59,0 0-52,0 0-22,-6-2 52,6 2-49,0 0 15,0 0-7,0 0 15,0 0 41,0 0-75</inkml:trace>
  <inkml:trace contextRef="#ctx0" brushRef="#br0" timeOffset="1.32476E6">2079 14156 428,'0'0'-8,"0"0"-33</inkml:trace>
  <inkml:trace contextRef="#ctx0" brushRef="#br0" timeOffset="1.32502E6">2079 14156 372,'0'0'15,"0"0"-34,0 0 15,0 0 30,0 0-18,0 0-12,0 0 19,0 0 33,0 0-21,0 0-1,0 0-15,0 0-26,0 0-7,0 0 40,0 0-3,0 0-37,0 0 59,0 0-22,0 0-78</inkml:trace>
  <inkml:trace contextRef="#ctx0" brushRef="#br0" timeOffset="1.32505E6">2079 14156 498,'0'0'4,"0"0"-49,0 0 23,0 0 18,0 0-37,0 0 23,0 0 18,0 0-11,0 0 22,0 0-11,0 0 7,0 0 16,0 0-64</inkml:trace>
  <inkml:trace contextRef="#ctx0" brushRef="#br0" timeOffset="1.32508E6">2079 14156 402,'0'0'14,"0"0"31,-7-2-37,7 2 3,0 0-30,0 0-3,0 0 59,0 0-48,0 0 30,0 0 18,0 0-41,0 0-33,0 0 0,0 0 33,0 0-37,0 0 33,0 0 49,0 0 4,0 0-64,0 0 23,0 0-26,0 0 18,0 0 56,0 0-63,0 0 4,0 0-12,0 0-7,0 0 30,0 0-8,0 0-7,0 0-19,0 0 41,0 0-7,0 0 11,0 0-52,0 0 18,0 0 41,0 0-81</inkml:trace>
  <inkml:trace contextRef="#ctx0" brushRef="#br0" timeOffset="1.32536E6">2072 14154 413,'0'0'3,"0"0"-40,0 0 48,0 0 53,0 0-42,0 0 8,0 0-4,0 0-56,0 0 34,0 0-56,0 0 44,0 0 8,0 0-37,0 0 11,0 0 37,0 0 19,0 0-45,0 0 0,0 0 56,0 0-78,0 0 15,0 0 22,0 0 26,0 0-19,0 0 12,0 0 7,0 0-19,0 0-14,0 0 7,0 0-38,0 0 65,0 0-72,0 0 23,0 0 25,0 0 12,0 0 4,0 0-30,0 0 25,0 0 13,0 0-31,0 0-37,0 0 52,0 0-4,0 0-25,0 0-42</inkml:trace>
  <inkml:trace contextRef="#ctx0" brushRef="#br0" timeOffset="1.32539E6">2072 14154 376,'0'0'14,"0"0"9,-4-4 10,4 4-66,0 0 29,0 0 34,0 0-23,0 0-29,0 0 14,0 0-32,0 0 58,0 0-66</inkml:trace>
  <inkml:trace contextRef="#ctx0" brushRef="#br0" timeOffset="1.32542E6">2068 14150 409,'0'0'-7,"0"0"-5,0 0 94,0 0-85,0 0-5,0 0 45,0 0-7,0 0-26,0 0-60</inkml:trace>
  <inkml:trace contextRef="#ctx0" brushRef="#br0" timeOffset="1.3257E6">2068 14150 461,'0'0'4,"0"0"0,0 0-4,0 0-8,-5-4-3,5 4-4,0 0 4,0 0 3,0 0 35,0 0 10,0 0-67,0 0 11,0 0 75,0 0-97,0 0 45,0 0-34,0 0 23,0 0-23,0 0 4,0 0 41,0 0 26,0 0-34,0 0-7,0 0 8,-6-3-49,6 3 59,0 0-33,0 0 15,0 0 82,0 0-63,0 0 7,0 0 19,-9-1-53,9 1-3,0 0 7,0 0-3,0 0 11,-9-1 7,9 1-34,0 0 35,0 0-31,0 0 30,-12 0-44,12 0 25,0 0 12,0 0-64,0 0-25</inkml:trace>
  <inkml:trace contextRef="#ctx0" brushRef="#br0" timeOffset="1.32573E6">2017 14141 405,'0'0'19,"0"0"22,0 0-63,0 0 18,0 0-59</inkml:trace>
  <inkml:trace contextRef="#ctx0" brushRef="#br0" timeOffset="1.32575E6">2017 14141 309</inkml:trace>
  <inkml:trace contextRef="#ctx0" brushRef="#br0" timeOffset="1.32578E6">2006 14141 398,'0'0'-26,"0"0"11,0 0 67,0 0-74,0 0 18,0 0 11,0 0-29,0 0-37</inkml:trace>
  <inkml:trace contextRef="#ctx0" brushRef="#br0" timeOffset="1.32581E6">2006 14141 279,'0'0'3,"0"0"24,0 0-16,0 0 15,0 0-8,0 0-6,0 0-42,-10 1 19,10-1-8,0 0-18</inkml:trace>
  <inkml:trace contextRef="#ctx0" brushRef="#br0" timeOffset="1.32584E6">1996 14142 409,'0'0'4,"0"0"-49</inkml:trace>
  <inkml:trace contextRef="#ctx0" brushRef="#br0" timeOffset="1.32587E6">1996 14142 316,'0'0'-7,"0"0"44,0 0-7,0 0-42,0 0-36</inkml:trace>
  <inkml:trace contextRef="#ctx0" brushRef="#br0" timeOffset="1.3259E6">1996 14142 249</inkml:trace>
  <inkml:trace contextRef="#ctx0" brushRef="#br0" timeOffset="1.32593E6">1996 14142 305,'0'0'26,"0"0"-15,0 0 11,0 0 8,-8-3-4,8 3-56,0 0 30,0 0 8,0 0-45,0 0 40,0 0-40,0 0 48,0 0-59,0 0 3</inkml:trace>
  <inkml:trace contextRef="#ctx0" brushRef="#br0" timeOffset="1.32596E6">1988 14139 264,'0'0'30,"0"0"-27,0 0 49,0 0-40,0 0-20,0 0 49,0 0-126</inkml:trace>
  <inkml:trace contextRef="#ctx0" brushRef="#br0" timeOffset="1.32599E6">1988 14139 376,'0'0'7,"0"0"-22,0 0-4,0 0 42,0 0-49,0 0-11</inkml:trace>
  <inkml:trace contextRef="#ctx0" brushRef="#br0" timeOffset="1.32601E6">1988 14139 275</inkml:trace>
  <inkml:trace contextRef="#ctx0" brushRef="#br0" timeOffset="1.32604E6">1988 14139 256</inkml:trace>
  <inkml:trace contextRef="#ctx0" brushRef="#br0" timeOffset="1.32607E6">1988 14139 290,'0'0'59,"0"0"-73,0 0-1,0 0-60</inkml:trace>
  <inkml:trace contextRef="#ctx0" brushRef="#br0" timeOffset="1.3261E6">1988 14139 297,'0'0'30,"0"0"7,0 0-66,0 0 14,0 0 26,0 0 0,0 0-48,0 0-49</inkml:trace>
  <inkml:trace contextRef="#ctx0" brushRef="#br0" timeOffset="1.32613E6">1988 14139 312,'0'0'-3,"0"0"43,0 0-47,0 0-30,0 0-12</inkml:trace>
  <inkml:trace contextRef="#ctx0" brushRef="#br0" timeOffset="1.32617E6">1988 14139 219</inkml:trace>
  <inkml:trace contextRef="#ctx0" brushRef="#br0" timeOffset="1.32621E6">1988 14139 230,'0'0'-7,"0"0"-109</inkml:trace>
  <inkml:trace contextRef="#ctx0" brushRef="#br0" timeOffset="1.32624E6">1988 14139 100</inkml:trace>
  <inkml:trace contextRef="#ctx0" brushRef="#br0" timeOffset="1.32627E6">1988 14139 148,'0'0'-3,"0"0"-5,0 0 23,0 0-7,0 0-46</inkml:trace>
  <inkml:trace contextRef="#ctx0" brushRef="#br0" timeOffset="1.3263E6">1988 14139 148,'0'0'-41</inkml:trace>
  <inkml:trace contextRef="#ctx0" brushRef="#br0" timeOffset="1.32633E6">1988 14139 107</inkml:trace>
  <inkml:trace contextRef="#ctx0" brushRef="#br0" timeOffset="1.32636E6">1988 14139 93,'0'0'-38</inkml:trace>
  <inkml:trace contextRef="#ctx0" brushRef="#br0" timeOffset="1.32639E6">1988 14139 85,'0'0'-11</inkml:trace>
  <inkml:trace contextRef="#ctx0" brushRef="#br0" timeOffset="1.32903E6">2048 14168 14,'0'0'12,"0"0"25,0 0-30,-7 2 16,7-2-87</inkml:trace>
  <inkml:trace contextRef="#ctx0" brushRef="#br0" timeOffset="1.32931E6">2041 14170 11</inkml:trace>
  <inkml:trace contextRef="#ctx0" brushRef="#br0" timeOffset="1.32934E6">2028 14171 29,'-5'1'-26</inkml:trace>
  <inkml:trace contextRef="#ctx0" brushRef="#br0" timeOffset="1.32937E6">2023 14172 14</inkml:trace>
  <inkml:trace contextRef="#ctx0" brushRef="#br0" timeOffset="1.3294E6">2023 14172 96,'0'0'4,"-9"1"-34</inkml:trace>
  <inkml:trace contextRef="#ctx0" brushRef="#br0" timeOffset="1.32943E6">2014 14173 89,'0'0'-8,"0"0"42,0 0-15,0 0-57,0 0-6,-5 3 32</inkml:trace>
  <inkml:trace contextRef="#ctx0" brushRef="#br0" timeOffset="1.32946E6">2009 14176 74,'0'0'-60</inkml:trace>
  <inkml:trace contextRef="#ctx0" brushRef="#br0" timeOffset="1.32974E6">1986 14198 11</inkml:trace>
  <inkml:trace contextRef="#ctx0" brushRef="#br0" timeOffset="1.33015E6">1753 14265 7</inkml:trace>
  <inkml:trace contextRef="#ctx0" brushRef="#br0" timeOffset="1.33485E6">1677 14395 3</inkml:trace>
  <inkml:trace contextRef="#ctx0" brushRef="#br0" timeOffset="1.33514E6">1677 14395 156,'0'0'37,"0"0"19,0 0 11,0 0-15,0 0-30,-5 3-63,5-3-14,0 0-46</inkml:trace>
  <inkml:trace contextRef="#ctx0" brushRef="#br0" timeOffset="1.33517E6">1672 14398 186,'0'0'-23</inkml:trace>
  <inkml:trace contextRef="#ctx0" brushRef="#br0" timeOffset="1.3352E6">1654 14395 219,'0'0'0,"0"0"11,0 0-48,0 0-8</inkml:trace>
  <inkml:trace contextRef="#ctx0" brushRef="#br0" timeOffset="1.33523E6">1645 14395 208,'0'0'30,"-11"0"18,11 0-25,0 0-20,0 0-40</inkml:trace>
  <inkml:trace contextRef="#ctx0" brushRef="#br0" timeOffset="1.33526E6">1626 14391 260</inkml:trace>
  <inkml:trace contextRef="#ctx0" brushRef="#br0" timeOffset="1.33529E6">1620 14390 305,'0'0'4,"0"0"29,-9-1-22,9 1-7,0 0-30,0 0-8,0 0 90,0 0-108,-9-3 7</inkml:trace>
  <inkml:trace contextRef="#ctx0" brushRef="#br0" timeOffset="1.33532E6">1602 14386 264</inkml:trace>
  <inkml:trace contextRef="#ctx0" brushRef="#br0" timeOffset="1.33536E6">1602 14386 338,'-9'0'4,"9"0"-4,0 0-15,0 0 37,0 0-18,0 0-108</inkml:trace>
  <inkml:trace contextRef="#ctx0" brushRef="#br0" timeOffset="1.33539E6">1593 14386 290,'0'0'0,"0"0"-15,0 0 4,0 0-26,0 0-8</inkml:trace>
  <inkml:trace contextRef="#ctx0" brushRef="#br0" timeOffset="1.33541E6">1582 14388 208,'0'0'4,"0"0"40,0 0-14,0 0-74</inkml:trace>
  <inkml:trace contextRef="#ctx0" brushRef="#br0" timeOffset="1.33544E6">1582 14388 208</inkml:trace>
  <inkml:trace contextRef="#ctx0" brushRef="#br0" timeOffset="1.33547E6">1582 14388 174</inkml:trace>
  <inkml:trace contextRef="#ctx0" brushRef="#br0" timeOffset="1.3355E6">1582 14388 171,'0'0'30,"0"0"-12,0 0-29,0 0 11,0 0-11,-8 2 18,8-2 64,0 0-104</inkml:trace>
  <inkml:trace contextRef="#ctx0" brushRef="#br0" timeOffset="1.33553E6">1574 14390 297,'0'0'23,"0"0"18,0 0-41,0 0 0,0 0-15,0 0 22,0 0-25,0 0-1,0 0 8,0 0 3,0 0 8,0 0 8,0 0-16,0 0 42,0 0-1,0 0-48,0 0-11,0 0 90,0 0-87,0 0 61,0 0-76,0 0 42,0 0-19,0 0-33</inkml:trace>
  <inkml:trace contextRef="#ctx0" brushRef="#br0" timeOffset="1.33557E6">1574 14390 305,'0'0'-4,"0"0"34,0 0-26,0 0 22,0 0-52,0 0 26,0 0 18,0 0-22,0 0 31,0 0-1,0 0-30,0 0-15,0 0 27,0 0-31,0 0 20,0 0-31,0 0 23,0 0 89,0 0-67,0 0-52</inkml:trace>
  <inkml:trace contextRef="#ctx0" brushRef="#br0" timeOffset="1.3356E6">1574 14390 364,'0'0'-22,"0"0"41,0 0-68</inkml:trace>
  <inkml:trace contextRef="#ctx0" brushRef="#br0" timeOffset="1.33563E6">1574 14390 349,'0'0'-11,"0"0"15,0 0-15,0 0-15,0 0 74,0 0-85</inkml:trace>
  <inkml:trace contextRef="#ctx0" brushRef="#br0" timeOffset="1.33566E6">1574 14390 316,'0'0'-19,"0"0"-25</inkml:trace>
  <inkml:trace contextRef="#ctx0" brushRef="#br0" timeOffset="1.33569E6">1574 14390 230</inkml:trace>
  <inkml:trace contextRef="#ctx0" brushRef="#br0" timeOffset="1.33573E6">1574 14396 309,'0'0'44,"0"0"-14,0 0-34,0 0 49,0 7-97</inkml:trace>
  <inkml:trace contextRef="#ctx0" brushRef="#br0" timeOffset="1.33576E6">1574 14403 312</inkml:trace>
  <inkml:trace contextRef="#ctx0" brushRef="#br0" timeOffset="1.33579E6">1572 14408 335,'0'0'-56</inkml:trace>
  <inkml:trace contextRef="#ctx0" brushRef="#br0" timeOffset="1.33582E6">1571 14412 279,'-2'5'-37</inkml:trace>
  <inkml:trace contextRef="#ctx0" brushRef="#br0" timeOffset="1.33585E6">1569 14417 234,'0'0'4,"0"0"-4,0 0-26</inkml:trace>
  <inkml:trace contextRef="#ctx0" brushRef="#br0" timeOffset="1.33589E6">1569 14425 201</inkml:trace>
  <inkml:trace contextRef="#ctx0" brushRef="#br0" timeOffset="1.33592E6">1569 14425 174</inkml:trace>
  <inkml:trace contextRef="#ctx0" brushRef="#br0" timeOffset="1.33595E6">1569 14425 219,'0'0'11,"0"0"-18,0 0-15</inkml:trace>
  <inkml:trace contextRef="#ctx0" brushRef="#br0" timeOffset="1.33598E6">1569 14425 141</inkml:trace>
  <inkml:trace contextRef="#ctx0" brushRef="#br0" timeOffset="1.33601E6">1568 14430 171</inkml:trace>
  <inkml:trace contextRef="#ctx0" brushRef="#br0" timeOffset="1.33604E6">1568 14430 230,'0'0'-26,"0"0"-11</inkml:trace>
  <inkml:trace contextRef="#ctx0" brushRef="#br0" timeOffset="1.33608E6">1568 14430 230,'0'0'12,"0"0"17,0 0-10,0 0-34,0 0 4,0 0 0,0 0 11,0 0-45,0 0-18</inkml:trace>
  <inkml:trace contextRef="#ctx0" brushRef="#br0" timeOffset="1.33611E6">1568 14430 249,'0'0'-48</inkml:trace>
  <inkml:trace contextRef="#ctx0" brushRef="#br0" timeOffset="1.33615E6">1582 14419 215</inkml:trace>
  <inkml:trace contextRef="#ctx0" brushRef="#br0" timeOffset="1.33618E6">1586 14415 271,'0'0'4,"0"0"11,0 0-30,3-4 22,-3 4-51</inkml:trace>
  <inkml:trace contextRef="#ctx0" brushRef="#br0" timeOffset="1.33621E6">1592 14408 279,'0'0'22,"0"0"-37,4-4-7,-4 4 0,0 0 22,3-4-4,-3 4 19,0 0 41,0 0-53,6-4-21,-6 4-31</inkml:trace>
  <inkml:trace contextRef="#ctx0" brushRef="#br0" timeOffset="1.33624E6">1605 14396 230</inkml:trace>
  <inkml:trace contextRef="#ctx0" brushRef="#br0" timeOffset="1.33627E6">1609 14390 253,'0'0'3,"4"-2"20,-4 2-20,0 0-14,4-5-11,-4 5 41,0 0 29,0 0-96</inkml:trace>
  <inkml:trace contextRef="#ctx0" brushRef="#br0" timeOffset="1.3363E6">1623 14379 338,'0'0'11,"0"0"30,0 0-89</inkml:trace>
  <inkml:trace contextRef="#ctx0" brushRef="#br0" timeOffset="1.33633E6">1623 14379 245</inkml:trace>
  <inkml:trace contextRef="#ctx0" brushRef="#br0" timeOffset="1.33637E6">1629 14377 178,'0'0'-89,"0"0"78</inkml:trace>
  <inkml:trace contextRef="#ctx0" brushRef="#br0" timeOffset="1.3364E6">1633 14375 145,'0'0'-19,"0"0"4</inkml:trace>
  <inkml:trace contextRef="#ctx0" brushRef="#br0" timeOffset="1.33643E6">1633 14375 59</inkml:trace>
  <inkml:trace contextRef="#ctx0" brushRef="#br0" timeOffset="1.33646E6">1633 14375 104</inkml:trace>
  <inkml:trace contextRef="#ctx0" brushRef="#br0" timeOffset="1.3365E6">1639 14372 96,'0'0'-26,"0"0"-11,0 0 15</inkml:trace>
  <inkml:trace contextRef="#ctx0" brushRef="#br0" timeOffset="1.35092E6">3374 15427 130,'3'-5'152,"-3"5"-51,0 0-4,0 0-30,0 0 56,4-3-38,-4 3-10,0 0 22,0 0-23,0 0-11,7-2-18,-7 2 7,0 0 0,0 0 30,0 0-56,0 0-7,0 0 63,14 2-67,-14-2-4,0 0 67,0 0-59,6-3-23,-6 3-7,0 0 0,5-4 33,-5 4-7,5-6-4,-4 2-22,-1 4 7,4-7-15,-2 4-10,-2 3 40,1-6 15,-1 6-11,0 0 11,3-6 15,-3 6 0,3-4-11,-3 4 7,0 0 26,0 0-41,0 0 42,0 0-31,1-5 27,-1 5-23,0 0-33,0 0 55,0 0 8,0 0-33,0 0-8,0 0 15,0 0-41,0 0 26,0 0-4,0 0-7,0 0-7,0 0 10,0 0 31,0 0-27,0 0-37,0 0 45,0 0-19,0 0 11,0 0-10,0 0-42,0 0 26,0 0 0,11 0 8,-11 0 15,0 0-1,3-5-44,-3 5 4,3-5 22,-1 1 11,-2 4-22,3-5-15,-3 5 33,1-5-18,-1 5-56,0 0 34,3-5-1,-3 5-11,0 0 8,0 0-8,0 0 34,0 0-30,0 0 4,0 0-15,0 0-19,0 0-40,-7 19-31,4-14 1,1 4 77,1-4-96,-1 6 19,1-2 22,1 0-56,-1 3-403</inkml:trace>
  <inkml:trace contextRef="#ctx0" brushRef="#br0" timeOffset="1.35146E6">3477 15716 201,'0'6'301,"0"-6"-70,0 0-8,0 7 1,0-7-23,3 6-22,-3-6-23,1 5 19,-1-5-60,2 5-3,-2-5 0,3 3-1,-3-3-25,3 6-12,-3-6 5,5 2-5,-5-2-11,3 5 1,-3-5-23,0 0 0,7 1 22,-7-1-11,0 0-7,0 0-8,0 0-33,14-4 14,-14 4 42,7-4-15,-7 4-27,3-7 12,0 5 3,-3 2 23,3-8 4,-3 8 37,2-5-12,0 2-14,-2 3-4,0 0-15,3-5 4,-3 5 0,0 0 3,0 0-6,0 0-5,0 0 15,0 0-33,0 0 18,0 0 8,0 0-18,0 0 21,-7 14-29,7-14 15,-3 7-19,3-7 3,0 4 12,0-4 4,0 0-34,-2 6-14,2-6 21,0 0-44,0 0 67,2 6-67,-2-6 33,0 0-18,0 0-7,0 0-1,10 0 38,-10 0-27,0 0 12,0 0-4,11-5-34,-11 5 5,3-5-5,-3 5-7,5-4 23,-5 4-31,0 0-44,2-6-82,-2 6 4,0 0-8,0 0-22,0 0 11,0 0-30,0 0-36,0 0-169,0 0-398,-14 15 79,14-15 118</inkml:trace>
  <inkml:trace contextRef="#ctx0" brushRef="#br0" timeOffset="1.35249E6">1826 16140 78,'0'0'197,"2"-7"-44,-2 7 25,0-9-40,0 9 26,-2-5 3,4 1-18,-2 4 4,0 0-34,-2-8 0,2 8-22,0 0-11,0 0 11,0-6-8,0 6-22,0 0-45,0 0 53,0 0 3,0 0-33,0 0 18,0 0 4,0 0 15,0 0-37,2 20-12,-2-15 12,3 2-1,-3 0 38,1 1-26,-1 1-15,0-1 48,1 3-55,1 0 18,-2-1-37,1 1 7,1 1 1,-2 0-1,0-2 4,1 2-30,1 0 23,-1 0 115,-1-3-30,3 2-48,-3 1-67,0-3-30,1 1-60,-1 2-40,0 0-75,0-2 0,0 2-82,0 0-461,-1-3 51,-3 2 16</inkml:trace>
  <inkml:trace contextRef="#ctx0" brushRef="#br0" timeOffset="1.3528E6">1675 16648 141,'0'0'153,"0"0"-16,0 0 12,0 0-15,0 0-29,0 0 14,0 0-49,0 0 9,0 0-9,0 0 1,0 0-15,23-2 15,-23 2-19,15-5 63,-6 5-66,3-2-8,0-1-8,1 0-14,-1 2 14,1-2-25,1 1 51,-1-1-48,1 0-11,0 1 19,3-2-52,-4 1 59,2 1-56,-2-1-26,0 1-56,1-2 60,-1 1-37,-2 3-60</inkml:trace>
  <inkml:trace contextRef="#ctx0" brushRef="#br0" timeOffset="1.35283E6">1988 16588 1072,'14'-1'-131,"-3"0"-44,-4-2-107</inkml:trace>
  <inkml:trace contextRef="#ctx0" brushRef="#br0" timeOffset="1.35329E6">1565 16157 119,'1'-5'230,"2"1"-58,2-2 14,1 0-4,0 0-14,3-1-4,-1 0-23,2 2-18,0-2 0,0 3-8,2-2-14,-2 2 25,1 1-36,2-2-68,0 3 12,0-1-12,-2 1-18,0 2-79,2 0 8,0-2-11,1 4-19,-4-2-26,-1 2-241,3 1-366</inkml:trace>
  <inkml:trace contextRef="#ctx0" brushRef="#br0" timeOffset="1.35394E6">2404 16108 223,'0'0'298,"-4"-6"-86,4 6-7,0 0-34,0 0-7,0-3-12,0 3 12,0 0-15,0 0-15,0 0-11,0 0-30,0 0 15,0 0-11,-2 17-4,2-11-48,0 2 25,0 0 16,0 2-23,0 0 30,0 2-37,0 1 15,0 0 0,2 2-49,-2-3 4,0 2-15,0 1 4,0-1-48,3 3-19,-2-2-38,2 0-81,-1-1 7,-1 0-37,2-1-7,0-2 21,0 0-69,-2 0-76,3-2-323,-1-3 67</inkml:trace>
  <inkml:trace contextRef="#ctx0" brushRef="#br0" timeOffset="1.35564E6">2902 16586 1210,'6'0'-142,"2"-3"-454</inkml:trace>
  <inkml:trace contextRef="#ctx0" brushRef="#br0" timeOffset="1.35633E6">3175 16190 256,'0'0'373,"0"0"-49,0 0 3,-5 1-29,5-1-37,0 0 7,0 0-41,0 0-37,0 0-23,0 0 5,0 0-23,21-5-12,-12 2-6,0 1-16,-1-2-22,6 1-4,-2-4-18,6 2 0,-1-1 0,1 0-27,3-2 1,-2 2-30,2 1-41,-1 2-63,-4-3-49,4 3-63,-4 0-101,1 0 12,-4 1-317,-1-1-190,0 2 82,-4 0 41</inkml:trace>
  <inkml:trace contextRef="#ctx0" brushRef="#br0" timeOffset="1.35665E6">3317 16000 234,'-3'-2'331,"3"2"-48,0 0-33,-1-6-19,1 6 11,0 0-4,0 0 8,0 0-23,0 0-29,0 0 7,-10 10-19,10-10-37,2 10 1,-4-3-1,2 0-15,2 0-26,-2 4 15,1 0-7,1-1-19,-2 2-15,1 1 1,-1 1-16,4-2 19,-4 5-23,1-2-36,1-1-53,-1 3-15,1-2-66,1 2-87,-2-1 16,2 1-60,0-3-86,-2 1-44,2-1-447,0 0 44,-3-3 94</inkml:trace>
  <inkml:trace contextRef="#ctx0" brushRef="#br0" timeOffset="1.35706E6">3587 15937 193,'3'5'287,"0"2"-68,-2-2-6,4 4-12,-3 0-19,1 2 8,0 1 11,-1 0-26,3 2-30,-2 2 8,0 0 11,0 1-41,-1 0-1,0 2-14,-1-1-11,2 3-11,0-3-15,0 2-4,0 0 7,-2-3-29,1 4-4,0-2 104,2-1-78,-1-1-56,-1 0-67,-1 0-22,2-5-86,-2 5-3,1-5-38,-2 0-100,0 1-473,1-4-16,-1-1 150</inkml:trace>
  <inkml:trace contextRef="#ctx0" brushRef="#br0" timeOffset="1.35743E6">3805 15998 219,'0'8'238,"3"-1"8,-2 4-37,2 0 18,-2 0-15,1 1-30,1-1 12,-2 1-30,1 2-19,2 1 4,-4-1 11,4 0-67,-3 0 19,1 0-8,-1-1-52,1 2 26,-2-1-33,0-2-4,2 1-30,0 0-14,-1-2-76,1 2-137,-2-2-14,1 0 25,1-1 15,-2 0-26,0-2-123,0-1-320,2-1 89</inkml:trace>
  <inkml:trace contextRef="#ctx0" brushRef="#br0" timeOffset="1.3578E6">4092 15792 74,'0'0'261,"0"0"14,0 0-18,0 0 26,0 20-15,0-13-11,0-2 4,0 4-12,0-1-26,0 1-10,1 3-27,-1 0-4,0 1 19,2-1-85,-2 4 44,1-1 0,-1 1-15,2 3 4,0-1-48,-2-1 18,2 2-11,-2-1-12,1 0-17,-1 0-9,0 1 9,0-1-1,0 0-52,0-1 7,1 0-7,-1-3-41,0 1 8,0-1-41,0 1-38,0 0-59,0-1-8,0-2-59,-1 1-131,0 1-59</inkml:trace>
  <inkml:trace contextRef="#ctx0" brushRef="#br0" timeOffset="1.35783E6">4086 16339 2665,'-6'17'-759,"4"-4"51,-4-2 64</inkml:trace>
  <inkml:trace contextRef="#ctx0" brushRef="#br0" timeOffset="1.35821E6">3570 16622 268,'0'0'245,"0"0"-14,0 0-7,0 0-38,-7-3 0,7 3 4,0 0-19,0 0-67,0 0 23,0 0-19,0 0-15,0 0 22,11-12-29,-6 10-12,1-1 5,2 0-20,-1 2-10,3-2 25,1-1-11,1-1-3,0 2 3,5-1-40,1-2-20,0 2 16,-1-1 7,5-1 0,-4 2 0,5-3-30,-2 2-3,2 0-12,0-2 4,2 0-3,-1 1-42,0 0 30,-3 0-25,2-1-27,-1 0 41,1 2-123,-4 1 26,-1-1-48,-1 2 7,1-2-66,-5 1-441,1 1 53</inkml:trace>
  <inkml:trace contextRef="#ctx0" brushRef="#br0" timeOffset="1.3588E6">3308 16012 197,'0'0'208,"0"0"-14,0-10 22,1 6-4,-1 4-56,7-6 27,-4 2-23,1 2 8,2-3-49,-2 2 15,7-3 3,-2 0-6,1 2-16,6-4 27,2 3 3,4-3-11,2-1 19,4-3 18,5 3-37,1-3 4,12-5 14,3 1-36,3 0 18,0-1-23,-1 0 9,0 0 21,0 0-3,-3 1-26,0 1 18,-11 4-67,-8 0 12,-3 4-1,-2 0-33,-6 1-15,-1 2-41,0-1-52,-2 0-59,-2 4-53,-3-1 19,-1 1-12,-9 1-2,11 3-16,-11-3-52,4 6-4,-5-1-85,1-5-492,-4 11 45,-1-5 92</inkml:trace>
  <inkml:trace contextRef="#ctx0" brushRef="#br0" timeOffset="1.36029E6">3293 15656 22,'0'0'156,"0"0"-37,0-6-33,0 6 33,0 0-22,0-8-45,0 8 30,0-5-34,0 5 12,0 0-82,0-6 111,0 6-63,0 0 26,0 0-30,0-6-33,0 6 63,0 0-37,0 0-4,2-5 38,-2 5-4,0 0-60,0 0 15,0 0-34,0-7 45,0 7 45,0 0-78,0 0 22,0 0-26,0 0 48,0-5-11,0 5-48,0 0 11,0 0 15,0 0-19,0 0 4,0 0 22,0 0-29,0 0 18,0 0-30,0 0 27,0 0 21,0-5-32,0 5-5,0 0-3,0 0 11,0 0-26,0 0 14,0 0-29,0 0 60,0 0-19,0 0 3,0 0-32,0 0 36,0 0 41,0 0-96</inkml:trace>
  <inkml:trace contextRef="#ctx0" brushRef="#br0" timeOffset="1.36032E6">3295 15603 409,'0'-7'-63,"0"7"-8,0 0-15</inkml:trace>
  <inkml:trace contextRef="#ctx0" brushRef="#br0" timeOffset="1.36036E6">3295 15596 119,'0'0'-75</inkml:trace>
  <inkml:trace contextRef="#ctx0" brushRef="#br0" timeOffset="1.36039E6">3295 15596 14</inkml:trace>
  <inkml:trace contextRef="#ctx0" brushRef="#br0" timeOffset="1.36042E6">3295 15591 33,'0'0'-4</inkml:trace>
  <inkml:trace contextRef="#ctx0" brushRef="#br0" timeOffset="1.37148E6">3981 13625 461,'3'-5'-48,"-1"-1"-64,2 1 26,-4 5-7,4-9 52</inkml:trace>
  <inkml:trace contextRef="#ctx0" brushRef="#br0" timeOffset="1.4419E6">9487 11933 111,'5'-8'116,"-1"1"10,-1-2 16,1 4-16,-3-1 16,2 0-27,0 1-7,0 0 45,-2 0 26,1 0-38,-2 5 4,3-9 41,-2 6-55,-1 3 10,3-9-14,-2 5 14,-1 4 1,2-7-8,-2 7 7,1-4-14,-1 4-42,2-5 1,-2 5 63,0 0-67,1-5-19,-1 5-14,0 0 21,0 0-21,0 0 10,0 0 1,0 0-8,0 0-15,-4 14-3,4-6-4,-3 2 22,1 1-19,0 6 16,0 1-31,-2 4-3,1 0 22,0 3 8,0 0-19,-2 4-7,2 0 25,-1 5-21,-2-1-20,0 2 9,1 2 2,-6 10 1,3-8 11,1-5-22,-2-2-4,1 0 11,3-2-3,-1-6-1,-1 1 8,0-2-4,1-3 0,2-3 1,0 0-27,-2-2 11,5-3 19,-2-3-11,-1 0 22,1-1-38,2-3-6,-2-1-8,3-4 3,-5 4 12,5-4-7,0 0 14,0 0-22,0 0 4,-1-20 10,2 9-21,1-3 7,-1-1-19,2-3-7,1-1 4,2-5-23,-2 2-22,2-4-8,1-4 12,-1 0-8,0 0 4,2-2-4,-1 2 12,0 0 10,2-2 38,-1 3-52,-2 0 3,2 3 11,-2 2 5,0-1 25,2 4-11,-3-1 12,1 2-9,1 2 31,-2 2-23,1-1 1,0 2 29,0 1 11,-1 2-7,1 3 22,-2-3-22,2 3-15,-2 2 33,-1 0 8,0 2 22,4 0-25,-3 1 21,-4 4-33,8-3 48,-8 3-7,0 0 26,11 4-22,-6 0-15,-1 1 18,0-1 12,1 2-30,-2 2 7,1 0 19,0 2-23,0 2 12,-1-2-12,0 1 27,-2 2-12,0-2 8,-1 2-7,0 0 3,-1-1 4,-3 2-8,0 0 8,0 1 3,-5 0 5,1-3-8,-1 2 3,1 0-14,-5-3 18,2 1-40,1 0 21,1-3-18,-2 1 4,1-3 22,1 1-37,1-2 7,0 0-33,1 0-4,0 0-26,2-3-55,-1 1-105,3 0-41,0-1-30,3-3-41,-6 7-78,6-7-406,0 0 112,2 5 45</inkml:trace>
  <inkml:trace contextRef="#ctx0" brushRef="#br0" timeOffset="1.44284E6">9591 12436 81,'7'-3'246,"1"-1"-22,2 0-53,4-4-15,-4 3 8,5-3-8,1 1-18,0-3-26,2 0-15,0-1-4,1-1 11,1 0-212,-3 0 56,2-2-4,-2 2 19,-1-2-34,1 0 52,-4 0-22,-1 2 27,1-1-16,-4 1 11,0 0-29,-2 0 25,-1 0 5,-2 2 3,1-2-7,-3 3 10,0-3 31,-2 2-12,0 0-7,-4 2 30,2 1-30,-3-2 26,3 4-15,-2-1-22,-2 2 97,0 0-15,-2 4-15,8 0 29,-14 0 19,14 0-33,-18 5 22,9 0-11,0 2 26,-3 0 4,2 3-12,0-1-7,-1 5 4,-1-2 4,-1 3 3,1 2-22,1-1 0,-3 2-4,4-1 8,1 3-19,-2 1 0,1-1-19,3 0-11,-4 1 19,5-1 26,0-1-82,1 2 30,2-4-12,1 0 5,-1-1-16,1-2-3,4 0-4,-2 0-15,3-3-30,0 0 1,1 0-20,1-3 1,0 2 7,3-3 8,-2-4-15,2 4 10,-1-2-25,3-3 11,-1-2 15,0 0-19,1 0 19,2-2 8,1-3 6,4-2-6,0 0-8,4-3 48,0-2-86,0-1 9,2-4-5,3 1 23,-1-4-45,-1 3 11,3-3-4,-4 0-7,1-1-3,-2 0 32,0 1 1,0 0 26,-4 0-4,1 0-26,-2 4 30,-4 1 49,-2 0-27,2 3-34,-6 0 12,3 1 15,-3 2 37,-4 0-26,4 2 67,-4 0-41,3 2 0,-3-1 37,-1 4 4,-2 2 19,0 0 48,0-7-8,0 7-7,0 0 19,0 0 33,0 0-37,-17 12 41,13-4-52,-1 1 71,-1-1-68,-3 3 30,5 2-14,-2-1-8,-1 2-23,1 1 42,2 0-71,-2 1 15,2 1-12,0 0 19,1 0-33,1 1-34,1-2 19,0-1-8,1 0-18,1-1-15,0-2-12,1 1-32,1 0-12,0-4-19,1 0-3,1 2 25,0-6-14,-1 2-22,0-4-1,2 1 42,0-2-75,-6-2 11,14-1-34,-14 1 75,17-7-26,-6 2-11,-3-3 30,4-1-23,0 0-3,-2-2 25,4-3-25,-1-1 37,0-2-53</inkml:trace>
  <inkml:trace contextRef="#ctx0" brushRef="#br0" timeOffset="1.44288E6">10389 12310 804</inkml:trace>
  <inkml:trace contextRef="#ctx0" brushRef="#br0" timeOffset="1.44291E6">10427 12260 647</inkml:trace>
  <inkml:trace contextRef="#ctx0" brushRef="#br0" timeOffset="1.44322E6">10475 12193 591,'9'-14'-29,"-2"1"32,0 2 23,0 3 8,-3 1-15,-1 0 29,0 0 38,0 4-34,0 0 11,-3-3 8,0 6 11,0 0-4,0-4 8,0 4 14,0 0 23,0 0 11,-9 11 7,3-3-25,1-3 10,-1 7 31,0-3-57,1 3 12,-2 3 7,0-1 8,0 3-27,1-1-3,2 2-22,-2-3-23,0 3-19,4-1-7,-1-2-11,1-1-4,1-1-26,-1-1-7,2 1-37,0-2-27,2 0 26,-1-2-63,1-2 8,-1 0 11,3-2 3,0-2 34,1 1-44,-5-4 17,11 3 16,-11-3-37,14-3 52,-7-1 10,2 1-66,1-5 37,4-1 27,-3-2-27,3 0-41,0-5 48,3-1-18,0-2-7,3 0 29,0-3 34,-2 4-19,1-4-26</inkml:trace>
  <inkml:trace contextRef="#ctx0" brushRef="#br0" timeOffset="1.44352E6">10738 12155 599,'14'-14'33,"-4"3"16,-3 2 51,-1 2-66,-1 2 22,0 1 3,-2 0 8,-3 4 45,0 0 11,0 0 18,0 0 31,0 0-12,0 0 18,0 0 1,-12 21 0,7-11-41,0 1 25,1 1-2,0 3-27,-1 1-15,1-1-8,0 5-18,1-3-14,1 2-23,-3 0 3,4 1-33,-1-6 8,2 3-8,-1-3-15,2-1-37,-1-1-4,2-2-18,-1 0-16,1 1 16,1-4-27,-2-2-10,3-2 3,2 1 15,-6-4-15,8 1-7,-8-1-30,0 0-12,20-3-10,-13-2-27,2 0 38,2-4-23,0 0-3,1-2 33,2 0 22,-2-3-21,5 0-20</inkml:trace>
  <inkml:trace contextRef="#ctx0" brushRef="#br0" timeOffset="1.44355E6">10923 12286 1020,'19'-18'-134,"-5"5"44,0-1 1,-3 3-75,-1-1-97</inkml:trace>
  <inkml:trace contextRef="#ctx0" brushRef="#br0" timeOffset="1.44385E6">11080 12047 33,'0'0'82,"0"0"-30,0 0-33,0 0 44,0 0 0,0 0 34,0 0-30,0 0-26,0 0 11,0 0 19,0 0-8,0 0 4,0 0-33,0 0 33,0 0-26,0 0 11,0 0-26,0 0-15,0 0 34,0 0-79,-13 9 1,13-9-5,0 0 12,0 0-15,0 0-126,0 0-392</inkml:trace>
  <inkml:trace contextRef="#ctx0" brushRef="#br0" timeOffset="1.44622E6">11057 12257 130,'5'-3'126,"-5"3"23,4-4-44,-4 4 21,6-3 19,-2-1-59,-4 4 11,10-5-19,-5 2 34,0 1-38,-1-2 60,2 0-67,0 0-26,0 1 41,0-1-30,1-1 23,-1 1-16,1 0 1,-2-2-1,2 2-21,-1-2 6,-2 2 1,3-1-8,-1-1-3,-1 1-1,0 0-3,0 0-4,0-3 4,0 2-41,0-1 18,-1 3 23,-1-3-38,1 1 46,-3 1-35,2-1 9,-1 0 2,-2 0-6,1 0 3,-1 1 19,0 5-19,0-11 0,0 7-18,0 4 7,-3-10-45,0 3 34,3 7 33,-5-5-18,2 1-8,-1 1-7,-1 0 22,5 3 0,-11-2 19,11 2-7,-11-3-16,11 3 34,-14 1 33,14-1-36,-14 4-27,8-3 30,-1 1 11,0 2-15,0-1 52,0 1-40,1 1-12,-5 1 30,5 1 15,-3 0-11,1 1-4,1 1-11,0 0-19,1 0 4,0 3 15,-2 0-4,3 1-11,-1 0 0,2 2-19,-3-1 30,4-2-22,-3 3 3,2-1-14,0 1 56,2-1-57,-1-2 23,2 0-30,-2 2-22,3-3 19,0 3 6,0-2-2,1-1-16,1 0 15,0 1-11,2-3-4,0 0-22,0 0 0,3-2 23,-1 0-42,-1-2-18,3 1-8,0-2 52,-1-2-33,2 1 30,-2-2-4,4-1 11,-11 0 7,18-1-29,-5-3 7,-3 0 15,4 0-37,0-1 8,0-1 3,0-2-11,2 0-8,-2-2-11,2 1 8,2-5-34,-5 4 23,4-2-5,0-1 9,-3 1-27,-3 2 4,0-1 15,-1-2 52,2 3-64,-1-2 23,-3-1-11,1 1-15,1 1 37,-2-2-22,-1 0 18,2 0 8,-1 1-30,-2 0 53,1 0-20,-1-1 4,-2 1 42,3 1-53,-3 2 52,0-1 23,1 2 14,-2 0 16,-1 2 14,1-1 11,-1 2-14,2-1 0,-4 1-23,0 5 0,4-7 15,-3 2-15,-1 5-7,2-6 71,-2 6-42,0 0 8,0 0-15,0 0 12,0 0 6,0 0-14,0 16 30,0-9 3,-2 1-14,1 2-1,-1 1-3,0 0-26,2 2-4,-4 3 18,2-2 8,-1 2 4,1 2-26,-1-2-12,0 1-18,-1 3 11,1-3 0,-2 3 0,0-3-26,1 1-4,1 0-25,0-1 58,0-3-43,-1 2 21,0-3-26,2-4 31,-3 1-46,3-2-3,0 1 0,0-3-8,1 0 0,-2 0-7,3-2-30,-2 1 23,2-5-12,-3 5-7,3-5 29,0 0-3,0 0 0,0 0-11,0 0 14,0 0-18,0 0 4,0 0 11,0 0-4,20-11 19,-14 7-49,1-1 8,0 1-8,3-3 49,0 0-41,1 0 37,3-1-48,1-3 10,-2 0-17,5 0-12,0 0 41,-2-2-4,2-1-7,0 0-45,-2 0-33</inkml:trace>
  <inkml:trace contextRef="#ctx0" brushRef="#br0" timeOffset="1.44626E6">11675 12235 811</inkml:trace>
  <inkml:trace contextRef="#ctx0" brushRef="#br0" timeOffset="1.4463E6">11723 12193 610</inkml:trace>
  <inkml:trace contextRef="#ctx0" brushRef="#br0" timeOffset="1.44633E6">11760 12158 502</inkml:trace>
  <inkml:trace contextRef="#ctx0" brushRef="#br0" timeOffset="1.44637E6">11787 12129 364</inkml:trace>
  <inkml:trace contextRef="#ctx0" brushRef="#br0" timeOffset="1.44667E6">11805 12105 372,'3'-7'11,"1"2"11,-1 2 4,-2-2 23,-1 5-8,1-5-23,-1 5 42,0-5 18,0 5-33,0 0 55,0 0 23,-11-4-15,11 4-15,0 0 19,0 0 18,-14 8-3,11-4 11,-1 0-4,-3 2-41,3 2 26,-2 0 7,2 0 5,-2 4-16,2-2 1,-4 3-12,4 1-48,-2 0 33,3-1 4,-1 2-4,1-1-48,0-1 26,0 2-37,2-1-30,-3 1 11,4-3-25,0 1-13,-2-2-25,4 0-4,-2-1-29,0-3-49,1 1 11,-1 0 11,3-1-14,-2-2 18,1 1 22,0-3-18,-2-3-15,6 6 33,-6-6-41,6 2 38,-6-2-30,0 0 22,18-5 23,-11-2-57,2 2 1</inkml:trace>
  <inkml:trace contextRef="#ctx0" brushRef="#br0" timeOffset="1.44671E6">11811 12339 770,'15'-14'-115</inkml:trace>
  <inkml:trace contextRef="#ctx0" brushRef="#br0" timeOffset="1.44675E6">11869 12288 528,'18'-17'-93</inkml:trace>
  <inkml:trace contextRef="#ctx0" brushRef="#br0" timeOffset="1.44738E6">11954 12205 390,'18'-16'38,"-5"0"-20,1 3-44,-3 1 41,-1 2-7,0-2-42,-3 0 34,3 2 37,-1-2 12,-3 5-16,-1-1 19,2 2 15,-4-1-37,1 1 4,0 2 36,-4 4 31,3-4 11,-3 4 92,0 0-62,0 0 74,0 0-56,0 0-7,-13 18 7,10-10-34,-2 1 45,0 3-48,1 1 0,-3 0 0,3 3 0,0 0-45,-2-1-3,3 1 14,0 2-29,0-4-8,2 1 15,-1-1-23,1-2-29,1 0-26,1-2 26,1 2-67,1-3 22,0-1-11,1-1-33,-1-1 18,1 0-34,2-3 5,-1 0 7,1-2-1,-6-1 42,13 0-37,-13 0-42,16-6 34,-8 2-26,0-2-14,2-1 2,0-2-14,0 1-3,1-5 44,0 0-30,-1 0 22,0-1 8,3 0 11,-3-1 34,2-1-64,-3 4 90,0-1-1,0 2-14,-1 0 48,-1 3 19,-2-2 4,1 3 14,-2-1-14,-1 4 18,1-1 7,0 1 38,-4 4-11,3-4 3,-3 4 41,0 0 12,0 0-23,0 0 19,0 0-8,-1 17-18,-1-12-12,1 3 16,1 1-8,-3 1 0,0 0-23,2 2 1,-1-2-23,2 1-22,0 2 30,-1-1-4,2 0-11,-1-1-4,2 0-15,2-1-37,-1-1-7,1 0 10,-1 0-44,3-2 64,2-1-20,-2 0-58,1-1 21,1-2 12,2-1 7,-1 0-7,-2 0-1,4-4 5,-1 0-5,4 0 8,-1-2 23,0 0-19,1-3-30,0-1 18,3-1 1,-3 1-30,3-4-19,0 0 15,0-2 15,-2 1 30,0-3-37,0 2 18,0-2-15,-2-3 12,1 5 22,-2-6-4,0 4-19,-3 0 34,-2 2 37,0 0-74,0-1 4,-3 3 10,0 0-29,-2 1 15,-2 3 30,3-3-42,-6 4 38,3 0-4,0 0 30,-3 3 11,0 0 4,3 4 37,-8-4-30,8 4 34,-11 0 48,11 0-41,-13 8 4,4-1 7,2 0-7,-1 3 37,0-1-7,-1 4 4,2 0 10,0-1-7,-1 1 8,2 2-30,0-1 26,2-1-23,0 3-18,2-4-11,2 3 26,-2-1-12,4-1-40,-2 1 14,1-1-14,0 3 11,3-5-23,-1 2 16,-1 0 7,1-1-38,2-1 12,-1 0-41,1 0 4,-2 1-20,1-2-36,1 0-11,0-3-72,0 2-14,0-2-22,-2 1-56,2-3 52,0 2-12,1-7-55,-2 4 4,4-3 40,-1 1-37,2-2 49,-9 0-257,21-3-250,-11-1 12</inkml:trace>
  <inkml:trace contextRef="#ctx0" brushRef="#br0" timeOffset="1.44771E6">13126 11954 279,'0'0'327,"3"10"-96,-3-10-33,-1 8-87,-1-1-185,-3 2-146,0-1-443</inkml:trace>
  <inkml:trace contextRef="#ctx0" brushRef="#br0" timeOffset="1.44801E6">12937 12424 424,'0'0'450,"-3"7"-36,3-7-1,0 5-59,0-5-75,-4 5-52,4-5-115,0 5-142,0-5-141,0 0-101,0 0-491,0 0 63,0 0 37</inkml:trace>
  <inkml:trace contextRef="#ctx0" brushRef="#br0" timeOffset="1.51617E6">8038 12945 141,'0'0'354,"0"0"-16,0 0-21,1-8-38,-1 8-7,0 0-41,0 0 3,0 0-14,0 0-8,0 0-14,0 0 18,0 0 14,0 0-43,0 0-24,0 0 24,0 0-53,0 0 7,0 0 4,0 0-11,0 0-7,0 0 26,0 0-12,0 0-37,0 0 41,0 0-55,0 0 3,4 20 45,-6-13-90,2 0 41,0-1-7,0 1-18,0 2-16,0-2 12,-1 2-12,1 3 8,0 0 29,-1 1-32,1 0-16,0 1 26,-1 0-11,-1 3-15,1 0 1,-2 0 18,1 1 3,0 1-25,0-1-8,-2 0 33,2 2-14,0-2-4,-2 1 22,-1 0-29,2 0-1,1 0-3,-1-1-8,0-2 16,0 0-16,0 1 0,0-2-11,0-1 42,0-2-61,0 2 1,1-5 14,-1 2-7,1-1-19,0-1-14,-1 1 11,0-2-75,2-3-37,-2 2-26,2-1-75,-2 1-107,-1-2-64,2 2-86,1-3-476,-2 1-18,0-1 118,3-4 90,-1 5 52</inkml:trace>
  <inkml:trace contextRef="#ctx0" brushRef="#br0" timeOffset="1.51709E6">7779 13639 215,'0'0'209,"0"0"-12,0 0-11,0 0 12,0 0-8,0 0 14,0 0-10,0 0-41,0 0 7,0 0-11,0 0-4,0 0-15,0 0-18,0 0 41,0 0-16,0 0 1,0 0-11,0 0-23,0 0 22,0 0-25,21-10 7,-11 8 7,0 0-14,4-2-19,2 0-15,0-1 4,4 2-4,3-4 3,1 0 23,1 0-37,0 2 0,0 0-15,2-2-19,-3 1-29,-1-1-30,-2 3-15,-3 0-45,1 1-37,-1-1-123,-3 2 7,-2 2-36,-1-2 29,-4 2-205,0 0-312,-8 0 92,14 0 64</inkml:trace>
  <inkml:trace contextRef="#ctx0" brushRef="#br0" timeOffset="1.5177E6">7790 12917 18,'0'0'272,"0"0"-8,0 0-18,0 0 11,0 0-8,-6-4-48,6 4 4,0 0-4,0 0-7,0 0-4,0 0 3,0 0-7,0 0-7,0 0-11,0 0 14,0 0-40,24 7-12,-16-7-30,-8 0 27,21-2-15,-11 2-30,0-2 26,4 2-34,-1-3-22,2 2 26,-1 0-40,2-1-5,-1 1 16,3-2-64,-2 2 15,4-2-23,0 0-36,-3 2-27,2 0-81,-3-2-72,1 3-100,-1 0-7,-2 0-67,0 0-339,0-2 26,-3 2 78</inkml:trace>
  <inkml:trace contextRef="#ctx0" brushRef="#br0" timeOffset="1.51823E6">8483 13239 186,'0'0'365,"0"0"-45,0 0-4,0 0 12,0 0-27,0 0-29,19 3-7,-9-4-23,0 1-30,2-2-4,5 0-44,-2-1 19,4-1 10,2-1-51,0 2-12,-1-2 23,1 1-53,1-1-44,-2 2-15,0 0-63,0-1-86,-3 2-82,-2-1-67,-1 1-26,0 1-335,-2 0-227,-4 1 85,1-1 123</inkml:trace>
  <inkml:trace contextRef="#ctx0" brushRef="#br0" timeOffset="1.51863E6">8699 13005 7,'0'0'391,"0"0"-11,-6-5-4,6 5-49,0 0 16,0 0-71,0 0 22,0 0-41,0 0 26,-8 14-78,8-10 4,-3 3 7,2 0-48,-1 1 7,1 2-18,-1 1-26,2 0 14,0 4-37,0-2 4,0 2-18,-2 0-8,2 5 37,0-3-52,0 4 0,0-4-56,-2 5 8,2-3-16,0 1-10,0-2-64,0 2-56,0-3-92,0 1-79,0-4-33,0 0-529,2-1-19,-2-2 71,0-2 97,2-2 100</inkml:trace>
  <inkml:trace contextRef="#ctx0" brushRef="#br0" timeOffset="1.51912E6">9120 12874 130,'0'0'260,"0"0"-32,-10 7 25,5-2-22,5 2-34,-2-2 0,1 2-3,-1 3-23,1 0 0,-2 2-14,3 0 10,-1 2-40,-1-1 3,1 6-14,-1-2 10,2 3-29,-1 2-15,-2-1-4,3 4-11,-3 1-19,2-2 8,-2 1-15,-1 0-7,3-2 22,-2 3-45,0-4 7,0 2 23,0-5-78,0 0-19,0-1-26,0 1-14,-1-2-38,0 0 44,0-3-122,1-2-26,0 1 7,0-2 26,-1-1-279,2 0-149,0-2-26</inkml:trace>
  <inkml:trace contextRef="#ctx0" brushRef="#br0" timeOffset="1.51944E6">9314 12916 178,'0'0'194,"0"0"-19,0 0 48,0 0-63,4 18-3,-4-13-12,0 5 22,0-1-40,-2 4-4,2-1 3,-2 5-36,-1 1 33,1 2-23,0 0-33,-1-1 8,0 5 10,-1 2-3,-1-1-15,-1 2-11,3-1-15,-2 0 7,1 0-62,1 0-46,-1 0-59,0-1 7,-3 0-130</inkml:trace>
  <inkml:trace contextRef="#ctx0" brushRef="#br0" timeOffset="1.51948E6">9226 13479 1347,'-3'24'-659,"0"-9"56</inkml:trace>
  <inkml:trace contextRef="#ctx0" brushRef="#br0" timeOffset="1.51982E6">8939 13692 174,'0'0'231,"0"0"-45,0 0-7,0 0 4,0 0 14,0 0-26,0 0-29,0 0-42,21-8 8,-14 6 8,3 0-23,-2-1-8,3 1 12,0-1-30,1 1-15,0-1 23,1 1-27,1-1 1,-1 2-38,1-2-11,-3 3 30,6-3-27,-4 2-18,2 0-52,-4-1-37,1 1 11,-1 1-48,-1 0-34,0-2 22,-3 1-160,-7 1-312,16 0 18</inkml:trace>
  <inkml:trace contextRef="#ctx0" brushRef="#br0" timeOffset="1.52034E6">8922 12991 197,'0'0'335,"0"0"-22,0 0-12,-5-5-3,5 5-22,0 0-38,0 0 15,0 0 4,-3-3-45,3 3 4,0 0-33,0 0-38,0 0 11,0 0 12,10-7-42,-6 4-21,3 1-5,-1-1-14,2 1 3,5-1-7,-1-3 0,5 0 33,2 2-10,3-2-12,2-1 56,3 2-34,0-2-15,-1 0 1,2 0 0,0 1-23,0 1-19,-4 1-10,2 0-12,-4-1-59,-3 2-31,-1 1-28,-1-1-102,-1 1-33,-2 0-123,0 1 27,-3 1-105,-2 0-164,1-1-253,-10 1 48,15 0 120,-15 0 51</inkml:trace>
  <inkml:trace contextRef="#ctx0" brushRef="#br0" timeOffset="1.52082E6">9613 12806 409,'0'0'413,"0"0"1,0 0-20,0 0-47,6 15-16,-3-10-48,2 2-23,-1 1-10,2 1-23,0 3 15,3-2-56,-3 2-22,3 2 0,-3 1-23,2 4 8,0 0-18,0 2-16,-3 2-26,1-1 19,-2 4-11,2-1 11,-5 3-33,-1-1-12,0 2-15,-1 0-18,-5 5-49,1-2 5,-4 1-20,0 1-29,-7 7-79,0 0-77,-3-3-83,3-5 4,-8 3-126,4-8-496,-7 6 30,-3-4 149,-1-3 49</inkml:trace>
  <inkml:trace contextRef="#ctx0" brushRef="#br0" timeOffset="1.52148E6">7525 12671 189,'-2'6'295,"1"3"-20,-2 2 12,0 1-15,-1 4-8,-1 2 8,1 2-34,-4 6-22,1 3-8,-1 5 23,-2 12-22,-1 6-31,4 0-3,-3 4-14,1 1-16,4 4-26,0 2 26,0 0-22,4 0-37,1-2 10,2-1-32,6-3-57,1 0-63,2-4-37,4-2-82,7 0-134,-1-3-7,2-4-336,2-3-160,2-2 94,-1-4 44</inkml:trace>
  <inkml:trace contextRef="#ctx0" brushRef="#br0" timeOffset="1.52213E6">10095 13126 387,'0'0'435,"0"0"-29,0 0-45,9 4-29,-9-4-23,12 0-4,-12 0-18,22-3-16,-8 2-10,3-2-23,4 1-59,-1-1 18,0-1-63,6-2-3,-3 4-64,2-3-64,-2 3-73,-2-2-72,0 1-74,-1 0-55,-1 1-616,-1-1 57,-3 3 74,-1-3 38</inkml:trace>
  <inkml:trace contextRef="#ctx0" brushRef="#br0" timeOffset="1.52248E6">10350 12915 107,'0'0'399,"0"0"-23,-6-3 11,6 3-37,0 0-22,-9 10-12,8-3-29,-3 1-8,2 4-3,-1 0-42,-2 3-7,4 1-18,-1 1-16,1 3-14,-1 1-23,4 1 1,-2 2-38,1 1-7,1 1-109,-2-2-25,1 1-75,-1 1-70,5-2-112,-2 2-120,-1-5 31,-1 2-470,5-7 26,-2 0 116,-1-3 93</inkml:trace>
  <inkml:trace contextRef="#ctx0" brushRef="#br0" timeOffset="1.52291E6">10953 12684 122,'-4'11'406,"-5"3"-19,2 1 4,-3 4-22,2 4-12,-2 4-48,-3 5-7,-1 10-8,-2 3-18,5 1-34,1 3-19,-2 2-22,3-2-22,0 3-8,0 0-18,5 1-16,-2-1-66,2-1-37,1-5-1,1-9-100,1 1-74,1-1-79,0 1-149,1-4-48,1-5-435,1 0 70,-1-4 60,3-1 122</inkml:trace>
  <inkml:trace contextRef="#ctx0" brushRef="#br0" timeOffset="1.52354E6">11224 12879 223,'0'0'421,"-1"-5"14,1 5-36,0 0-16,0 0-11,0 0-33,-6 14-37,5-6-16,-1-2-10,-1 5 7,2 1-11,-2 4-19,0 0-26,-2 3 26,2 2-37,-1 2-19,-2 3-22,2 0 23,-5 3-72,4 3-3,-1-1-7,0-2-42,2-2 30,-2-1-48,4-1 0,-2-3-63,1-3-79,0 0-15,1-3-126,1 0-100,1-4-161,-1 0-30,2-3-442,-1-1 51,0-3 113,1 0 77,-1-5 123</inkml:trace>
  <inkml:trace contextRef="#ctx0" brushRef="#br0" timeOffset="1.52386E6">11394 12909 152,'0'0'469,"0"0"-41,0 0-7,-7 16-4,3-9-33,2 3-34,1-1-26,-2 5-49,0-2-7,2 4-30,-2 3 1,0 0-53,-1 4-26,1-2-15,-2 4-26,2 0-48,0-2-19,1 3-78,-2-2-41,1 0-67,-2 1-63,4-1-135,-3-4-36,3 1-541,-5 0 60,1-3 101,1-1 70</inkml:trace>
  <inkml:trace contextRef="#ctx0" brushRef="#br0" timeOffset="1.52419E6">11001 13588 115,'-9'4'354,"9"-4"10,-9 3-28,9-3-57,-3 2 0,3-2-11,0 0-15,0 0-33,0 0-23,0 0 30,0 0-48,0 0-4,0 0-30,25 0-14,-13-2-16,3-2 15,5 0-3,0 0-19,1-1-41,3-1 4,0 0-53,-1 1-29,-3 2-11,3-1-64,-3 1-52,1-1-81,0 2-72,-1-1 5,-4 2-31,-2-1-476,1 0 52,-2-1 86</inkml:trace>
  <inkml:trace contextRef="#ctx0" brushRef="#br0" timeOffset="1.52451E6">11022 12898 279,'0'0'372,"-1"-5"4,1 5-41,0 0-26,0 0-7,0 0-19,0 0-23,8-5 20,-8 5-35,12-2 12,-12 2-37,15-2-23,-4 0-3,2 1-45,3-1 3,2-1-10,6-2-19,2 0-8,3 1-22,1-2-41,5 0-18,-1 1-53,-4-2-122,0 2-64,-2 2-167,0-1 33,-4 1-424,-3 1-56,-2 2 66,-3-3 72,-3 3 63</inkml:trace>
  <inkml:trace contextRef="#ctx0" brushRef="#br0" timeOffset="1.52495E6">11708 13157 331,'0'0'428,"0"0"-56,0 0-33,0 0-34,0 0-25,0 0-9,0 0-29,28-5-14,-14 3-9,0 2-14,3-2-15,3 1-11,1-3-12,7 1-14,-1-3-15,3 2-30,0 1 3,0-1-44,0-1-7,-2 3-60,1-1-49,-6-2-107,0 3-116,0 0-11,-4-1-100,-3 3-459,-1-2 38,-1 0 119,-4 2 60</inkml:trace>
  <inkml:trace contextRef="#ctx0" brushRef="#br0" timeOffset="1.5253E6">11967 12871 193,'0'0'406,"0"0"-45,-12 8 15,11-3-22,-2 2-19,-1 2-52,3-1 30,-1 4-34,-1 0-22,3 6-15,-4 0-19,2 1-44,-1 3 14,-2 2-29,2 1-11,0 1-26,-1 3-34,-1-4-75,0 3-36,3-1-72,-1-2-85,0-1-134,0 2-44,3-7-463,-2-1 31,2-3 66,2-3 38,-2-1 89</inkml:trace>
  <inkml:trace contextRef="#ctx0" brushRef="#br0" timeOffset="1.52569E6">12438 12698 353,'0'0'436,"0"0"-8,0 0-48,0 0-23,-7 16 19,7-9-70,0 4-1,-2 0-19,1 4-14,0 0-41,1 4-4,-2 2-11,1 2-41,0 3 11,-1 2-55,-1-1 29,-1 6-67,1 0 7,1 0-33,-3 1-37,0-2-8,0 0-62,2-5-1,-5 3-52,5-4-12,-1-1-96,-3-1-67,4-2-60,-4-2-182,2-3-405,-1-2 62,4-3 97,-3 2 60</inkml:trace>
  <inkml:trace contextRef="#ctx0" brushRef="#br0" timeOffset="1.52607E6">12667 12755 74,'0'0'328,"0"0"3,0 0 11,0 0-36,0 0-16,0 18-25,-1-7-9,1 0-40,-3 1 4,0 4-34,0 1-3,1 2-8,-3 3 0,1 2-23,0 2-18,-1 0-11,0 4-11,-4 1-4,4-1 18,-1 2-51,-1-3-16,0 2-25,3-5-30,-2-1-30,2 0-23,-2-2-70,0 1-52,1-7-79,2 1-44,-2 0-33,0-3 10,2-3-442,0 0 25,2-5 86,-1 1 79</inkml:trace>
  <inkml:trace contextRef="#ctx0" brushRef="#br0" timeOffset="1.5264E6">12904 12772 260,'-4'8'317,"2"1"-12,0 2-7,-2 0-26,2 3-1,-2 2-55,1 2-30,-1-1-3,0 3-1,-1-3-10,2 7-64,-2-2 26,1 2-64,1 0-36,-1-2-45,1 3-75,-1-4-37,-2 3-108,1-2 27,0-5-24,1 4-475,-2-4 25,-2 3 71</inkml:trace>
  <inkml:trace contextRef="#ctx0" brushRef="#br0" timeOffset="1.52682E6">12056 13622 186,'0'0'338,"0"0"-17,0 0-5,0 0-25,0 0-1,0 0-11,29-6-18,-19 4-34,1 0 15,5-1-37,-1-1 3,11-1 8,-1 2-11,3-3-4,2 1-4,5-1 4,4 1-22,0 1 0,3-2-8,2 2-7,0 0 0,-1 1-23,0-1 1,1 0-23,0 0-26,-5 1 30,1 1-64,-7-1-10,-2 1 10,-2 0-66,-4 1-38,-2-3-18,0 4-49,-6-2-59,-2 1-23,1 1-111,-3-2-97,-5 2-37,-2-2-496,1 0 79,-7 2 96,3-5 83,1 2 62</inkml:trace>
  <inkml:trace contextRef="#ctx0" brushRef="#br0" timeOffset="1.52738E6">12232 12683 156,'-1'-6'331,"1"6"-11,-6-6 12,3 3 7,3 3-34,-4-7 11,2 3 1,2 4 18,-3-6-33,3 6-8,0 0 11,-5-5-22,5 5-15,-2-4 19,2 4-49,0 0-26,-1-5 26,1 5-29,0 0-42,0 0 23,8-7 8,-3 6-34,5-3-4,2 2 33,1 1-62,5-1 29,2-1 15,6 2-15,2-2 7,3 1 31,3 0-31,8 1 4,2-2-18,3 2-4,-2-1-48,14-3-101,-8 4 0,-7-2 0,1-1 0,-4 1 0,0 0 0,-6 2 0,-4-1 0,-1 1 0,-5-2 0,-2 3 0,-1-1 0,-7 1 0,1-1 0,-3 1-108,-1 1-257,-2 0-119,-3 4-116,-1-3-126,-4 4-398,0-2 107,-2-4 72,-2 5 96,2-5 112,0 0 40</inkml:trace>
  <inkml:trace contextRef="#ctx0" brushRef="#br0" timeOffset="1.5281E6">13432 12436 189,'0'0'376,"0"0"-48,0 0 26,0 0-53,0 0 23,0 0-41,0 0 4,0 0-23,0 0 27,8 22-46,-5-15-25,0 1 22,1 4-22,-1 0-4,2 2-26,0 2-23,-1 4-33,0 0 11,1 4-22,-1 0-7,-1 0-20,1 3-2,-1 2 6,-1-2-18,-2 3-4,1 0-22,1 6 11,-4 0-15,2 0-15,-1 1-7,-1 1 11,-5 11 0,1-1-7,0-6-1,-5 2-3,1 1-8,-5 1-3,-1-2 11,-4-1-16,-1-1 46,-3-1-30,-2 0-15,-2-7-4,0 2-19,-3-4 20,5-6-1,3-6-4,0 0-29,0 0-30,-2-3-52,-1 0-79,2-5-55,2 1-108,0-2-8,0-3-491,-2 2-131,7-6 98,-3 0 99,0-1 65</inkml:trace>
  <inkml:trace contextRef="#ctx0" brushRef="#br0" timeOffset="1.53278E6">13834 13004 320,'0'0'394,"0"0"-44,0 0 30,0 0-60,10 1-29,-10-1-12,0 0-22,9 0-26,-9 0-19,11-1-4,-11 1-18,14 0 11,-4-2 8,0 2-12,4-2-44,2 2 29,1 0-40,0 0 7,4 0-38,0 0 5,3 0 33,-3 2-64,5-2 27,-2 0-19,0 2-18,-2-2-23,4 1 33,-2 0-51,0 2 18,0-3 37,-3 3-18,-1-3-56,1 0-30,-5 2-7,-2-2-45,0 0-34,-2 2-25,-3-1-94,1 0-74,-4 1-34,2-1-48,-2 2 19,-6-3-615,7 2 78,-7-2 94,4 3 96</inkml:trace>
  <inkml:trace contextRef="#ctx0" brushRef="#br0" timeOffset="1.53353E6">14834 12641 137,'0'-4'387,"0"4"-22,-2-6 4,2 6-23,-1-6-18,1 6-19,-3-3 0,3 3-26,0 0-23,0-7-18,0 7-22,0 0-15,0 0-8,0 0-40,-2-6-20,2 6 9,0 0-38,0 0-8,0 0 23,0 0-34,0 0-14,0 0 29,-5 18-33,3-11-4,1 4-11,-3-1-8,1 3 4,2-1 23,-2 5-42,0 0 8,-1 0 15,1 2-15,-3 3-8,2-1-3,-2 4-4,1-2-3,-1 2 6,2 0-3,-2 0 8,-2-2-15,3 3-8,0-1 0,-1-1 19,2 1-42,-2-2-17,-1 2 18,2-4-12,-1 1-33,0-5-44,2 0-79,-3 1-33,3-3-67,1 0-23,-1-2-67,1-4-21,-3 2-288,3-2-178,0 0 70,2-4 56,-3 0 68</inkml:trace>
  <inkml:trace contextRef="#ctx0" brushRef="#br0" timeOffset="1.53396E6">15026 12576 174,'0'0'350,"2"-2"-63,-2 2-52,0 0 3,1-6-18,-1 6-38,0 0-11,0 0 4,0 0-15,0 0 19,0 0-15,0 0-26,-1 21-15,-1-14 18,1 2-18,-1 1-19,-2 0 27,2 4-38,0 2 11,-1 0-7,0 1-19,-2 2-11,0 0 15,-1 5-26,1-2 7,-2 2 19,2-2-38,0 2 5,-4 0-1,2 0-22,1-2 23,1 3-31,-1-5 5,-1 3 10,1-3-3,-1 1-37,3-3-12,-3 1-15,2-2-40,-1 0-12,0-1-92,2-2-61,-1 0-55,0 0-19,1-5-7,0 3-458,-1-4 22,0 2 75</inkml:trace>
  <inkml:trace contextRef="#ctx0" brushRef="#br0" timeOffset="1.53436E6">14476 13339 40,'0'0'388,"0"0"-23,-7 2-27,7-2-17,-6 2-1,6-2 4,0 0-23,0 0-10,0 0-5,0 0 5,0 0-75,0 0-15,-8 0-11,8 0-23,0 0-18,0 0 4,0 0-27,0 0 1,0 0-1,0 0-44,24-3-7,-13 2 25,1 0-33,1-3 0,3 3 4,4-1-19,0 0-7,2-1 15,7 2 29,-5-2-41,4-1 12,0 2-19,2 0-41,-1 0 45,0-1 7,-5 3-75,0-2 8,-2 1-67,1 0-29,-3 0-31,-4 1-74,-1 0-93,-1-2-11,-1 4-30,-3-2-100,-2 0-228,-8 0-193,10 1 82,-10-1 115</inkml:trace>
  <inkml:trace contextRef="#ctx0" brushRef="#br0" timeOffset="1.53492E6">14610 12489 301,'0'0'443,"0"-5"-30,0 5-22,0-7-15,0 7-26,2-5-3,-2 5-31,0 0-40,5-5 10,-5 5-18,6-1 19,-6 1-19,11-3-52,-11 3 0,13 2 7,-4-1-51,2 1 14,0 2-22,2-4-27,2 4 12,4-1 15,-1-1-48,2 4 6,4-4 24,2 1-61,2 0 8,1-1 19,1 0-19,3 0-22,-2 2 11,1-3 0,1 0-45,2 1 22,-3-2-18,-1 0-41,-1 2-18,-5-2-75,-3 0-45,-1 2-85,-3 0-112,-1 1-90,-4 0-96,-4 1-544,-2 1 56,-4 0 153,-2-2 70,-2 4 34,1-7 127</inkml:trace>
  <inkml:trace contextRef="#ctx0" brushRef="#br0" timeOffset="1.53738E6">8232 14826 1005,'0'0'-153,"0"0"-100,0 0-309</inkml:trace>
  <inkml:trace contextRef="#ctx0" brushRef="#br0" timeOffset="1.56425E6">8122 13896 167,'0'0'272,"0"0"-38,0 0 16,0 0-23,0 0-30,-3-4-14,3 4 10,0 0-44,0 0 15,0 0-22,0 0-1,0 0-18,0 0 3,0 0 9,0 0-9,0 0-10,0 0-8,0 0 26,0 0-26,0 0-27,0 0 35,0 0-31,0 0-10,0 0 25,0 0-25,0 0-15,0 0 21,0 0 12,0 0-3,0 0-16,-4 13-7,3-9 8,1-4-42,-2 9 19,1-2 23,-1-3-12,1 5-14,1-4 6,-1 3-17,-2 3-5,3-2 53,-1 1-60,-1 1 11,2 1 4,0-1-30,0 2 0,2-1 15,-2 0-14,1 0-16,2 1 11,-2 0 5,0-2-46,2 0 19,0 0-37,1 0 11,1 0-11,-1-2 4,0-2-23,2 0 26,-2 0-14,3-2-20,-1-1 16,0-1-11,2 0 40,-3-2-48,3 0 23,-8-1 33,14-1-34,-14 1-11,15-3 19,-8-1 141,1 3-22,-1-3 27,2-3-39,0 1 1,-1-1-11,1 2-8,1-6 0,-2 2-3,3 0-15,-2 0 14,0-2-11,-1 2 8,2-3 11,-3 2-48,3-2 48,-5 0-27,3 0 1,-3 0 19,0 2-15,0 0 36,-1-1-21,-1 0 3,-2 2 8,2 0-12,-3 1-18,0 0 19,0-1-27,-1 0-11,-2 1 30,-1 0-18,-2 1-12,2-2 30,-2 2-37,-1 0 41,1 1 11,-3 2-41,-1 0-4,4 0-11,-5 1-26,2 1 30,1 0-4,-1 2-15,9 0-11,-19 3-14,7-1-9,1 3-66,1 2-38,0-1-36,-1 5-42,1-1-63,-1-1-633,1 3 89,3 0 60,1-3 67</inkml:trace>
  <inkml:trace contextRef="#ctx0" brushRef="#br0" timeOffset="1.56482E6">8361 14449 44,'-6'12'164,"1"-1"-49,-2 0 1,1-2 25,-1-1-18,0 1-19,-1-1-7,-2 1-15,1-1-11,-3 1 15,-1 1 10,1-4-17,-2 5 47,1-4 16,-1 0-8,2 1-4,-2-4 34,4 1-8,-3 1 12,2-4 29,-1 2-11,0-1 19,3-3-4,1 2-11,-2 0 11,1-1 15,9-1-49,-14 0 20,14 0-1,-13-1-45,13 1 8,-9-2-7,9 2-31,-8-2 1,8 2 7,-7-2-22,7 2-30,-4-5 26,4 5-30,0 0 12,0 0-42,-8-2 12,8 2-12,0 0-3,0 0 4,0 0-23,0 0-37,0 0-11,0 0-12,0 0-55,0 0 0,0 0-71,0 0-45,-3 9-59,3-9-38,0 0-628,0 0 25,0 0 108,8 6 75,-8-6 71</inkml:trace>
  <inkml:trace contextRef="#ctx0" brushRef="#br0" timeOffset="1.56564E6">8405 14030 14,'0'0'272,"0"0"-37,0 0 3,0 0-11,0 0-3,0 0-12,0 0-26,0 0 30,0 0-23,0 0 1,0 0-26,0 0-19,0 0 29,-6 15-47,6-15 14,-3 9-7,0-6 10,2 4 13,0-3-24,-1 3-14,-1 0-19,2 1-3,-2 0-15,2 2 10,-3-2-14,2 3 0,0-1-22,-1 2 14,1 0 12,-1 2-23,1 1 8,-3 0-19,2 0 4,1 1 0,-1 2-4,0-2 30,-1 3-56,1-4 19,2 4-8,-2 0-22,0 1 14,3-3-14,-2 1 4,0 1-12,0-1 16,1-2-31,-2 0 19,1-2 1,1 1-65,-3 2 50,0-5 10,-1 2-33,1-4 0,0 1-7,-2 0 33,-1-1-23,2-3 27,-3 5-26,1-4 44,2-1-11,-4 0-29,2-2 29,0 2 0,0-4 0,-2 2 30,4-1 15,-1-2-15,-2 1-15,5 1-8,-5-1 38,8-3-30,-7 5 0,1-3-22,6-2 22,-7 3-18,7-3-1,-6 4-29,6-4 11,0 0-23,-5 4-37,5-4-33,0 0-71,0 0-78,0 0-78,1 7-556,-1-7 20,0 0 29,0 0 71,12 0 123</inkml:trace>
  <inkml:trace contextRef="#ctx0" brushRef="#br0" timeOffset="1.56647E6">8642 14086 55,'0'0'373,"0"0"-27,-1-5-26,1 5-3,0 0-12,0 0 15,0 0-48,0 0-26,0 0 11,0 0-15,-7 15-15,5-8 15,0-2-52,0 2 18,1 3-48,-2-1 34,0 3-23,2 0-15,-2 2-10,0 2-20,2 2 23,-2-2-34,1 3-10,0-2-38,2 2 52,0-1-30,0 1-44,0 0 7,1-2 0,2 0-33,0-1 33,0 2-48,-2-3-27,3-1 34,2-2 1,-1 0-53,0-2 26,2-2-19,-3 0-25,4-1 25,-2-2-18,1 0-4,0-2-3,2-1-12,-4 0 34,4-1-41,-9-1 48,16-5-15,-7 3 12,0-1-16,-1-2 34,2-2-15,-1 0-3,-1-3 26,2 1-34,-3-3 14,2-1 1,2-2 0,-4 1 8,1-7-1,1 3-3,-1-4 22,0 2 0,1-1 15,-3 0 3,1-1 1,-3 5 0,0-2 10,-1 1 12,0-3-3,-1 4-9,-2-2 5,0 1-4,0 1-19,-2 1 19,1-3 10,-2 4 9,-1 0-12,-1 1-15,0 3 12,-3-2 29,3 4-33,-2-2-19,1 2 19,-2 2 7,1 1-18,0 1 26,-3 2-19,1 2-8,1 1 5,8 0-27,-20 5 22,9 0-18,-1 2 12,0 2 6,0 3-14,-2 1-19,3 3 4,0 0-19,0 2-26,0 2-29,4 1-23,-1 1-60,1-1-81,3 2-49,1-3-212,1-1-421,1 0 41,1-4 67,3 0 108,1-2 75</inkml:trace>
  <inkml:trace contextRef="#ctx0" brushRef="#br0" timeOffset="1.56714E6">9120 14062 435,'-4'19'402,"4"-11"-15,-2-1-25,1 2-12,-1 4-4,1 0-45,-2 1-25,3 0-15,-2 6-38,2-2-15,0 1 20,2-1-57,1 2 4,-2-1-34,2 2-7,-1-2-63,1-2 30,1 3-1,-1-1-55,2-4-30,0 2 0,1-2 7,-2-1-15,2 0-7,2-4-11,-3 1 0,2-4 4,-1 0-31,1 0 31,-1-3 3,3 0 4,-3-3-33,1 2 3,0-3 26,-7 0 8,17-1-4,-8-1 18,-1-2-14,2-1 33,0-1-7,-1 1-7,2-4 6,0 1 12,-1 0 11,1-3 1,-1 1 17,0-3-6,0 1-23,0-2 18,1-2 4,-1 1 19,0-2 41,-1 1-45,2-1-22,-3-1 34,-1 2-12,-2 0 19,4 2 7,-3-2-56,-1 1 19,0-2 23,-2 0-31,-1 3 12,0 0 7,0 1 8,-2-1-64,0 0 19,-2 0 19,0 1-5,-1-1-21,0 1-1,-2 2 1,0-1-19,0 3 7,-4-2 4,3 3 0,-4-2 12,1 3-20,0 2 8,-1-2-3,0 2-9,-1 0 31,-1 3-37,-2-2-8,3 2 3,-2 1-10,-1 1 7,1 1 7,-2 2-7,2 0 15,-2 3 4,0 3-56,1 0 14,0 2-33,-1 3-33,3 0-4,-1 3-52,0 0-56,5 2-38,0 1-81,1 2-56,0 0-153,2-3-506,3-3 67,-1 1 146,3-2 58,0 0 79,0-3 75</inkml:trace>
  <inkml:trace contextRef="#ctx0" brushRef="#br0" timeOffset="1.56788E6">10358 14227 253,'0'0'428,"-8"2"-48,8-2-4,-6 3 7,6-3-40,-6 2-23,6-2 11,-7 2-29,7-2-30,-6 3-23,6-3 23,0 0-34,-8 2 0,8-2-37,0 0 1,-7 2-5,7-2-30,0 0-7,0 0-11,-3 4 4,3-4 18,0 0-55,0 0-5,0 0-3,0 0 4,13 4-19,-13-4 0,15-1-15,-15 1 4,21-3 11,-9 2-40,0-2 10,6 0 8,0 1-45,-1-3 3,1 3 16,2-2-8,0 1-25,1 0 21,0-1-22,-1 1-59,1 1 18,-2-1-41,-2 1-37,-3 0-22,1-1-34,-2 1-33,0 2-67,-2-2-23,0 2-112,-4-1 9,-7 1-95,13-2-456,-13 2 66,0 0 22,9 0 52,-9 0 169</inkml:trace>
  <inkml:trace contextRef="#ctx0" brushRef="#br0" timeOffset="1.56827E6">10430 14015 152,'-4'-7'495,"1"3"-40,3 4-31,-3-3-41,3 3 5,0 0-38,-4-5 22,4 5-56,0 0-14,0 0-19,0 0 19,-7 11-53,6-5-37,1-6 8,-2 12-23,2-4-14,-1-1 36,-1 3-55,0 2 7,0 3 4,1 1-37,-1 3 15,-1 3-34,0 0 0,0 2-7,1 1-4,-3-1-11,1 0-15,2 2-27,-1-3 9,0 1 25,1-3-67,0-1 8,-1 1-52,1-4-15,-1 1-83,1-2-36,-2 2-41,4-3-90,-2-3-70,2 1-83,-1-2-535,1-3-64,0 1 138,0-2 56,1 0 74,-1-3 79</inkml:trace>
  <inkml:trace contextRef="#ctx0" brushRef="#br0" timeOffset="1.56893E6">11106 14004 74,'-3'-5'447,"3"5"-4,3-6-37,-3 6-12,0 0-14,0-6-71,0 6-19,0 0-14,0 0-56,0 0-23,0 0 4,0 0-11,0 0 26,0 0-37,0 0 40,-3 24-33,3-13-14,-2 1 3,0 4-15,-1 2-30,-2 2-3,1 1-23,-3 2-15,2-1 12,-1 2-27,0-2-22,-3 0 19,1-1 37,3-1-48,-3 1 18,3-4-22,-2-2-23,-1 2-22,3-5 38,-1 2-42,2-3 12,0-2 37,1 0-56,-1-2-4,0-1 30,4 1-41,-2-3 8,-1 1 3,2 0-48,1-5 37,0 0-26,0 5-30,0-5 12,0 0 10,0 0-36,14-2-16,-14 2-3,12-2-15,-3-1-23,1 0 19,0 1-18,0-1-23,2-1-22,0 1 0,1 2 41,1-3-1,-4 0-36,5 1 3,-1 0-33,0 1 18,-1-2-70,1 3 26,-3-3-157,1 2-379,1 0 14,-3-1 56</inkml:trace>
  <inkml:trace contextRef="#ctx0" brushRef="#br0" timeOffset="1.56931E6">11334 14150 59,'0'-7'454,"0"7"1,0-9-12,0 9-23,0-7-44,0 7-3,0-5-61,0 5 12,0-6-59,0 6-12,0 0-15,-2-5-14,2 5-12,0 0-4,0 0-22,-5 14 8,3-8-15,-1 4 33,0 1-18,-2 3-1,3 0-33,-2 3-3,-2 0-16,2 1-25,-2 3 25,1-1-3,-1 3 3,2-1-33,-2 2-11,0 0-15,1-1 4,-1 0-5,2-1-25,-2 1-15,3-7-11,0 3-22,-1-3-12,0 1-30,3-3-48,-1 0-26,1-4-52,-1 0-52,1 1-93,1-1-30,1-2-146,-1-1-408,0-1-117,3-1 38,-3-5 119,3 6 75,-3-6 85</inkml:trace>
  <inkml:trace contextRef="#ctx0" brushRef="#br0" timeOffset="1.56994E6">11572 14161 78,'0'0'379,"0"0"-17,-17 17-5,16-12-26,-1 4 1,-2 1-42,1 0 1,-1 2 25,-2 3-81,2 0-5,1-1 9,0 2-61,-1 0-17,3 0 14,-2 1-49,1-2 12,1 1 3,1-1-48,0-1-14,0 1 32,1-3-47,1 2-23,-1-3 18,2 1-29,1-1-34,1 0 0,-1-2-14,3 0 3,-2-1 22,4-1-33,-2-3 30,3 1-4,-2-4-7,2 2 3,0-2-22,0-1 22,2-1 4,0-2-4,2-2-3,2 0 18,-2-2 19,1-1-52,0-1 25,1-1 20,0-2-23,1-2-12,-1 1 31,0-4-26,-1 0 22,0 1 14,-2-2-32,0-1 29,-2 0-4,-1 0 11,1 0-10,1-1 36,-5 3-33,2-5 19,-3 3 22,0 0-45,-3 1 8,-1 1 4,0 0-23,-1 2 0,-1 0 34,0 0-19,-3-2-26,1 3 22,-1 0-22,-3 3 23,2-1 6,-2 2-40,-2 2 7,-1 0 16,2 2-12,-4 1-4,1 0 30,0 1-34,-3 4 23,2 0-11,0 0-19,-4 4 30,1 2 0,-2 1-19,1 3-3,0-2 44,-2 4-63,-2 2 4,4 0 14,-1 3-36,1 0-50,1-1 1,-1 3-41,4 0-44,1-1-46,1 1-55,3-1-45,2-2-7,-1 1 78,4-4-555,0 1-4,1-4 60,1 4 56</inkml:trace>
  <inkml:trace contextRef="#ctx0" brushRef="#br0" timeOffset="1.57061E6">12144 14075 394,'0'0'406,"0"0"-23,0 0 12,0 0-64,0 0-18,0 0-19,-8 21-11,5-12-18,-2 1-27,4 0-3,-2 4-20,2-2-6,-2 3-8,1 2-60,1 0 1,1 0 22,-1 0-38,2 0-36,0 0 10,1 2-18,1-4-7,0-1-16,1 3 8,0-5-30,2 2 4,2-1 4,0-3-4,-1-1-34,-2-2 31,4 0-20,-2 0 20,-3-2-27,5 1-15,-1 0 26,-2-3-25,1 2-1,-2-5 26,3 2-3,0 0 22,-8-2-34,13 0 23,-13 0-8,16-2 34,-8 0-26,0-1 37,1-1-11,0-1 7,0-1-7,1-1 74,1-1-74,1-1 0,-2-2 11,2 2 8,-2-4-23,3 1 63,-3-1-26,0-1-10,0 0 6,-1 2-40,0-3 3,-1 0 19,1 2-18,-2-2 18,-1 1 4,-2-2-19,0 2-8,0-1 27,-1 3-19,0 0 11,-3 1 42,0-2-64,0 1-30,-2 3 41,-2-2-11,0 1 22,0-1 1,-2 3-46,-1-1 12,0-1 3,-1 1-21,-2 3-24,1-1-2,-2 2 25,-3 1-4,2-1 4,0 4-22,-4 0 26,2 0 30,0 3-45,-3-1-11,1 5 14,-2 1-14,-4 1-19,4 2 19,-1 2-63,3 1-23,-4 3-15,3 0-59,3 0-45,-1 3-86,3 1-29,2 1-127,0-1-223,5 0-455,1-2 131,2-2 63,2-3 127,2 1 81,2-1 64</inkml:trace>
  <inkml:trace contextRef="#ctx0" brushRef="#br0" timeOffset="1.57133E6">13087 14291 119,'-8'-7'398,"8"7"-33,-5-3-4,5 3-44,-4-4 10,4 4-7,0 0-18,-4-5-23,4 5 0,0 0-3,-5-2-42,5 2 20,0 0-9,0 0 12,-3-5-48,3 5-8,0 0-19,0 0 4,0 0-22,0 0-26,0 0 15,0 0-16,15-4-6,-15 4-20,12 1 23,-12-1-18,16-1-4,-6 1-12,5-2-11,0 1 5,3 1-39,0-3 20,2 2 22,1-2-53,2 2-25,0-2 44,1 1-33,0 0 11,-3-1-4,3 1-59,-3 0-41,0-1-31,-1 2-92,-4 0-97,-1-1-41,-2 2-133,-6 0-236,3 0-349,-10 0 100,10-2 89,-10 2 86,0 0 74</inkml:trace>
  <inkml:trace contextRef="#ctx0" brushRef="#br0" timeOffset="1.57234E6">13700 14043 409,'0'0'432,"3"-7"-34,-3 7-29,0 0-41,4-8-16,-1 3-21,0 0 3,0 2-26,1-1-15,0-3-26,3 3-33,-4-1-1,6-1 16,-2 1-53,0 2 8,0-3-30,1 1-18,1 0-5,2 2 5,-2-1-23,1 0-23,1 0 1,0 1 19,0 2-16,-1-4 19,-1 5-52,-9 0 4,17 0 7,-10 5-19,0-4 31,-1 3 10,-1 3-14,-1 1 7,-2-1-23,-2 4-6,-2 1 10,-2 0 0,-1 3 34,-1 2-48,-1-2 14,-2 0-10,0 3 21,0-3-18,0-1-19,-2 0 4,3 0-3,-2-2-20,0-1 5,1 0-12,2-3 15,0 0 1,0-1-16,2 0 4,-1-2 7,2 1 4,-1-1-7,2-3 0,3-2-45,-4 5 7,4-5 12,0 0-37,0 0 44,0 0-41,0 0-8,0 0 35,19-10-9,-14 6 16,5 0-11,0 2-1,0-1 12,1 3-1,1-3-3,0 2-15,-2 1 0,3 0 23,0 1-23,-2 2 22,0 0 30,2 2-48,-3 0 22,0 2 12,0 3 21,0-2-18,-2 0 45,0 4-15,-4 0 11,1-2 11,-2 2-30,-2 1 0,-2-2 42,-1 1-20,0 1 20,-4 1-12,0-2-11,-3 1-19,-2-2 45,-1 0-4,1 0-51,-2-1 25,-1 0-15,1-2-7,-2 0 30,-1 0-23,0-3-14,3 0 32,0-1-13,0-1 6,1-2 23,0 2-23,2-2 8,0 1-29,0-2 6,10 0-14,-14 0-4,14 0-11,-11 0-23,11 0-22,-9-2-7,9 2-23,0 0-18,0 0-19,0 0-37,-4-4-41,4 4-56,0 0-63,0 0-67,0 0-183,0 0-394,22-1 18,-22 1 105,13-3 81,-4 2 124</inkml:trace>
  <inkml:trace contextRef="#ctx0" brushRef="#br0" timeOffset="1.57298E6">14198 14084 372,'-2'-5'529,"2"5"-64,0 0-22,-1-5-33,1 5-27,0 0 4,0 0-7,0 0-52,0 0-4,-6 15-15,3-8-49,2 2-29,-2 2 4,2-2-42,-1 5-7,1-1 8,1 1-45,-3 0-30,6-1 0,-3 3 0,1-1-33,1-3 3,0 3-25,1 0-1,3-2 11,-3-1-36,1-1-20,0 0 12,3-3-8,-1 1-29,1-1 7,-1-1-11,2 2 33,-1-4-7,2-2-26,-1 1 3,2-1 23,-1 0-15,-1-1 0,0-1 8,4-1-20,-12 0-10,20-3 33,-9 1-3,0-2-23,0 0 45,1-1-23,1-2-3,-2-1 18,2 0 8,-1-1 7,1-2 8,-2 1-15,2-2-12,1-3 23,-1 0 0,0-1-11,-2 1-4,3-2 19,-4-2-12,3 2 4,-3-2 8,-2 1 4,0 2 3,0 0-8,-3-2 5,0 4 10,0-1-18,-2-1 23,1 0-16,-3 2-11,1 0 15,-2 1-14,-2 1-27,1 0 41,-3 1-26,0-2-19,-2 3 19,0 1-14,-1 1 2,-2 0 27,-1 2-22,0 1-4,-1 1 41,-1 1-34,-2 1-14,0 3 6,1 2-6,-5 2 37,1 2-1,1 3-62,-2 2 14,-1 0-11,0 5-15,3-2 8,1 4-45,0-2-49,1 2 5,1 0-8,2 1-8,1-1-70,2 1 11,4-4-64,-3 1-14,2-1-86,3-1-34,2-2-122,-2-3-574,4 2 75,-2 0 108,2-4 100,1-2 71,0 1 71</inkml:trace>
  <inkml:trace contextRef="#ctx0" brushRef="#br0" timeOffset="1.57367E6">14811 13970 197,'0'0'365,"0"0"0,0 0 7,-14 10-26,9-3-14,1-1-31,-1 3 8,0 0-33,1 1-16,0 2 31,0-2-64,-2 4-8,2 0 12,-2 3-26,2-1-49,1 0 34,0 1-56,-1 0-3,1 1-20,0 1 1,1-1-15,1-1 52,0 0-75,1-2-3,0-1 11,1 1-8,-1-2-33,3 0 19,2-1-42,-3-1-10,4 0 14,0-1-22,2-1 11,1-1 4,1 0-26,1-1-4,0-5 34,1 4-19,0-2-15,0-1 19,0-2 3,0 2-11,2-3 31,0 0-50,-2-3 12,3 2 18,-4-2-14,3-1 0,-3-2 29,2 3 0,1-3 12,-2-2 10,2-2-18,-3 2 38,2-3 7,-2 0-42,0 0 5,1-1 29,-1-2-26,-1 1 27,1-4 18,-1 1-38,-1 1 12,2-3 30,-4 2-57,0 0 9,0 0 47,0-2-55,-1 3-4,-2-2 52,-1 1-55,0 0 25,0-2-3,-3 2-41,0 2 3,0 2 23,0-2-23,-2 0-7,-1 1 41,-1 1-30,1 0-18,-4 0 40,0-1-47,-1 1 25,-1 2-4,-2 0-29,1 1 29,-2 2 1,0 0 3,-1 2-19,-2-1 31,1 2-31,-3 1-25,2 1 40,-1 2-51,0 0-12,-4 2 15,2 4-19,-2-1-52,-3 2-7,2 3-44,-3 6-31,0 1-15,0 3-81,1 0-41,3 5 37,0-2-105,-4 10-602,5-4 51,4-5 64,0-1 119,6-3 86</inkml:trace>
  <inkml:trace contextRef="#ctx0" brushRef="#br0" timeOffset="1.57497E6">15458 14033 55,'0'0'399,"0"0"3,0 0-34,0 0-36,0 0-12,0 0-30,0 0-48,0 0 15,0 0-30,0 0-18,20 0 25,-10 0-21,1 1-38,2 2 33,2-2-3,2 1-34,-1-1 30,4-1-26,0 1 15,1 0-48,3-1-23,0 2-11,-3-2 7,1 1-33,3 0 19,-2-1 10,-1 1-36,0 1-8,2-2 0,-1 0-30,-2 0 0,2 0 23,-1 0-45,-2-2-12,2 1 5,-1 0-53,-3 0-37,-1-1-3,-2 2-64,0-1-41,-2 0-30,-2 1-66,-3-1-57,1 1 67,-9 0-85,12-3-584,-12 3 99,0 0 35,0 0 62,0 0 157</inkml:trace>
  <inkml:trace contextRef="#ctx0" brushRef="#br0" timeOffset="1.57537E6">15483 14231 67,'0'0'390,"-6"2"1,6-2-29,0 0 25,0 6-52,0-6-4,0 0 23,3 7-45,-3-7-11,9 5-23,-5-2-7,4 1-14,-1-3-1,1 2 4,2 0-27,3-1-17,-1-1-9,3 1-29,0 0-7,4 1 14,2-1-21,0-2-5,3 2-22,-3-1-4,3-1-3,-1 0-30,1 0-1,-1-1-14,0 1-26,1 0 11,-4-2-59,0 2-68,-3-2-33,-3 2-48,0 0-42,-1 0-66,-3-2-64,0 2-86,-3-1-66,-7 1 52,11 1-522,-11-1 23,8 2 149,-8-2 85,0 0 8</inkml:trace>
  <inkml:trace contextRef="#ctx0" brushRef="#br0" timeOffset="1.58078E6">16359 14259 156,'0'0'476,"0"0"-21,0 0-42,13-8-33,-13 8-12,0 0-74,5-4 1,-5 4-42,6-4-30,-6 4 4,5-4-11,1 1-30,-2 0-14,2-1-46,-1 2 12,0 0 0,2-2-12,2-1-25,-1 3-8,0-3 11,1 0-48,0 1 0,0-1-15,1 1-8,1-1 16,-1-1-19,3 1-42,-3-2 16,0 2-8,2-4 8,1 2 7,1-1-18,-3-1-16,2-1 5,0 1 18,-3 1-19,1-4-7,2 3 11,-2-1-3,0 0-5,-2-2 12,1 3 11,-3-2 4,1 3-23,-2 0 19,0-2-3,-1 2 17,0 1-2,0-1 36,-1 2-33,-2-1 3,2 2-6,-1 0 21,0 0-18,-2-1 22,1 0-22,-2 6 4,1-7 18,0 4-11,-1 3-18,2-7 70,-2 7-63,0 0 14,1-8 9,-1 8-27,0 0 0,0 0 37,0 0-7,-5-4-44,5 4 18,0 0 14,0 0-32,0 0 40,0 0-22,-13 15 3,8-10 8,-1 3 8,1-1-4,1 1-15,-2 3 55,1-2-18,0 5-11,-1-1-11,0 1 30,-1 3-23,-1 4 0,-1 0 0,2 0 4,-2 1 0,2 2 19,-3-1 14,-1 4-44,1-1 19,-1 1 10,2-4-37,-1 0 27,2 0-12,-1-3-7,1 1-11,1 0-8,-2-1 7,4-4 16,0 1 10,0-2-21,-1-2-19,-1 0-19,3 0 22,0-2-66,-1-1 10,1 0-33,-2-2-22,3 2-11,-3-1-53,1-2-67,1 0-88,-1 4-80,3-7-6,-2 1-622,0 0 96,2-2 45,2-3 101,0 0 93</inkml:trace>
  <inkml:trace contextRef="#ctx0" brushRef="#br0" timeOffset="1.58147E6">16846 14156 271,'4'-5'469,"-4"5"-89,0 0-4,4-4-48,-4 4-38,0 0-10,5-2 10,-5 2 19,0 0-56,0 0 8,0 0-27,1 13-3,-2-6-22,-2 1-5,1 2-6,-1-1-12,1 3-4,-2 0-29,-1 3 18,1 0-29,-2 0 14,2 1-55,-2 1 21,1-2-14,1 1-26,-1 1-7,3-2 14,-3 0-66,4 2 14,-1-3 15,1-1-7,0 0-23,2-3 23,0 2-57,1-2 20,-2-1 18,3 0-34,0-2 31,-1-1 25,1 0-59,2 0-8,0-3 1,-1-1-19,2 1 25,1-1-6,-7-2 14,14-2-26,-14 2-11,16-5 19,-6 2-8,2-3-7,-2 0 30,4-2-38,-1 2 8,0-6 18,1 3-7,-1-2 22,4-1-18,-3-2-4,4-1 0,-4 0-26,3-1 29,0-2-6,-3 2 6,2-2 27,-1 0-41,-2-2 11,3 3 7,-3-2 12,-1 0-1,-1 2 27,1 0-27,-4 2 1,1 0 3,-3 1-11,2 0 19,-5-1-41,2 4 3,-2-2 16,-1 3-5,-2-2-7,0 2 4,0 1 15,0 0 0,-3-1 22,0 5-29,-2-3-5,0 4 49,-1-4-22,-1 2 22,0 1-48,0 4 22,-4-3-15,1 2-15,1 2 34,-3 0-8,0 1 30,-2 0-44,2 3 21,-1-1 34,-3 1-7,0 3-45,1-1 4,0 2 15,-1 0-8,-2 2 41,1 2-40,0 4-46,1-1 20,1 3-46,-2 3 1,3-3-60,-1 5-45,0 0-11,1 2-52,4-3-45,0-1-130,3-1-406,0 1-70,0-1 96,4-2 60,0-2 78</inkml:trace>
  <inkml:trace contextRef="#ctx0" brushRef="#br0" timeOffset="1.58226E6">17601 14091 14,'1'-5'257,"-1"5"11,0 0-26,0 0-7,0 0 14,0 0 16,0 0-53,0 0-30,0 0 34,-18 7-3,12-3-31,-1 3 41,1-2-33,-1 4 19,-2 3-23,0 0-7,-2 2-12,3 1 16,-3 2-34,0 1 22,1 1-48,-1-3-19,5 1 19,-3 2-26,1-4-30,1 1 18,1-1-10,2 2-23,-2-3-11,2 1 7,0-2-22,3-2 4,-1 1 0,1 0-26,-1 0-8,2-2-7,0 1-15,0 0-38,2-2-3,-2 0 19,3-1-27,-2 0 5,2-3 3,1 2-34,-3-2 49,2 0-8,2-1-14,-1-1-15,-4-3 40,11 1-36,-11-1 40,13-1 0,-13 1-11,14-4 8,-4-2 7,1-1 26,1-2-44,0 1 18,2-2-26,0-2 33,0 1 1,3-4 3,-2 0 26,0 0-7,1-2-11,-1-1 18,0 0 8,0 1 10,-1 0-21,0-1-4,-2 0 7,-2-1 8,1 3-4,-1 0 11,-3-1-18,1 2 3,-4 1 11,2 1 1,-3 0-8,0 1 3,-2 1-32,1 0 25,-4-1-7,1 3 0,-1 1 7,-1-2 26,1 3-44,-4 0 3,2 0 4,-5 1 4,4 2 4,-1-2 51,-1 2-44,-1 2 12,0 0 29,-2 1-23,10 1 8,-22 3-11,10 1 11,-4 1 26,3 0-26,-4 2-3,1 3-1,-2 5 12,2-3-38,-1 2-7,1 3-23,1 0-29,-1 0-23,3 2-66,0-2 81,2 1-15,-1 1-115,0 1-112,5-5-539,0 0 62,1-3 94</inkml:trace>
  <inkml:trace contextRef="#ctx0" brushRef="#br0" timeOffset="1.58299E6">17924 14113 201,'0'0'268,"5"-4"29,-5 4-2,0 0-35,0 0 38,0 0-30,0 0 4,0 0-23,0 0-14,-5 16-15,4-9-12,-2 0 4,0 1-3,-1 1-38,-2 1 0,2 2-14,-2 0-16,1 3 4,-1-2 23,-2 3-45,0 3-11,3-2 14,-2 0-55,1 0 3,-1 0 5,2-1-35,-1 1 23,1-1 8,3 0-34,-3 1 0,1-3 0,3 0-19,0-1-15,-1 0 4,1-2-37,1 1-3,0-2 10,1 0-3,1-3 22,-1 0 3,1 1-17,3-1 14,-1-3-30,2 1 11,0-3 19,1-1-22,1 1 37,0-2-12,-8 0-3,22-2-11,-11 0 34,2-3-35,-1 3 5,3-5 11,0 1-19,-1-1 15,2-1-19,1-4 30,1 0-22,0 2 26,-2-2-19,1-1 8,-1-1-4,0-1 11,0 0 12,-1-3-12,1 2 30,-2-1-4,0 0 15,0-2-22,-1 1 11,-1 1 7,-1-1 4,-3 3-41,0 0 38,0 1-16,-4-1-3,-1 4 11,1-4-7,-2 4 3,-2 0-33,0-1 10,-3 2-6,0-2 11,0 3-1,-3 1 23,0-4-26,-3 5-8,2 0-29,-4 0 44,1 1-25,-2-1 18,0 2 3,0 0-21,-2 3 3,0 0 14,1 1-21,-2 2-23,-1 1 0,-1 3-22,-1 1-30,1 2-33,-3 3-27,2 2-10,-2 2-79,-3 2-33,5 4-42,-5-1-70,5 2-595,0 2 125,-1-2 27,1 0 71,2-1 175</inkml:trace>
  <inkml:trace contextRef="#ctx0" brushRef="#br0" timeOffset="1.58473E6">7122 17011 134,'0'0'260,"0"0"-29,0 0 0,0 0 18,0 0-18,0 0-15,0 0-7,-7 13 14,5-6 15,2-1-66,0 2 29,-1 3-34,1 0-18,-2 1-7,2 3 6,0-1-6,0 2-15,0 2-1,2 0-18,-2 1-15,1-3-11,1 4 4,0-3-4,-1 0-23,3 2-7,-1-2 19,0 0-19,2 0-22,-1-3 18,0 1-3,1 0-26,-1-1-16,0-2 35,2-2-27,-2 2 4,3-3-38,-1-1 31,-2 1-19,3-1-12,1-1 12,0-2-30,-1-1 23,0-1 6,0-3 20,3 0-23,-10 0-7,18-6 22,-7 2-45,-1-1 30,0 0 11,0-2 23,2-2-41,0 0 14,-3-4 157,1 1-30,1-1 30,-3 1-67,2-6-8,-3 3 1,3-6-30,-1 1 10,-4-1-2,1 1-9,1-1-25,-1 0 7,-4 2 34,1-1-57,0 1 38,-3 0-26,0 1-7,-1-1-12,-3 3 26,1-1-18,-3 1 33,1 0-22,-3 4 15,0-1-38,1 2 19,-4 1-18,1 1 11,-2 4 18,2-1-41,-2 2 27,-1 3-12,0 1 8,0 1 7,-1 2 8,-1 1-38,-1 4-14,2 1 47,0 1-2,-2 4-9,2-1 1,2 3-19,-1 1 0,3 3 8,0-1-49,0 2-33,5 2-57,0 1-43,2-1-50,3-2-73,1 0-31,1 1-551,1-3 1,2 1 74,3-3 85</inkml:trace>
  <inkml:trace contextRef="#ctx0" brushRef="#br0" timeOffset="1.58631E6">7638 16997 93,'0'0'342,"0"0"-22,0 0-3,0 0-45,0 0-1,15 7-6,-12-4-23,1 4 11,0-2-22,2 4-12,-2-1 20,2 4-64,-1-3 0,1 5-30,-2 2 22,1 1-6,-1 2-42,0-2-11,-2 5 18,6 2-14,-5 0-15,3 1-19,-4-2 15,1 2-4,0-1-10,0-1-31,-1-2 30,1-2-11,-1 0-11,-1-2 4,1-3-20,-1-2-2,1 0 14,-2-2-34,0 0 35,0-3 2,0 1-36,0-1 15,2-3 14,-2-4-18,-2 5 14,2-5-14,0 0-15,0 0 22,0 0-3,0 0-23,0 0 11,-5-17 1,5 8-20,2 1 46,-2-4-38,1 0-26,1-2 34,0-3-34,1 1 15,0-2 0,1 1 7,1-1-18,1-3 11,0 1-26,1 0 22,-1 0 23,4 0-30,-3 1-12,0 3 35,0 1-27,-1 1 4,5 0-8,-4 2 0,3-1 27,0 3-19,0-1 3,-2 2 30,2 0-25,-1 4-27,-1-2 26,-1 2 1,2 2 6,-2 3 12,-7 0-7,11 3-8,-3-1 14,-3 1 5,0 2 0,1 2 7,-2 4 4,1-1-1,-1 1 1,0 1 15,-1 2-8,1-4 11,-1 2-36,-2 1 25,1-2-33,1 3 33,-2-4-7,0-1-4,1 0-23,-2-2 20,1 1-27,1-2 8,-2-1 25,0-1 16,0-4-4,3 8-33,-3-8-8,4 3 3,-4-3 1,0 0-34,0 0 15,0 0-22,10-16 11,-6 9 7,0-4-29,0 3 7,5-4 34,-4-2-46,3 2 20,0-2 7,2 1 0,-3 0-15,1 1 7,1 0 23,-2 2-19,0 2 1,-3 0 21,2 2-3,-2-1-15,2 3 52,-2 0-11,0 1 11,-4 3 45,6-2-23,-6 2 19,0 0-11,0 0 41,13 9-30,-9-5-11,-1 3-4,-2 0-26,2 4 26,1 1-19,-2 2 12,2-1-15,0 4 15,1-1-16,-2 2-10,2 0 0,-2-2-8,1 0 0,-2 1 15,2-2-30,0-4 42,-2 0-31,4 1 0,-3-4-7,-1 0 4,3 0-26,-1-1 33,1-2-22,0-3-8,0 1 30,-5-3-22,12 1 26,-12-1-37,13-6 22,-3 3-8,-2-4-14,1-3 33,5 1 0,0-6 0,0-2-29,6-7 25,0 0 23,7-11-45,1-3 8,0-1-19,2 0 33,-5-4-18,4 2-30,-5-2-7,-2 0 18,2 3-52,-8 1 15,2 6 22,-6 4-26,-4 2 12,2 5 3,-5-1-33,0 0 40,-3 5-14,0 0 22,-1 1 4,-1 2 11,-1 1-15,-1 2 0,0 1-8,-1 0 64,-2 1-33,1 3 21,-1 1-17,-1 2 2,1 0 24,-1 1-24,6 3 12,-13 0 38,13 0-46,-17 7 19,9-2 8,-1 3 22,2 1-26,-1 0 11,0 2 0,0 3 7,1 1-6,1 2 13,-1 0 24,3-1-27,-3 6-11,3 0-4,0 1 8,-1 2 4,1 0-1,1 0-18,0 1 37,0 1-29,2 0 10,-2 1 1,3 1-5,0-2-6,0 2 33,3 0-42,-2 0-10,0-1-4,1 0 8,1-2-1,0 1 23,-2-3-15,2 0-12,0 0-51,0-5-8,-2 1 23,2-2-23,0 0-15,2-3-15,-2-1-3,0-4-15,-1 2-26,0-2 14,1-1-3,0-2 7,0-2 27,0 0-34,1 0 14,2-3 5,-6-2 10,7 3-3,-7-3-3,0 0 25,14-4 7,-7 0 1,0 0-4,0-3 34,-1 0-27,5-3 41,-2 0-7,-1 0-7,2-2 18,1-2-7,-2 1 18,-1-3 26,2 1 12,-4 0-1,-1 2-7,3-1 45,-3 0 0,-2 2 11,-2 2 0,-1-2 14,2 3-40,-4 1 26,1-1 4,-2 2-30,-2 2 18,-1 1 1,0 0 10,0 3 34,6 1-14,-15 1 10,6 2-33,-1 2 4,1 0-4,-1 2-15,1 0 26,-2 3-34,1 2-10,2-1-5,-2 1-25,1 2-23,4 0-14,-1-2-53,0 3-30,-1 1-70,5-3-37,-1 1-64,1 0-63,-1 1-205,3-4-428,2-3 11,-1 3 112,4-4 137,-1 0 8</inkml:trace>
  <inkml:trace contextRef="#ctx0" brushRef="#br0" timeOffset="1.58765E6">8826 17340 215,'0'0'421,"0"0"-11,8-4-60,-8 4-30,9-5-7,-5 4-60,3-1-15,-1-3-7,4 1-64,-3-1 8,3-1-14,1 0-16,-1 0 0,3-2-52,-1 1 19,0-1-12,3-2-33,-2 2 23,-1-3-20,3 2-32,-2-2 6,0 2-29,1-3-22,-1 2-8,-1-2 11,-2 0-33,1 1-8,-1-1-18,-1-1-15,0 0 14,-2 1-6,-2-2-23,0 3 33,0 0 23,-4 2 26,2-2-30,-3 1 7,0 1 42,-3 0-27,2 4 45,-2-2-11,-1 2 37,1 0-4,-3 0 23,2 3 7,-2-1 19,6 3-15,-14-2 41,14 2-34,-10 2 4,3 1 15,-1-1-18,2 3 10,-1 1 31,-2 2-38,1 0 0,1 4-8,-1 0 27,1 3-19,1 1 8,0 2 7,0 1-49,1 0-10,3 2 21,-1-1-51,0-1 52,0 1-53,3-2 31,0 2-27,3-3-29,-1 0-12,-1 0-3,2-2-8,1 2 8,1-5-31,-1 2 50,2-5-57,0 1-7,1-2 34,-1-1 7,3 0-4,-1-4-11,1 2-26,-2-1 22,3-3-55,0 1 36,-2-1-21,2-1 3,1-3-15,1 0-22,-2 1 37,0-4-22,2 0 14,1-1-3,0 0-26,-2-4 30,3 0-16,-1-3 9,1 1-20,-1-4-40,1 0 48,-2-2-4,-1-1 49,2 1 15,0-1 14,-2 2 12,-1 2 33,0-2 60,0 3-23,-1 3 26,-2-2 12,0 2-8,-3 4 12,3-2-8,-3 0 3,1 5-14,-1-2 33,-1 2-48,1 1 41,-1-1 22,-3 5-4,7-2-3,-7 2 7,0 0-7,0 0 0,13 11 18,-11-6 34,1 3-8,-1 1-63,1 1 23,0 1 14,2 3-56,-2 1 46,-1 0-16,1 2-48,-2-1-8,3 0 19,-1-2-45,-1 3 1,-1-2 40,3 2-15,-4-3-33,4-2-22,-4-1-12,1 0-11,-1-3 4,0 0 11,0 0 8,0-1 7,0-2 0,0 0 26,0-5-26,-3 8-7,3-8 18,-2 4-11,2-4 0,0 0 18,0 0-21,0 0-5,0 0-3,2-25 7,1 17-3,-1-3-1,2-2 8,0 0-14,0-4 21,1 0-18,0 2 0,2-3-15,2 0 11,-2-2-30,0 4 15,3-2-7,-2-1 7,1 1 12,2 3-12,-3 0 41,0 3-18,-1 0-8,0 1 26,3 1-41,-2 2 23,-1 1-1,0 2 1,0 2 10,-1-1 68,-1 2-22,-5 2 14,0 0-18,16 7-1,-12-1 1,2 1 11,-3 0-30,0 2 0,0 1-4,-2 1 8,3 2-19,-4-1 45,3 1-45,-3-1 15,3 1-3,-3-1-8,1 1-15,-1-2 3,0-1-14,0-1 37,0-1-41,0 0 4,0-1 37,-1 0-33,2-3-1,-1-4-7,2 7-48,-2-7 22,0 0 26,0 0-11,0 0-26,11-11-8,-7 2-3,3-1-8,0-2-3,2 0 44,-1-2-33,3-4-15,-2 4-4,1 1 45,0-2 7,0 1 19,0 3 14,-2-2 8,2 2-14,-3 3 10,0-2-22,1 3 26,-2 2-14,0 1 47,0 1 23,-1-1 0,-5 4 34,10 0 11,-10 0-8,9 6 37,-5-3-10,-1 3-16,1 2 8,1 0 11,-2 2-22,0 1 33,1 1-11,-1 1-15,2 3 0,-3-1 8,3 1-34,0 0-45,-1 1 1,0-1 18,1 1-23,0-2 12,0 0 41,0-1-71,0 0 4,-1-3-15,0 0-23,-1 1-7,1-4-81,-1 1 6,1-1-96,-1-1-41,1-2-52,-2 2-90,1-4-208,-3-3-607,7 5 108,-7-5 30,7 1 152,-7-1 105,0 0 70</inkml:trace>
  <inkml:trace contextRef="#ctx0" brushRef="#br0" timeOffset="1.58803E6">10378 16958 85,'0'0'395,"0"0"-49,-12 12-74,12-12 0,-2 7-60,2-7-71,-3 8-74,3-3-111,0-5-120,0 9-521,0-4 97</inkml:trace>
  <inkml:trace contextRef="#ctx0" brushRef="#br0" timeOffset="1.58838E6">10328 17374 443,'0'0'625,"0"5"-48,0-5-26,0 0-33,0 6-60,0-6-97,0 0 4,0 0-67,2 5-30,-2-5-49,0 0-66,0 0-75,0 0-111,0 0-105,0 0-108,0 0-78,0 0-41,0 0-513,0 0 47,0 0 120,0 0 11,0 0 134</inkml:trace>
  <inkml:trace contextRef="#ctx0" brushRef="#br0" timeOffset="1.58978E6">11035 17324 510,'0'0'525,"0"0"-53,0 0-47,0 0-42,-3-8-51,3 8-38,0 0 0,0 0-19,9-9-33,-7 4-11,1 2-48,0-1-1,2-1-22,0 0-3,1-2-53,-1-1 22,1 1-32,1-1-20,0-1-29,0 0-30,-1-1-23,5-2-7,-4 3-26,2-3 15,-1 1-33,2-3 7,-2 1-27,0 1-10,-1-2-15,2-3 0,-1 2 14,-2 0 12,3-1 3,-3 0-6,-1 1-5,0 0 38,-1 0 7,0 3 15,1-2 18,-3 3 8,-1 0-19,1 0 53,-2 3-30,1-2 63,-1 3-23,2 0 23,-2 0-22,0 2-4,0 0 11,0 5 15,-2-8 4,2 8 18,-3-4 1,3 4-1,0 0 34,0 0-4,0 0 34,-11 12-23,8-3 15,-1 1 12,0 4-20,-2 2 1,2 2-30,-3 4 11,1 1 8,2 3-1,-2-2-18,2 3-15,-1-1 27,0 1-35,0 5-10,0-5-8,3 1-8,-3 0-40,2-3 14,1-1-3,-1 2-63,0-7-5,2 1-62,1-3-56,0-2-53,-2-1-59,1-2-86,2-1-52,-2 0-148,2-4-452,1-1 76,-1-1 51,2 0 78,0-3 124</inkml:trace>
  <inkml:trace contextRef="#ctx0" brushRef="#br0" timeOffset="1.59034E6">11387 17090 420,'-7'21'466,"7"-17"-42,0 4-26,-2 0-7,1 1-48,1 3-19,0 0-4,0 0-37,0 2-11,0-1-49,3 1-22,-3 0-22,0-1 37,5 4-63,-3-2-1,2-1-10,0 2-57,0-3-14,1 1-26,-1 1-16,0-5-21,3 2 7,-3-3-34,1 1-3,-1-1 40,-1-1-66,3 1 0,-1-4-12,-1 1 23,1-1 11,0-3-34,-2 2 30,-3-4-10,10 1 13,-10-1 1,14-1-11,-8-3 15,0 1-4,0-3 7,4 1-11,-1-3 19,-1-4 19,4 2-34,-2-5 26,1-1 0,2-1-19,-3-3 34,2 1-37,-2-3 48,0 0-12,0 0-14,-2-1 19,-1 1-11,-1 0 6,-2 0-28,2 3 10,-3 2 4,-2-3 4,-1 3 14,0-1 19,-3 2-22,0 2 4,-2 0-4,-1 1-12,-1 1 5,1 1-1,-4 1 5,2 2 6,0 3-3,-2-1-30,-1 3 41,-1 0-18,0 3 18,-1 0 18,1 3-21,-2 0-1,0 4-14,0 0 6,0 2-6,-4 6 14,5-1-11,-4 2-3,5 2-27,0 0-33,0 2-11,2 0-49,1 4-59,2-2-49,4 2-81,-2 1-53,3-6 19,0 0-503,4 1 53,-1-1 85,2-2 59</inkml:trace>
  <inkml:trace contextRef="#ctx0" brushRef="#br0" timeOffset="1.59137E6">12298 17016 260,'0'0'343,"-8"3"3,8-3-52,-7 4 23,4 1 3,-1 0 15,-2 2-52,2 1-4,-4 1-18,5 1-8,-5 4-19,3 1-7,-4 1-7,4 2 4,-1 1-42,-1 1-26,0 2 12,1-1-19,1-1-19,0 2-29,4-3 7,-2-2-23,2 3 5,-1-4-20,1-1 5,1 0-23,1-1-11,1-2 7,-1 0-10,-1 0-12,3-2-23,0 1-6,0-1 10,0-3-7,2 1-30,-4 0-11,1-2-3,2-1-16,0 0-3,-2-1 22,3-1-11,0 1-4,-5-4 19,9 4-38,-4-1-25,-5-3 25,0 0 27,16-6-8,-7 4 30,1-3-30,-3 0 19,2-2 7,0 0-22,1-3 22,-1 2 15,2-4-18,-1 0 3,0-2 8,1 2-12,1-3 1,-4-1 25,3-2-29,-1-1 0,-1 0 25,1-1 1,-2 1-15,-1-1 0,0-1-15,3 1 15,-6 3 15,1-1 30,-1 0-53,-1 1-3,-2 0 37,-1 2-19,0 0 12,-1 2-8,-2-2-7,-1 1 14,1 3 1,-2 0 10,0 1-3,-2 1-3,0 1-16,-2-1 38,2 4-23,-3-2 11,3 3 5,-3 0 21,-1 3-14,1-2-27,2 3 45,8 0-3,-23 4-23,12 0 45,-2 2-8,0 2 8,-1 1 0,3 2-8,-3 3-3,-2 1 7,2 3-22,0 1 7,0 1 23,4 1-34,-1 1-30,2-1-14,-1 1-49,5-1-41,0-1-53,1-1-51,3-1-60,-1 0-48,2-4-19,0 2-487,3-3 89,0-1 26,0 0 63</inkml:trace>
  <inkml:trace contextRef="#ctx0" brushRef="#br0" timeOffset="1.59309E6">11941 17042 119,'0'0'216,"-2"-5"-38,2 5 8,0 0-52,0 0 23,0 0-34,0 0 44,-2-6 12,2 6-38,0 0 16,0 0-31,0 0 20,-2-5-31,2 5 34,0 0-26,0 0 22,0 0-18,0 0-12,-7-3 27,7 3-5,0 0 8,0 0-33,0 0 26,-8-1-8,8 1-14,0 0-5,0 0 31,0 0-42,0 0 12,-15 6 7,15-6-3,-6 5-5,3-2 12,0-1 0,0 5-19,-1-3 27,1 2-12,0 1-19,0 2 12,-1-1-4,-3 2-26,4-1 44,0 4-6,-1-1-24,1 0 46,0 0-83,-1 2 31,1 1 25,-2 0-55,0 1 3,3-1 41,-1 2-22,0-2-48,0 1 63,0-1-75,1-1-3,0 2 59,0-2-30,1 0-18,0-1-8,-2 0 4,3 0 15,-2-1-4,1 2-40,1-2 3,0 1 22,0-2-29,0-1 3,1 1 0,-1-3-22,2 0 41,1-1-37,-2 0 7,0 0-8,2-2 12,-2 0-26,3 2 7,-2-4 8,3-1 37,-2 3-34,-3-5 12,8 2-4,-8-2-4,11 1-23,-11-1 42,12-3-37,-12 3-23,14-2 19,-9-1 7,3 0 11,-3-1-14,5 0 29,-3 1-30,-1-1-3,1-3 19,1 2-12,1-1-19,-3-1 27,2 0-26,0 0 7,-2 0 74,1-1-63,-1 0 4,1-1 45,0 0-41,-2 1-1,3-4 20,-3 2 3,0-1 7,1 0-26,0-1 5,0 1-5,-2-3 15,0 1-18,1 3-4,-1-2 18,0-3-18,-1 2 15,0 1-4,0-2-18,-1 2 25,0 0 5,-1 0-23,1-2-1,-1 2 31,-1-1-34,2 1 15,-2 0 23,0-2-8,0 2 22,-2 0-25,2 0-5,-1 2 1,-2 0-1,-1 0 23,2 1 4,-1-2-23,-1 4 23,1-2-19,-2 0-12,0 4 12,0-2 0,0 1 4,0-1-22,0 4 25,0-1 19,-1 0-15,1 1 15,-1-1-26,-1 3-7,0-2 7,7 3 0,-14 0-4,5 3 41,0 0-48,1 2 19,0 2 29,-1 2-45,-1 3-25,0 2-30,3 0-49,-4 4-71,4-3-10,0 5-98,0-1-70,-1 2-640,2-1 33,0 1 85,0-1 142,1-3 19</inkml:trace>
  <inkml:trace contextRef="#ctx0" brushRef="#br0" timeOffset="1.59771E6">1617 16088 37,'0'0'231,"-3"-3"-23,3 3-7,0 0-4,0 0-22,0 0 4,0 0-30,0 0 34,0 0-31,0 0-3,0 0 4,0 0 22,0 0-23,0 0 8,0 0 15,0 0-18,0 0-19,0 0 18,0 0 0,0 0 8,0 0-11,0 0-8,0 0 19,0 0-56,0 0 7,0 0-22,0-7-3,0 7 6,0 0-2,0 0-16,0 0 0,0 0-7,0 0 7,0 0 4,0 0-26,0 0-1,19 0-2,-19 0-5,8 0 19,-4-3-30,-4 3 0,12 0 16,-6-2-27,-6 2 3,14-3 12,-7 2-15,0-2-3,1 0 14,0 1-26,1 2-7,0-5 26,2 3-19,-1-1 11,0-1-14,1 2 29,-1-2-4,0 3-21,4-2-5,-4-1 19,0 2-7,1-2-4,-1 2-1,0-2-10,4 3 7,-5-3-3,3 1 7,-2 2 0,3-3-38,-5 2 27,2-1 15,-1 0-8,2 1-8,-1-1 12,-2 2-3,4-2-12,-2 0-12,0 1 12,2-1-3,-2 1 6,-2 0 12,3-1 34,0-1-46,-3 2-21,2-2 7,0 1-8,0 2 15,-3-3 19,3 3-7,-3-2-5,-1 0-10,3 2 3,-2-2 8,1 1-4,-8 2 0,11-4-15,-5 3 11,-6 1-7,10-3 11,-10 3 19,9-3-30,-4 2 14,-5 1-3,0 0-3,12-2 6,-12 2-3,6-1-11,-6 1-19,0 0-11,0 0-41,10 0 4,-10 0-37,0 0-79,0 0-18,0 0-93,11 7-19,-11-4-30,0-3-108,0 7-442,0-7 122,-7 10 74,3-5 42</inkml:trace>
  <inkml:trace contextRef="#ctx0" brushRef="#br0" timeOffset="1.59842E6">1817 16194 107,'-2'-4'235,"2"4"-12,0 0-14,0 0-4,0 0-12,0 0 5,0 0-20,0 0 9,0 0-24,0 0 9,0 0-23,0 0-8,0 0 12,-3-5-23,3 5-11,0 0-3,0 0 10,0 0-10,0 0-5,0 0-33,0 0 27,0 0-38,0 0 3,0 0 5,0 0 11,0 0-38,0 0 23,0 0-1,0 0 38,0 14-48,0-14-8,3 12 30,-1-7 4,-2 2-16,4 1 16,0 1 0,-3 1 33,1 0-49,2 2 5,-1-1 18,1 1-7,-1 0-30,1 2 7,1 0-4,0-1 1,-1 2 0,2-1 10,-5-1 20,5 3-42,-3-2-3,1-1 37,0-1-30,2 1-19,-2-1 4,-1-3-18,0 2-8,0-2 8,0 0-12,1-1 19,-3-1-22,3-2-26,-2 2-4,1-2-34,-1 2-22,0 0-22,1-1-45,-2-1-67,1 1-52,-1-1-52,2 2 37,-3-3-112,0 3-543,1-3 63,-1-4 101,0 8 62</inkml:trace>
  <inkml:trace contextRef="#ctx0" brushRef="#br0" timeOffset="1.59903E6">1767 16716 26,'0'0'301,"-3"-6"1,3 6-60,-1-4 41,1 4-26,0 0 7,-6-4-11,6 4 4,0 0-8,0 0-25,-1-7 25,1 7-7,0 0-11,0-7-37,0 7 40,0 0-44,0 0-7,-4-6-12,4 6 8,0 0-49,4-6 0,-4 6-3,0 0-15,1-6 10,-1 6 5,7-4-45,-3 1 30,-4 3-38,9-5-33,0 3 15,-4 0 0,5-1 22,-4-1-11,4 1-37,1-1-23,0 0 12,2 0 25,2-1-18,0-1 12,3 0 6,2-2-40,-3 2 15,7-1 7,-5 0-11,-1 1-4,2 1 7,-1 0 31,-2 0-31,1 0-3,-2 1 11,-1 1-22,-2 1-4,0-3-4,0 3-18,-3-1 22,-1 1-19,-1 0 31,0 1-24,-1-1-36,0 0-41,-1 0-56,-6 2 7,10-1-74,-10 1-19,7-2-52,-7 2-34,0 0-18,0 0-197,0 0-399,0 0 45,0 0 149,0 0 29</inkml:trace>
  <inkml:trace contextRef="#ctx0" brushRef="#br0" timeOffset="1.61883E6">2266 16321 37,'0'0'242,"9"-2"-8,-9 2-25,8-4-8,-4 2 7,-4 2 1,7-3-38,-7 3-3,7-3-23,-7 3 22,6-4-33,-6 4 12,5-2-42,-5 2 4,6-3-23,-6 3 12,0 0-19,6-3 16,-6 3-16,0 0-15,4-3 0,-4 3 30,0 0-44,0 0-12,0 0-15,0 0 27,0 0-23,0 0-4,0 0-14,0 0-38,0 0 8,0 0 7,6-4-4,-6 4 4,0 0-48,0 0 3,0 0 8,0 0 34,0 0-38,0 0 22,0 0 16,0 0-31,0 0 38,0 0 4,-19-2-20,19 2-28,0 0 58,0 0-36,0 0 40,-11 0 12,11 0 11,0 0 18,-5-3-14,5 3-27,0 0 49,0 0-19,0 0 30,-10-2 19,10 2-19,0 0 22,-6-2-14,6 2 10,0 0 16,0 0 10,-7-3-3,7 3-26,0 0 19,-7-3 3,7 3 34,0 0-41,0 0 11,-4-3-8,4 3-29,0 0 15,0 0 7,-8-1 0,8 1 30,0 0-38,0 0 12,0 0 15,-4-4-12,4 4-18,0 0 4,0 0-30,0 0 48,0 0-11,0 0-19,-7-4-3,7 4 11,0 0-11,0 0-4,0 0-11,0 0 11,0 0 3,0 0-17,0 0 14,0 0 0,13-5-15,-13 5-19,13-2-10,-13 2 44,12-2-56,-3-3-4,1 3 12,1-1-15,-1 1 14,5-1 1,-2-3-8,3 2-15,-1 0 23,2-2-19,-1 1 7,2 1 8,-4 0-11,3-2 0,-3 2-8,0 0 4,-2 1 0,-2-1-15,1 0-15,-3 2-22,0 0-4,-1-1-82,1 0-18,-8 3-26,10-3-49,-10 3 22,7-1-25,-7 1-27,0 0-55,6 5 18,-6-5-52,0 0-56,0 6-547,0-6 85,0 6 101,0-6 19</inkml:trace>
  <inkml:trace contextRef="#ctx0" brushRef="#br0" timeOffset="1.6194E6">2320 16099 104,'0'0'260,"0"0"-14,0 0-8,0 0 1,0 0-61,0 0 9,0 0-24,0 0 42,0 0-22,0 0 6,0 0-17,0 0-5,0 0-18,0 0-4,0 0-3,5 14-4,-5-14-38,4 6 1,-2-3 10,-2-3-6,4 9-9,-2-4-6,0 0 3,1-1-19,0 3 42,0 1-31,-2-2 1,2 3 11,0-2 7,1 2-41,-1 1 16,1 0 17,0-2 1,-1 1-11,3 0 7,-5 1-22,2 0-4,3-1 0,-6 3 7,3-3-25,0 2-20,0-2 49,-1 3-29,2-4-23,1 1-19,-4 0 27,2-1-12,0 0-52,-2-2-40,1 2-38,2-2-49,-3 0-62,2-1-83,0 2-11,1-4-409,-1 2-209,0-2 82,-3-3 127,5 4 30</inkml:trace>
  <inkml:trace contextRef="#ctx0" brushRef="#br0" timeOffset="1.6202E6">2759 16049 3,'0'0'239,"0"0"-12,0 0-11,0 0-8,0 0-22,10 9-15,-10-9 8,2 7 37,-2-3-63,2 2-15,-2-1-19,2 2 37,-2-2-14,1 3 3,2-1 7,-3 2-32,1-1-20,0 4 27,1-3-23,-2 3 4,2 1-8,-1-1 38,2 1-63,-3 0 18,1 2 4,0-1 7,1 1-26,2 2-7,-4 0-12,3-3 38,-3 3-15,1 1 11,1 0-30,-1-1 27,2 0-31,-1 0 5,-1 0-1,2-2-7,-3 1-27,1-1 24,1 1-1,-2-2 7,3 0 16,-3-1-71,1 0 40,2-1-14,-3 0-19,0-1-18,2 0-8,-2-4-22,0 1-23,0-1-41,2 0-33,-2-2 8,1 0-64,-1 2 0,2-4-67,-2 2-30,0-5-29,0 0-403,2 4-66,-2-4 104,0 0 25</inkml:trace>
  <inkml:trace contextRef="#ctx0" brushRef="#br0" timeOffset="1.62085E6">2881 16021 167,'-3'-4'238,"3"4"-40,0 0-35,0 0 68,0 0-71,0 0-7,0 0 7,0 0-7,0 0 3,0 0-22,0 0 11,0 0-29,0 0 14,0 0-33,0 0 11,0 0 30,-3 14-8,3-14-7,2 9-45,-2-4 30,0-5 11,1 10-33,0-4-8,-1 2 15,2-2-22,-2 2 7,5 1-33,-3 0 25,-1 0-17,2 1-13,-3 0 20,4 1-26,-1-2-8,0 3 7,-2 0 8,2 0 0,0 0 15,1 2-37,0 0 44,-1 0-59,-1 0 48,3 2-26,-2-3 22,-1 4-26,2-4 5,0 3-20,-3-4 19,5 5-11,-5-5-11,2 0 18,0 1 19,0-2-34,0 2 5,-1-3-12,0-1 11,1 1-15,0 0 8,-2-1 14,2-2-6,0 1-9,-2-1-3,0 0-18,2 1 25,-1-1-40,-1-1-46,1 0 9,-1-1-46,2 2-3,-3-2 56,1 2-79,1 0-85,-2-3-279,0-4-365,1 8 59,1-4 78,-2-4 49</inkml:trace>
  <inkml:trace contextRef="#ctx0" brushRef="#br0" timeOffset="1.62146E6">2663 16736 134,'0'0'435,"0"0"-36,0 0-53,0 0 52,-7 1-52,7-1-22,0 0-18,0 0-35,0 0 1,0 0-4,0 0-3,0 0-57,0 0-14,0 0-1,0 0-44,0 0-33,0 0 7,0 0 22,0 0-52,17-9 41,-17 9-41,10-4-37,-3 2-4,-1 1 19,3-1-27,0-1-6,1 2 10,1-3-3,2 0 3,-2 1-14,6-2-16,-3 1-14,3-1 26,-1 2 26,2-3-12,-1 1-29,0-1 4,0 3-8,0-3 8,0 3 7,-2-1 3,2-2-32,-4 2 25,1 1-15,-2-1-18,0 2 19,-2-1-5,-1 0 9,-1 3-5,2-5-26,-4 5-7,1-3-37,-7 3 18,12-2-37,-7-2-14,-5 4-31,8 0-33,-8 0-67,7-2-30,-7 2-63,0 0-30,0 0-246,9-1-324,-9 1 60,0 0 105,0 0 62</inkml:trace>
  <inkml:trace contextRef="#ctx0" brushRef="#br0" timeOffset="1.62216E6">2534 16041 230,'0'0'391,"0"0"-26,0 0-4,-4-3 4,4 3-45,0 0-22,0 0-26,0 0-4,0 0-30,0 0-7,10-6 15,-10 6-19,7-3-18,0 1 6,0 0-21,2-1-15,1 0-23,5-1 12,-3-1-16,4 0-18,0-2 15,2 1-33,2 0-5,-1-1 9,3-2-16,5 1-22,-3 0 18,-3-2-36,5 0 17,-4 1-21,2 3 3,-2-2 4,-1 0-22,-4 1-4,0 2 0,-2-1-37,-3 2-34,0 0-52,1 2-22,-6-2-38,3 3-51,-3 1-27,0-1-67,-7 1-37,10 2-48,-3 2-23,-3-2-480,0 2-14,-1 0 77,-3-4 127,6 5 22</inkml:trace>
  <inkml:trace contextRef="#ctx0" brushRef="#br0" timeOffset="1.62372E6">3821 15913 178,'0'0'279,"0"0"-48,0 0 19,0 0-16,0 0-59,0 0 41,0 0-18,0 0 6,0 0-14,0 0-11,0 0 3,0 0-33,0 0-11,0 0-11,0 0 3,-2-5-15,2 5 8,0 0-22,0 0-8,0 0-8,0 0-10,0 0-4,0 0 3,0 0 12,0 0-23,0 0-3,0 0-16,0 0 8,0 0 12,6 17-20,-6-17 20,0 6-23,0-6-12,0 7 27,0-7-15,0 9-7,0-5 10,4 1-10,-3 1-8,1-2-11,-2 3 30,1-1 10,-1 1-17,2-2 14,-2 2-4,0-2-7,2 4-22,0-4 11,-2 3 14,1-1-29,-1 2 15,2-2-11,-1 1 33,-1-1-45,2 3 27,-2-3-5,0 1 1,2 0-34,0 0-7,-1 0 15,-1 0 18,3 1-10,-3-1 14,2 0 3,-2 0-14,3 1 8,0 0-16,-1-1 19,-1-1 8,1 2-20,-2-1 5,1 0-8,2 0-3,-3-1 3,1 2 15,1-2-22,0 0 3,0 0 4,1 1-3,-2-2-31,1 2 49,-1 0-11,0-4 19,4 4-19,-3-3 0,1 0-15,0 0-23,0 2 23,0 0 4,-2-3 11,2 1 15,-1 0-23,2 1-11,-4 0 19,4-1-22,-3-1 3,1 1 8,2 1-8,-4-2 19,1 1-7,2 0-23,-1 2 33,1-2 1,-2 0-23,2-1-14,-2 3 21,1-2 64,1-1-82,-2 3 4,-1-2 52,4 0-7,-4 2-23,3-3 4,-3 1-4,1 1 0,2 0-11,-3-1 11,3 0 26,-3-1-44,1 2 18,-1-1-18,2-1 14,-1 2-22,-1 1 19,2-3-4,-2 1 0,0-5 11,1 10-3,1-5-5,-2 0 5,1 0-27,-1-5 23,0 7 11,1-3 26,-1-4-49,0 6-14,0-6-8,0 0-3,0 8-27,0-8-11,0 0-14,2 3-42,-2-3-44,0 0-49,0 0-14,0 0-49,0 0 85,0 0-122,0 0-372,0 0-213,0 0 82,0 0 93,-13-11 101</inkml:trace>
  <inkml:trace contextRef="#ctx0" brushRef="#br0" timeOffset="1.62474E6">3555 15998 156,'4'5'167,"-4"-5"-33,4 7 64,-1-2-46,0-1-25,-3-4 29,1 8-14,1-4 11,0 1-12,-2-5-3,4 9-15,-3-5 22,2 3-15,-1-1-14,-1-1-16,3 3 27,-3-1 29,0-1-67,2 1 4,0 0-25,0 2 25,0 0-12,0 0-17,-2-1-20,2 0 31,1 3-1,-3 0 1,2-1 37,0 2-42,0-3 12,0 1 4,-2 2-34,1 0 8,1 0-8,-2 0 22,-1-2-3,3 4-8,-2-2 15,-1 1-7,2-2-8,-1 2-7,1-2 11,0 2-26,-2-3 19,3 2-42,-3 0 27,3-2-4,-2 1-7,2 1 14,0-1-11,-2-1-7,2 0-19,-1 1 11,1-2 5,-1-1 13,0 0-2,-1 0-5,2 0 19,0 0 12,-2-2-23,0 1 14,2 1 1,-1 0-22,-2-1 25,3 0-25,-3 1 7,1-1-30,2-2 37,-3 2-44,1-1 18,-1-1 1,3 1 10,-3-1-33,2-1 15,-1 1 8,-1-5-12,0 8 4,3-4 7,-3-4-48,0 5 44,0-5-36,1 6-19,-1-6-1,0 0-29,2 5-15,-2-5-33,0 0-41,2 4-49,-2-4-26,0 0-41,5 3-115,-5-3-86,0 0-391,0 0 90,0 0 48,7-10 71</inkml:trace>
  <inkml:trace contextRef="#ctx0" brushRef="#br0" timeOffset="1.62565E6">4120 15782 107,'0'0'365,"0"0"-22,0 0-4,0 0-27,0 0-6,-4 18-57,4-18 19,0 7-59,0-2 10,0-5 1,-2 11-11,2-5-16,0 1-14,0-2-4,2 2-30,-2 0 4,0 0-19,0 0 8,0 1-8,0 1-14,0 0 25,3-1-48,-3 0 38,1 1-49,1 2 7,-2 2-37,1-3 67,-1 1-55,1 2-9,1-3 16,-2 2-8,0 0 1,4-2-12,-4 3-7,1-3-8,-1 3 15,0-2-4,0 0-22,2 1 15,-2 0-3,1-1 2,-1 0 13,3 0-24,-3 0-17,0 1 14,0-2-19,3 1 8,-2-1 45,1 2-31,-1-2-6,1 2 36,-2-2-25,2 1-1,0 0 34,-1-2-33,-1 4 22,2-1-30,-1-2 11,1 1 15,-2-1-11,0 1 7,2-3-48,2 5 34,-4-4-1,2 1 20,-2 2-31,0-2 49,1-1-45,-1 1-15,0-2 34,0 3-16,2-2 9,-2 1-31,0 0 15,0-1 42,0-3-38,0 3 18,0-4-21,2 2-1,-2 0-7,0-1-8,0-2 45,0 1-29,0-5 22,0 8-57,0-4 16,0-4-15,2 6-26,-2-6-23,0 0-26,-2 6-36,2-6-50,0 0-14,0 0-67,0 0-56,0 0-56,0 0-85,0 0-94,0 0-491,0 0 67,0 0 82,0 0 156,0 0 23</inkml:trace>
  <inkml:trace contextRef="#ctx0" brushRef="#br0" timeOffset="1.62679E6">3481 16688 11,'0'0'212,"0"0"0,0 0-3,-4-3 33,4 3-41,0 0 7,0 0 27,0 0 3,0 0-15,-4-4-29,4 4 3,0 0 34,0 0-7,0 0-49,0 0 33,0 0-7,0 0-37,0 0-11,0 0 3,0 0-15,7-8-25,-7 8 3,0 0 11,6-4-37,-6 4 15,4-4-18,-4 4-27,8-4 15,-8 4-26,6-5 12,0 3 10,-2-1-55,-4 3 7,12-4 22,-6 1-7,0 0 15,-6 3-15,11-4-60,-5 3 38,2-3 14,1 1 5,-2 1-9,4-1-10,-2-1-8,1-1 19,1 2-4,0-1-11,1 1-30,0-1 41,1 1-26,-1-1-11,1 0 7,1 0 30,2 1-26,-1-2 41,0 0-26,1 1 0,2 0-22,-2-1 18,3-1-4,1 1 8,-1 1 15,0-1-26,2-2 3,3 0 1,-4 0-23,1-1 22,2 2 23,-2-3-19,2 2 26,-2-3 12,-2 5-8,0-2 11,-1 0-30,-2 0 15,2 2-18,-4-1 18,2 1-15,-4 1-3,-1-1 0,1 0 51,1 2-25,-5-1-8,2 2-3,-3-1-4,2-1 29,-2 1-7,0 1-26,-7 2 27,12-3-20,-7 1-11,-5 2 4,10-2 1,-6-1-5,-4 3-4,6-2-14,-6 2 41,0 0-49,11-3 45,-11 3-41,4-2-7,-4 2 44,0 0-41,5-3-3,-5 3 40,0 0-18,7-2-37,-7 2-8,0 0 0,7-3-7,-7 3-8,0 0-11,0 0 34,9-2-30,-9 2-11,5-5 29,-5 5-10,4-1 10,-4 1-3,7-2-23,-7 2 16,4-4-16,-4 4 30,0 0-7,8-2 3,-8 2 23,0 0-33,6-3 32,-6 3-29,0 0 8,7-2 11,-7 2 3,0 0-26,8-2 56,-8 2-44,6-3 14,-6 3 4,5-3 4,-5 3-7,0 0-42,7-2 27,-7 2-1,6-2-25,-6 2 3,0 0-4,0 0-14,0 0-31,7-3-32,-7 3-94,0 0-26,0 0-45,0 0-379,0 0-242,0 0 63,0 0 130,0 0 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9:46:59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5936 5209 126,'-10'0'112,"10"0"-15,0 0 44,0 0-29,0 0 18,0 0-18,0 0 26,0 0-38,0 0-18,0 0 15,0 0 3,0 0-18,0 0 22,0 0 38,0 0-68,0 0 27,0 0-19,0 0 7,0 0 1,0 0 14,0 0 15,0 0-7,0 0-19,0 0 11,0 0 0,0 0-29,0 0 44,0 0-7,0 0-45,0 0 11,0 0 0,0 0-30,0 0 16,0 0-9,0 0 9,0 0-20,0 0-3,0 0 0,9-13 11,-9 13-22,0 0 11,5-5-22,-2 2 14,-3 3-22,7-4 19,-1 2 11,-2-3-4,-4 5 4,9-7-33,-5 4 48,2-1-67,-1 1 22,2-3 7,-4 2-3,4-1 8,0-2-42,-1 2 23,1-2 18,0 1-11,-1-1-15,-1 1 1,2-2 10,-1-1 1,0 1-8,-1 0-15,1 0 11,1 0-15,-1-1 8,-1 0-4,0 1-11,-1 1-41,0-1 34,1-2-8,1 3 22,-1-2-40,-1 2 14,0-3-15,0 2-3,2-1 26,-2 1-38,2-1 5,-2 0-12,0 0 33,-2 0 16,4-1-38,-1 2 26,-1-1-10,0-1-1,-1 2 0,0 0-11,0-2 41,-1 2-4,2 0 11,-1 0-44,-1 1 37,2-3-15,-1 5 15,-1-2 4,1 2-12,-1-2 34,0 0-11,1 1-11,-2 1 33,0 1 26,1-1-56,-1-1-29,-1 6 41,2-7-12,-2 7-15,3-7 12,-3 7 18,1-6-3,-1 6-4,0-5 37,0 5-52,2-5 18,-2 5 16,0 0-16,0 0 5,0 0 73,2-7-66,-2 7-4,0 0-7,0 0-1,0 0 27,0 0-8,-2-5 19,2 5-38,0 0-3,0 0 7,0 0 12,0 0 7,0 0-4,0 0 22,0 0-3,0 0-11,-11 14-4,11-14-30,-2 6 30,-1-2-15,1 0-15,2-4 30,-5 8 33,3-2-18,-1 0-34,1-1 30,-1 0-22,0 1-11,0 0 25,1 0 4,0 0-44,1 1 18,-2-1 16,0 1 6,0 0-10,2-1-1,-2 0-26,0 4 19,-1-4 19,3 3 7,-5-2 19,6 2-64,-2 1 27,-1-2 14,-2 3-11,3 1-15,1-3 23,-3 2 0,2 1-19,-3 0 44,2-2-55,-1 1 19,1 2 10,0-1 1,0 2-4,0 1 3,-1-2-33,2 1-7,-3 1 37,1-1-22,2 0-5,-2 1 5,1 1 11,0-2 7,-1 1-7,3-1 7,-2-2 11,0 2-26,1 0 4,-1-2 26,1 2-11,-1-2 0,0 0-30,2 0 38,-2 1-12,1-1-7,0-2-27,0 1 23,1-1 0,0 1 15,-1-2-4,0 3-11,-1-4 23,1 1-16,1 0 0,1-1-29,-4-1-11,4 1-12,0-2-11,-2 0-26,1 1 0,-1-3-104,2 1-15,-1 1-67</inkml:trace>
  <inkml:trace contextRef="#ctx0" brushRef="#br0" timeOffset="35.0202">6024 5453 1604,'-2'8'-718,"2"-8"70</inkml:trace>
  <inkml:trace contextRef="#ctx0" brushRef="#br0" timeOffset="2156.4316">6347 4528 89,'0'0'134,"0"0"22,-8-2 8,8 2 4,0 0-34,-9-1-15,9 1-19,0 0 16,-11 0-38,11 0 8,0 0-23,-14 0 45,14 0-60,-7 1 8,7-1-11,-10 1 18,10-1-22,-10 2 26,10-2-15,-8 4 15,2-3-15,6-1 0,-7 4-22,7-4 19,-11 3-27,5-3-7,0 2 3,6-2 27,-11 4-49,4-2 49,1-1-34,6-1-7,-13 5 18,7 0 8,-2-3 4,1 3-12,0-2-7,-2 1 26,0-1-15,0 1 4,1 1-30,-2-1 15,3-1-30,-3 3 11,2-3-123,1 1 23,-2 1 15,2 0 7,-3-3-4,3 2-3,0-1 48,-2 2 11,0-2-41,4 1 27,-2 1 33,-1-2-12,1 1 12,0 1 0,-2 0-45,2-2 19,-1 2 33,-1-1-3,1 2-31,-1 0 1,2-1 15,-1-1-23,-1 1 34,1 1 11,-1-1 41,1 2-67,-1-2 11,-1 1 7,3 0 35,-1-1-31,0 1 26,-1 1-18,2-3-4,0 2 4,-2 0-30,2 0 40,0 0 16,0 1-4,-3 0-37,3 0-8,0-1 16,0 1 33,-3 1-34,3-1 4,0 2 41,-2-2-37,1 3 10,1-3 20,0 1-12,0 0-7,0 0 52,-2 3-33,4-3-31,-4 2 16,5-2-8,-3 1 23,3-1-5,-2 1-10,0 1 18,2-2-26,-3 1-3,3 0-4,0-1 22,-1 1 7,2 2-40,-1-2 18,0 3 37,-2-3-59,3 1 37,1 0-22,-1 0 33,0 0-22,0-1 22,2 2-26,-2-1 8,1 0 26,1 3-38,-2-2 4,3 0-18,-1 0 26,1-1-16,-2 1-10,2 0 14,0 3 1,-1-3-12,1 0 56,0 1-59,0 0 18,1-1-15,-1 2 4,2-3 0,-1 1-18,-1 2 25,3-3-11,-2 0-14,2 2 10,0-2-3,0 1 11,0-2-11,1 2 22,0-2-11,2-1-11,-2 1 3,2-1 12,-2 1-22,2-1 18,2 1-12,-2-3-3,-1 1 38,1 0-23,0 2-4,4-4 0,-2 2 16,-1-2-35,0 2 27,2 0-4,1-1-26,-1-2 22,1 1 19,0-2 7,0 2-40,1-1-20,-1-1 38,0 0-3,0-1-23,3 2 29,-3-2 9,2 1-12,0-3 11,-1 3-26,0-3 30,-1 2-23,2-2 23,-1 0-11,-1 0 3,1 0 1,1 0 55,-2 0-70,2-2-4,-1 2 33,1 0-26,-1-3-33,-1 3 33,0 0 4,0-2 19,0 0-23,0 1-11,2-3 8,-4 4 22,4-3-15,-2 3 15,0-5 7,1 3-56,-2-1 38,1 0 33,1-1-52,-4 3 15,6-5 8,-5 4-16,3-3-3,-1 2 4,1-2 18,-1 1 8,0 0-8,1-1-22,-1 1 29,-1 0-14,2-2-4,-1 0 15,-1 1-4,2-2 15,-4 2 0,3-2 15,2-1-11,-4 3-4,0-4-19,2 2 8,0-1-4,-3 1 49,2 0-27,2-2-14,-3 1 3,1 0 8,-2-1 15,1 0-26,1 1 3,-1-2-7,1 3-4,-2-2-11,0 1 60,0-2-23,-1 2-11,3 1-4,-1-2 12,-1 0 3,-2 1 0,4 0 4,-4-1-4,1 0-7,-2 1 7,2-1-22,1 1 37,-2-1-14,0-2 6,-1 2-25,2 0 29,-2 0-37,2-2 19,-4 2 15,3-3 3,-2 2-29,1 0 0,-1-2 10,0 2-29,-1 1 4,1-2 22,1 0-15,-1 1-11,0 1 26,-3-1-15,4 1 12,-2 1-8,-1 1-8,1-3 38,-1 2-12,-1 0-10,0 1-1,3-1-15,-3 0 12,1 1-4,-1 0 4,0-1-23,0 1-4,0 0 27,-1 2-4,1-4-15,-3 1 15,3 3-4,-1-2-18,-1 0 18,-1 1-22,2-2 37,-2 2-41,0-1 4,2 2 25,-2-2-28,-1 2-1,1-2 0,-1 0 15,-1 1-19,1 0 34,1 0-7,-1 1-1,-1-1 8,-1-1-11,0-1 7,2 3 0,-2-2 0,-1 2-33,0-3 22,0 1-15,-1 1-7,2 0 22,-4 0-4,3-1-37,-2 0 11,-2 1 15,3 0-7,-2-1 44,0 3-55,0-1-12,0-1 19,-1 0-37,1 3 10,-1-2 1,-1 1-41,2 1 34,-1 1-68,-1-1-3,1 3-34,1 0-7,-2 1-53,1 1 46,-3 1-329,2 2-200,1 0 26</inkml:trace>
  <inkml:trace contextRef="#ctx0" brushRef="#br0" timeOffset="9048.004">6691 7470 126,'0'0'227,"0"0"-22,0 0-19,0 0 19,0 0-8,0 0 4,0 0-15,-4-5 19,4 5-34,0 0-14,0 0 10,0 0 12,0 0-15,0 0-41,0 0 22,0 0-7,0 0-15,-2-4-1,2 4-10,0 0 7,0 0-26,0 0 34,0 0-53,-3-5-10,3 5 14,0 0-41,0 0 30,0-7 4,0 7-15,0 0-26,-1-4 22,1 4-15,0 0 11,0-8-14,0 8 7,0-5 18,0 5-10,1-7-16,-1 7 1,1-7-1,-1 7-22,2-6 8,-2 6 11,2-6-15,0 3-8,-2 3-11,3-7 57,-1 3-42,-2 4 15,2-6 0,1 2-41,-3 4 45,5-5-49,-3 0 38,-2 5-8,6-6-7,-6 6-4,5-5 3,-2 2-10,-3 3 26,3-4-23,-3 4 22,4-3-18,-4 3-7,5-4-4,-5 4 11,7-2-4,-7 2-22,0 0 22,10-3 8,-10 3-4,0 0 15,8 0-37,-8 0 18,0 0 26,9 3-37,-9-3 8,9 2-12,-9-2-14,6 4 18,-2-2 11,-2 2 30,-2-4-33,8 7-8,-5-4 19,1 1-4,0-1 18,-1 1-29,-1 0 15,-2-4-30,5 7 29,-4-4 1,3 3 0,-4-6-4,4 5-15,-2-1 22,-2-4-25,2 8-1,-2-8 19,3 5-4,-2-1-3,-1-4-4,2 4 0,-2-4-8,0 0 15,0 8-11,0-8 19,-2 5-4,2-5-11,-4 6 7,4-6-18,-2 5 15,-1-1-1,3-4 12,-5 5-30,2-2 22,3-3-15,-4 4 12,4-4 22,-6 7-15,4-4-15,2-3 0,-9 4-26,5 0 49,4-4-16,-7 4-3,3 1 22,-1-3-11,1 2-30,-1-1 34,-1 1-8,2 2-14,-1-3 7,3 2 11,-3 0 7,0-3-29,-1 4 44,2-2 0,0 2-40,-1-1-16,0-1 34,2 2 8,-3-1-12,1 2-7,0-1 22,1 1-30,-1 0 4,1 0 8,-1 1 48,1-1-19,-2 2-44,2-1 3,0-2 57,-1 2-31,1 0-7,-1 1 7,0 0 1,2-2-19,1 0 22,-3 1-15,4-1-3,-3-1 7,2 0 0,-1 0-30,-2 0 15,4-1 37,-1 1-25,-1-2-1,2 1 8,-2-2-12,3-3 12,-1 8 0,1-8 3,-3 5 4,3-5-11,-2 5 4,2-5-11,0 0 18,-4 4-19,4-4 19,0 0 8,0 0-34,0 0 60,0 0-30,0 0-38,0 0 27,17-11-8,-14 8 12,4 0-8,-4-2-4,2 2-7,0-1 30,0 0-8,0 0-15,0 0-3,1 2 3,-2-2-4,1 2 23,-5 2 11,9-5-3,-3 4-42,-1-2 23,-5 3-15,10-4-4,-4 3 18,-6 1 31,13 0-27,-13 0 5,10-3-1,-10 3-15,11 0-18,-11 0 33,14 3 4,-8-3-30,-6 0 0,10 4 26,-2-2-3,-5 1-5,4 0-3,0-1 11,-1 2-7,1-2 4,-4 1 10,4 0-21,-4 1 10,4 0 8,-3-2-23,3 2 8,-3-1 26,2 0-29,-4 0 18,-2-3-15,9 5 18,-9-5 23,8 4-37,-5-2 18,-3-2 12,7 3-60,-7-3 33,6 4-11,-6-4 4,6 2-18,-6-2 25,0 0-10,11 3-16,-11-3 19,0 0 0,10-3-8,-10 3 1,0 0-23,10-4 19,-3 1-56,-7 3-7,7-4-34,-3 1-26,-4 3-19,9-6-29,-6 3-38,3 0-52,-3-1-7,-3 4-518,6-6 41,-5 2 26,-1 4 120</inkml:trace>
  <inkml:trace contextRef="#ctx0" brushRef="#br0" timeOffset="10539.997">6932 7079 167,'0'0'272,"-4"-5"-4,4 5-26,-4-3-15,4 3-30,-7-5 4,7 5-44,-6-4 36,2 1-14,4 3-11,-6-2-8,6 2-8,-8-5-3,8 5-26,-10-2 0,10 2-37,-10-3-4,10 3-8,-9-2 15,9 2-7,-12 0-11,12 0 15,-13 2-27,13-2 5,-14 2-31,6-1 19,8-1 15,-12 3-22,4-2 7,1 2 0,1-1-22,-3 1 7,0 0-33,0 1 44,2-1-10,-2 2-16,0-1 23,0 1-31,2 0 12,-4 2 12,2-1-1,0 1-15,-2 0 1,3 1-5,-2-2 8,2 2-33,-4-1 48,2 3-23,-2 0-6,2 1-5,0 1-3,-3-1 22,5 2-26,-2-3 26,-1 2-4,1 0-22,0 0 30,-1-2-15,2 3 11,-1 0 7,-1-2 1,2 3 7,1-2-15,-3 0 15,5 1-15,-3 0-7,2 1 18,-1-1-4,0 0-18,0 0 19,3 0-12,-4 2 15,5-2-40,-3 0 18,1-1 3,2 2 12,0 1 11,-3-1-11,4-1-15,-2 1 22,3 1-37,-1-3 37,0 0-11,1 3 26,1-4-33,0 4 14,-1-3 38,2 1-56,0-1 18,0 2 5,0-2-27,2 0 45,-2 0-12,2 1-21,0-1-16,0 0 38,-1-1-38,2 1 8,-1 1-4,3-2 34,-1 2 3,3-1-25,-3 2 14,4 0-11,-1-3 19,-2 1 11,5 0-15,0-3-15,-1 4-4,2-3 30,-1-1-26,0 2 11,5-2 34,-2 0-52,0-1 25,2 0-14,-1-2-22,0 2 14,3-1-7,-1-3-15,-2 1 7,3-2 4,1 1-7,-3-3 4,1 2-5,-2-2 53,5-1-45,-2 0-3,-2 0 3,4 0-22,-4-1 37,1 0-37,4-4 37,0 3-19,-1-2-14,0 0 40,-1 0-25,-1-2-31,0 2 31,1-2-23,-1-1 0,-1 1 23,1-1-12,0-1-7,-2 0-1,1 1 39,-1 0-46,1-2 8,-3 1 33,2-1-29,-1-2 3,0 2-4,-1 0 27,1-2-15,-3 2 3,2 0-10,0-4 3,-2 3 3,2 1 12,-2-1-22,-2-2 22,2 0-1,-1 0-14,-1 1 27,2 0-1,-1-1-52,0 0 18,-1 0 12,0 0-23,0 2 4,-1-3 0,2 0 19,-3 2 11,0-1 11,-1 0-37,2 0 3,-1 1 16,-1 0-16,-2 2 35,2-3-27,-1 2 0,-1 0 52,1 1-71,-1-2 8,0 1 30,1 2-12,-2-2-14,2-1 36,-2 1 12,0 0-22,-1 1-38,-1 0 19,1-2-7,0 2 22,-1-3-12,-1 3-3,2-1 0,-4 0 15,1 1-7,1-1-12,-4-1 15,3 1 12,-1-1-9,-4 1-6,3-1 37,1 0-45,-4 1 11,2-2 0,-2 3 8,1-2-1,0 2 16,-2-1-49,0 0 0,1 1 56,-2 0-60,-1 1 12,2-2-4,0 0 44,-2 3-33,-1-3 4,0 1-23,0 1 19,1 1 11,-2-2-7,1 4 4,-1-2 3,2 1 7,-5-1 5,3 3-5,-1-1-29,-3-1 26,3 2-22,-2-2-31,3 2 57,0 2-38,-3 0 19,1-2 19,-1 3-15,1 0-4,-1-1-30,1 2-7,0 3-12,-2-1 19,-5 3-18,3-3 7,0 5-30,-1 1-25,1 2-16,-3 1 0,3 2-26,-1 1-51,2 1-35,-1 2 1,3 0-42,-1 2-21,0 4-5,1 1-51,3 0-4,-1-3-101,0 5-436,3 2 34,-3-2 42,3-3 114</inkml:trace>
  <inkml:trace contextRef="#ctx0" brushRef="#br0" timeOffset="15588.3475">3664 15144 208,'0'0'216,"0"0"26,0 0-15,0 0-15,0 0 1,0 0-31,0 0 38,0 0-27,0 0-33,0 0-3,0 0-20,0 0 5,0 0 7,0 0-19,0 0-26,0-15 19,0 15-15,4-7-30,-1 4 16,-3 3-5,7-10-30,-5 6-14,3-3 11,2 1-4,-4-2-11,4 0-15,0 1 11,-1-3-7,3 2 4,-1-3-23,1 0 26,0 1-7,-2-1-30,3-1 4,-3 0-1,1 2-14,1-2-8,-1 0 16,-2 0-23,4 0 22,-3 1 0,0-2 19,-1 3-52,-1-1 7,0-1-3,0 1 10,0-1-18,1-2 23,-1 3 3,-1-2 11,-1 3-55,-1 2 59,3-3 7,-4 0-11,2 2-7,-2 2 15,2-1-8,-3 1 26,2 0 16,-2 0-5,1 1-3,-1 1-4,0 5 4,0-9 22,0 4-15,0 5 8,0-7-8,0 7-15,0-7 49,0 7-19,0 0-11,0-5-11,0 5-26,0-5 44,0 5-18,0 0-19,0 0 11,0 0 8,0 0-15,0 0-7,0 0 36,0 0-51,0 0 22,-6 17 26,5-11-26,1 1 11,0 0 0,0 1-23,1 2-6,2 0 3,-3 1 15,2 0 7,0 0-11,0 3 4,-1 0-11,2 1 14,0-1 1,0 4 7,0-2-7,0 2 3,1 0-3,0-1-1,-1 0 4,1 0-22,-1 2 12,0-2 43,0 0-40,-1 0-3,1 0-1,-1 0-22,1-1 25,-2 0 5,-1-2-8,4 2 12,-3-3-5,1 2-7,-2-4-11,0 1 0,1 1-11,-1-5 15,0 1 22,0 1-22,2-4-15,-2 2 7,0-1-4,0-2-21,1 2-24,-1-2 24,3-2-57,-3-3-52,0 8-37,0-8-56,0 0-3,0 0-68,0 0-7,0 0-41,0 0-417,0 0 45,0 0 30,4-19 59</inkml:trace>
  <inkml:trace contextRef="#ctx0" brushRef="#br0" timeOffset="16956.2536">3837 14484 67,'-4'-4'115,"1"0"-29,-2-1 7,2 0 18,-1 2 31,1-2 48,-1 1-60,-2 1-41,6 3 42,-6-6-23,1 2-19,5 4-22,-9-7 22,5 5 8,4 2-7,-10-3-16,10 3-22,-11-4 4,5 4 0,6 0-8,-11 0 34,11 0-30,-13-2-29,13 2 25,-15 2 26,10-2-18,-2 2-7,7-2 25,-11 5-18,2-3 15,1 3-45,1 1 41,-2-2-30,2 1 15,-2 0-7,0 2-12,3-1 5,-1 1 3,0 0-23,-1 1 23,1 3-7,-1-2-16,-1 1 27,1 0 7,3 3-7,-4-1 7,1 1 4,2-1-38,-1 3 34,2-1 8,-1 2-8,-2-1-7,2-1 0,0 2-12,2 0-7,0-1 26,-2 2-11,-1 0 30,3 1-26,1-2 14,-3 3 16,3-2-34,0 3 3,1-2-14,0 1 48,-2-1-26,3 2-3,-1-1-5,2-1-14,0 0-4,-2 0 23,2-4 14,2 4-22,0-2-8,-1 1 23,3-1-18,-1 1-5,1-2 4,-2 1-3,2-1-8,0-2 0,2 3 4,1-1 29,-1-1-44,-2-2 11,4 1 8,0-1-27,1 1-3,0-2 11,-1-1 3,1 2-3,0 0-7,1-3 7,1 2-4,0-1-4,-3-1 19,3 1-7,1-2-4,-2 1-11,2-2 14,0 0-7,-2 0-11,1-2 4,-1 2 22,0 0 11,0-1-18,0-2 18,1 1-29,3-2 3,-6 1 7,5 0 8,0-2-26,-3-1 23,1 2 3,0-3-26,1 1 33,-2-1-7,0-1-11,5 1 26,-4-3-22,1 1 11,0 0-45,0-3 11,0 3 15,0-1-11,-1-1 19,2-1 18,-2 2-41,2-2-3,-3-1 11,1 0-4,0 2-4,1-1 19,-2-1 0,1 1-30,-1-1 26,0-1-11,-1 1-7,1-1 18,0 2 15,1-2 15,-1 0-26,-1 1 7,1-2 15,-2 3-11,1-2 4,-1-1-19,1 3 19,-1-3 4,1-1-1,-1 2 30,-1-1 4,1 1-41,-2 0 12,3-2 36,-1 1-48,-2-1 4,0 0 22,2-2-7,-1 0-12,-1-1 1,1-1-19,-1 3 48,-2-5-22,3 1-15,-2 2 37,0-1-29,0 0-4,-2 0-8,4-1 4,-4 1 4,0 1 3,-2-2-3,1 2 4,-1-1-8,1 1 15,-1-1 7,0 1-3,-2-1-38,2-1 60,0 2-59,-1-3-8,-1 2-4,0-1 19,0 0 7,-1 1 0,1-1-10,-2 2 25,0 0-33,0-5 18,-2 3 8,0-1-27,3 1 16,-3-1-4,1 2-8,0 0 19,-1 0-22,-1 0-8,1 2 27,0-1-27,-1-1 23,0 1 18,-1 0-19,0 0-18,2 0 38,-3 1-49,0 1 22,0-1 0,0 3-19,1-2 23,-1 2 4,1 0-12,-3 0 12,1 1-12,0-1 5,-1 3 25,1-2-48,-2 1-8,2-2 19,-1 3 0,-1-1-11,1-1-4,-1 2 8,-2 2-5,2-3 12,-2 3 0,1 1 4,-1-1-19,-1 2 8,1 0 10,-2-1-17,0 2-9,1 0 27,0 2-26,-3 0 7,0 1-37,-1 0 3,0 3 12,0-1-11,0 0-16,2 2-21,-2-1-27,4 3-3,-2-2-27,2 3-3,-2 0 0,4-1-53,-2 2-10,3 1-19,-2 1-53,2 0 1,1 0-15,1 0-48,-2 2-61,5 0 9,1 1 70,-3-1-261,2 0-252,1 1 118,0-1 101,2-4 11</inkml:trace>
  <inkml:trace contextRef="#ctx0" brushRef="#br0" timeOffset="26932.8781">6898 9969 115,'0'0'253,"0"0"15,-1-5-18,1 5-12,0 0-4,0 0 1,-2-6-19,2 6-26,0 0 11,0 0 11,0 0-37,-1-5 11,1 5-22,0 0-19,0 0 8,0 0 18,-1-5-26,1 5-33,0 0 33,0 0-33,0 0 3,0 0 12,-3-7-15,3 7-8,0 0-15,0 0-7,-1-5 19,1 5-34,0 0-26,0 0 29,0 0-14,0 0-11,1-8 15,-1 8 10,0 0-36,0 0 7,0 0 7,3-6-14,-3 6 25,1-5-22,-1 5-14,3-5-1,-3 5 8,3-5 0,-3 5-8,4-5 8,-1 1-30,-3 4 4,6-5 14,-3 2-22,-3 3 19,4-5 15,-4 5-15,7-4-26,-7 4 26,5-5-23,-5 5 16,5-5-16,-5 5-7,5-4 23,-5 4 7,7-3-30,-7 3-7,0 0 33,9 0-26,-9 0 37,0 0-40,0 0-12,14 0 45,-14 0-23,5 4-14,-5-4 3,9 5 1,-7-2-5,-2-3 31,8 6-8,-6 0-23,0-4 20,3 4-16,-4-1 0,2 1 27,0-1 3,2 2-26,-4-2 4,2 1-11,0 0 7,-1-1 11,0 2-7,0-2 11,-1 2-8,-1-2 16,0 1-23,0-1 11,2 0-11,-2-5 4,-2 9 19,2-9-8,0 9 11,-1-6-19,1-3-14,-3 8 26,2-4-23,-2-1 19,3-3-18,-6 6-1,3-3 19,-1 2-4,4-5 4,-8 4-41,3-1 26,0-1-14,0 1-5,5-3 30,-11 4-22,6-1 8,-1-1 14,-1 1-22,2 0-11,-1-1 25,-2 2-2,1 1-1,0-2 11,-1 3-15,-2-2 8,4 3 4,-2-3 3,-1 3 4,-1-1-4,3 1-18,-3-1 59,2 2-48,-2 0 0,0 4 22,2-4-33,-2 1 25,1 1 23,1-2-40,-1 0-5,1-1 0,2 1 16,-1 1 10,2-1-11,-1-2 8,0 1 0,2 0 18,-1-1-29,0-3 10,1 3-14,1 0-15,0-4 4,-1 2-15,1 2 22,3-6 7,-3 5-7,-1-2-11,4-3 37,0 0-33,0 0 0,0 0 37,0 0-27,0 0 5,0 0 26,0 0-12,0 0-18,0 0-23,0 0 42,26-6-8,-20 4-4,-6 2 4,10-6 11,-4 5-11,0-2 4,0 1 7,0-1-11,-6 3 8,12-4-27,-6 1 4,-1 1 19,-5 2-23,13 0 27,-13 0-8,10-1 11,-4 0-19,-6 1 8,12 2 23,-12-2-53,11 0 52,-5 2-11,2 1-14,-2-2 6,0 2-6,1-2 18,-1 2-19,-6-3 26,14 4-33,-10-1 33,3-1-7,-1 2-7,1-1-8,-2 0-11,0 1 29,0-1-36,0-1 14,-1 3 8,3-3-8,-3 1 19,-1 1 0,-3-4 14,8 6-40,-5-2 0,2-1 30,-5-3-19,7 6 15,-2-5 7,-5-1-37,4 7 34,1-4 22,-2 0-26,-3-3 37,7 5-8,-7-5-10,6 4 3,-1-2-3,-5-2 7,5 3 3,0-1-14,-5-2 0,7 2-4,-7-2 0,8 3-11,-8-3 3,7 0-6,-7 0-9,9 0 8,-9 0 12,0 0-8,14 0-8,-14 0 15,10 0 16,-10 0-35,8-2-29,-8 2 0,11-3 30,-8 1-37,-3 2-27,10-3-7,-5 1-30,-5 2-26,7-4-7,-7 4-86,9-1-52,-9 1-142,6-4-520,-6 4 32,3-3 154,-3 3 21,0 0 68</inkml:trace>
  <inkml:trace contextRef="#ctx0" brushRef="#br0" timeOffset="28052.6212">4719 11555 189,'0'0'268,"0"0"-26,0 0-22,0 0-23,0 0 19,0 0-41,0 0 8,-3 3-4,3-3-34,0 0 37,0 0-48,0 0 11,0 0 4,0 0-3,0 0-42,0 0 7,0 0 12,0 0-15,-7 2-18,7-2 3,0 0-19,0 0-3,0 0 3,0 0 12,-8 4-30,8-4-23,0 0 16,0 0-16,0 0-3,-7 2 0,7-2 15,0 0-8,0 0-15,-6 3 4,6-3-33,0 0 18,-4 6 11,4-6-33,0 0 30,-6 4-8,6-4-33,0 0 22,-5 3 3,5-3 1,0 0 26,-6 3-15,6-3-26,-4 4 3,4-4 34,0 0-22,-6 3 11,6-3-26,0 0 11,-6 4-26,6-4 14,0 0 5,-8 2 18,8-2-11,-3 3 26,3-3-26,0 0 8,-4 5 18,4-5-19,0 0 1,0 0 25,0 0-7,-6 2 15,6-2-15,0 0 19,0 0-4,0 0-4,0 0 8,0 0 3,0 0-7,0 0 11,-5 3-7,5-3-19,0 0-11,0 0 0,0 0 26,0 0-23,0 0 12,0 0-23,0 0 12,0 0 3,0 0-10,0 0-1,0 0 22,0 0-40,0 0 14,0 0-7,0 0 11,0 0-7,0 0-30,0 0 30,0 0-38,-3 4 5,3-4-5,0 0-18,0 0-19,0 0-11,0 0-48,0 0-23,0 0-29,0 0-1,0 0-55,0 0 0,0 0 0,0 0-34,0 0-231,0 0-305,0 0 64,0 0 59</inkml:trace>
  <inkml:trace contextRef="#ctx0" brushRef="#br0" timeOffset="28840.1421">4605 11630 174,'0'0'291,"0"0"-19,0 0-27,0 0 12,0 0-59,0 0 6,0 0-21,0 0-4,0 0-16,0 0 1,20-1-19,-20 1-29,0 0-4,12-6-8,-7 4-33,1-1-38,0 0 4,1-1 19,0 0-15,-1 1-41,4-3-19,-3 3 42,0-3-27,3 2-22,-3-1-4,0 0-11,2-1-130,-1 1 44,-1-1-22,-1 2 4,1-3 11,0 0 30,-2 3 18,1-2 12,0 1-42,-2 0 42,0-1-30,1 2 18,-1-1 45,0 0-11,-1 2 30,-1-3 3,2 2 19,-4 4 11,4-7 8,-3 3 18,-1 4 4,5-5-4,-5 5 15,2-6 12,-2 6-20,4-4 12,-4 4 4,0 0 3,3-6 12,-3 6-5,0 0 27,2-4-15,-2 4-11,0 0 26,0 0-42,0 0 27,0 0-22,0 0 22,0 0-11,0 0-16,0 0 24,0 0-9,0 0-6,0 0-5,0 0 12,-15 14-12,13-8 35,0-2 2,0 1-14,-2 0 19,3 2-1,0 1-7,-2 1-7,2-1 18,-2 1-11,1 1 0,2 0-18,-2 2 29,0-1-14,1 2-9,-1 0-2,2 0-5,-2 1-18,2 1 15,0 0-1,-2 0 5,2-2-23,0 3 11,-1-4-3,1 2-8,0-1 11,-2-1 4,4 0 11,-4 1-44,1 0 11,1-1 18,0-3-15,0 1-10,0-1 3,-2-1 7,2 2-26,0-2 19,-2-1-15,2 1 0,0-2-18,0 2 33,0-3-11,0 1-34,0-1-4,0-5 8,0 9-18,0-9-27,0 6-29,0-6-42,0 5-29,0-5-52,-2 5-49,2-5-78,0 0-52,0 0-74,0 0-437,0 0 68,0 0 60,0 0 81,19-12 79</inkml:trace>
  <inkml:trace contextRef="#ctx0" brushRef="#br0" timeOffset="30712.3847">6029 12339 119,'0'0'346,"0"0"0,0 0-18,0 0-15,0 0-27,0 0 1,0 0-19,0 0 19,0 0-23,0 0-37,0 0 26,0 0-37,0 0 0,0 0-26,0 0-4,0 0-7,0 0-19,0 0-11,0 0 7,0 0-25,0 0 10,0 0-33,0 0 19,0 0-42,0 0 8,-1-17-7,1 17-15,6-6-12,-3 2 5,1 0-9,-4 4-21,9-7-8,-5 3 37,1 0-40,-1 1 10,1-3-10,1 4-1,-1-1 19,-1-1-34,3 1-3,-7 3-4,10-4 11,-3 2 4,-1 0-4,-6 2 15,13 0 4,-13 0-56,13 0 26,-5 0 4,-8 0-12,10 2 19,-5 2-3,2-2 33,-1 2-26,0 1 3,-3-2 27,2 4-11,-2-1-5,0 2-3,1 0 12,-4 2-16,1-1 30,-4 2-22,1 1-26,0-1 40,-2 2-40,-1-1 7,2 1 12,-3-3 10,0 2-3,-2-4-38,4 4 5,-2-3-9,-1-1 35,1 1-34,-1-1 11,2-1-8,-1-2-7,0 0 15,2-1-26,-1 1 8,0-2-5,1 1 16,4-4-27,-7 2 31,7-2-9,0 0-2,0 0 14,0 0-27,0 0 9,0 0 29,0 0-26,-2-14-11,2 14 15,6-6-11,-2 2-1,2 0 31,-1-1-46,1 3 31,0-2-4,0 0 11,2 0-4,-1 1-22,0-1 22,-1 1-25,5 0 25,-4 0-15,2 2-3,-2 0 14,2-1 20,-9 2-24,16 2 9,-9-1-16,3 0 23,-3 2 0,0 0 14,2 1 19,-2 0-29,0 2 18,-2-1-19,1 2 19,-2-2-7,2 3 11,-2 0-19,-1-2 34,0 4-4,-3-4-23,1 3-29,-1 2 11,-1-3 37,-3 1-33,1 3 30,-6 1-23,2-2 15,0 1-4,-4 1-3,-2-1 3,0-2-18,-2 2 7,1 0 11,0-3 27,-1 1-53,2-2 19,0 0-19,1 0 34,1-4 0,1 2-15,-1-1-4,1-2 41,1-1-19,2 3-7,1-3 8,-1 0-12,2 1 4,5-3-22,-10 1 4,4 0 32,6-1-58,-9 2 10,9-2-18,0 0-7,-7 1-42,7-1-18,0 0-44,0 0-5,0 0-44,-8 3-49,8-3-51,0 0-68,0 0-175,0 0-111,0 0-283,0 0 18,0 0 112,0 0 104,0 0 52</inkml:trace>
  <inkml:trace contextRef="#ctx0" brushRef="#br0" timeOffset="32032.2626">6038 12098 134,'0'0'122,"-6"-4"-10,6 4 22,-8-2-18,8 2-5,-5-2-25,5 2 18,0 0 15,-12 0-29,12 0 14,0 0 4,-14 1 18,14-1-21,-13 2 21,6 2-25,1-3 10,0 3-6,-1-1 6,-1 1 27,1 1-56,0-2 26,-2 2-19,1 2 19,1-3-3,-2 3-5,1-1 4,-2 2 30,0 0-26,3 2 4,-4-3-11,1 1-1,3 2 19,-4 0-14,2 1 10,2 0-14,-2 0 14,0 1-33,0 0 3,0 0 9,1 2-5,1-3-7,0 1-15,-1 1 0,2 0-30,0-1 41,1 1 0,0 0 8,-1 1-23,4 0-10,-4-3 25,3 2-37,1 1 7,2-2-14,-3 0 18,3 2-8,-2-2 12,2 1 0,0 2 0,0-3-15,2 2 4,-1 1 40,1-3-51,0 3-12,1-2 30,3 1-30,-4 1 16,4-1-5,-1 0-10,0 2 3,1-1 0,0-1-8,2-1 20,-2 1-31,1 1 12,1-3 55,1 2-78,-2-2 19,1 0 19,-1 0-27,3 1-3,0-4 15,0 3 18,0-2-11,0 0-8,1 0 5,0 0 29,1-1-4,2-2-14,-2 0 14,2 1-33,1-1 15,-3-2 52,4 0-60,-2-1 15,0 1 4,2-3-18,-2 0 3,1 0 15,1-1-12,-1-1-17,1 0 29,1-1-4,-1-1 0,3 0-11,-1 0-22,0 0 37,1-1-26,-2-1 7,3-1 0,-3 2-29,0-1 7,-1-1-4,4 0 23,-2 1-1,-2-3-18,0 3 15,0-3 0,2 0 0,-2 0 0,1-1 22,0 1-29,-2 0-8,1-2 29,-1 1-10,1-2-26,-3 1-1,2-1 23,-2 1-4,0-2 4,1 0 11,-1 1-22,-1-1 18,0 2 1,-1-3-8,-1 1-12,0 0 23,0-1 0,1 1-7,-3 0-4,1-1 3,0 0 1,-1 0-15,-1 0-4,-1 1 7,-2-1 1,3-1 10,-3 2-7,0-1 4,-1 0-18,-2 1 10,2-1 56,0 0-63,-1 0 8,-1 2 55,-1-2-55,0 0 3,2-1 0,-4 2 11,1-1-29,-1-1 14,-1 1-3,2 2 30,-2-2-20,-1 0-14,-1 3 34,3-4-42,-4 2 8,1-1 4,-1 2-4,0-2-15,0 0 12,-2 1 10,1 1-7,0 0-4,-2-1-3,-2-1 22,3 2-19,-2 0 8,-3 1 14,3-2-40,-1 2 18,-2 0 34,0 2-63,1-2 21,2 2-2,-3-1-5,0 2 4,1 0-7,1 0 25,-1-1-29,1 0 23,-1 3 10,1 0 8,-3 0-26,3 0-15,-2 0 7,-1 0-7,2 2 19,-3-1-8,2 0-8,-2 2-3,2 0 4,-2 0-4,-1 1 18,0 0-14,1 0-11,-3 1 33,3 0-23,-5 0-7,5 2 23,-3-2-30,-1 2 14,1 1-21,0 0-12,0 1 15,0-2-11,1 3-26,0 0-8,-1-1-11,1 2-3,-4 2 7,5 1-79,-2 0-14,-2 0 15,3 2-45,-1 1-15,0 0-15,0 4-48,2-2-45,0 2-14,3 0-5,-1 3-25,0-1-306,1 0-130,2 2 108,0-1 11,1-1 48</inkml:trace>
  <inkml:trace contextRef="#ctx0" brushRef="#br0" timeOffset="38815.7632">10294 13133 119,'0'0'305,"-11"-4"23,11 4-34,0 0-30,0 0-26,0 0 1,-4-4-12,4 4 11,0 0-26,0 0-14,0 0-20,0 0 8,-3-4-14,3 4-5,0 0 5,0 0-20,0 0 1,0-8-4,0 8-23,0 0-10,0 0-5,1-9-14,-1 9-15,3-4 8,-3 4-35,3-8 12,-1 5 23,-2 3-27,5-5-3,-1 1-27,-1-1 23,1 2-11,-1-1-1,2 1 1,0-1-11,-5 4 3,10-6-37,-6 2 30,-1 0 7,4 3-4,-1-4-10,-2 3-23,3-3 14,-1 4-6,-1-3 22,-5 4-27,12-3 1,-5 2 26,-7 1-41,11-4 33,-4 3-7,-2-1-56,-5 2 71,11 0-67,-11 0 25,10 0 24,-10 0-20,8 3-7,-8-3 19,8 4-11,-3 0 7,-4-1 18,2 3-25,-2-1 7,-1 2 52,0 1-52,-1 0-4,1 1 15,-3 3-11,0-2 15,0 1-4,-2 2-22,1 0 0,-2 1 37,0 0-37,1-2-8,-2 0 53,0 0-16,1 1 23,-2-1-44,3-1-12,-2-3 7,2 1 23,-1-1-30,2 1 15,-2-4 0,2 2-33,-2 0 44,2-2-11,1 0 30,-1-2-15,1 2-15,0-1 11,3-4-7,-6 5-23,6-5 11,-5 2 23,5-2 8,0 0-8,0 0-15,0 0 7,0 0 23,0 0-26,0 0 7,0 0-4,8-16-14,-2 14 14,-2-1-14,3-2-8,-2 1 4,4 1 11,-2-3 0,1 1-11,-2 4 18,3-2 12,0 1-42,-2 0 5,0 1 55,-7 1-56,17-2 23,-10 2-8,-7 0-3,17 4-8,-7-1 22,-3 0-36,2 2 17,0-1 16,-2 2-11,3 0 22,-5 2-15,1-1-12,-1 2 31,2-1-8,-4 0-22,2 3 7,-2-3 8,-3-1 15,0 2-16,0-1 9,-2 4-9,-2-2 12,2 0-4,-4 1-14,0 0 44,-3 1-30,0-1 11,-1 1 0,0-1-14,-1 0-12,-2 0 12,1 0 25,0-2-14,-1 1-4,1-3 11,0 1 33,2-1-7,-1 0-3,2-2-5,-1-1 49,1-1-37,2 1 8,-2-1 29,5 0-8,-3-2 12,7-1 0,-10 0-41,10 0-4,0 0 22,-12-1 8,12 1-33,0 0-12,-8-3 11,8 3-18,0 0 15,0 0-23,-10-3-22,10 3 0,0 0-18,0 0 6,0 0-81,0 0-4,0 0-18,0 0-97,0 0-49,0 0-93,0 0-141,0 0-171,0 0-328,0 0 108,3 11 70,-3-11 75,0 0 79,4 8 3</inkml:trace>
  <inkml:trace contextRef="#ctx0" brushRef="#br0" timeOffset="40227.7003">8796 15519 14,'0'0'481,"0"0"-35,0 0-10,0 0-52,0 0-23,0 0 4,0 0-75,0 0-41,0 0 16,0 0-31,0 0-44,23-9 22,-20 6-22,-3 3-7,7-5-8,-3 2-64,3-1 1,-2 0 7,2 0-29,0-2-12,1 0 15,-1 0-26,2-1-4,-1 0 15,2-2-33,-2 1-4,1-1-7,1 0-8,-3 1-11,3-2 14,-2 0-18,2-2-7,-1 3 7,-2-2-11,2 0-3,-1-1 21,-1 0-36,-3 2 10,0 0 42,0 0-38,2 0-22,-2 0 37,-1 2 4,1 0-37,-1 1 29,-1 0 4,-1 2-3,2-2-1,-2 3-3,1 0 7,-2 4 19,4-9-12,-3 6-18,-1 3 23,2-5-5,-2 5 35,0 0-39,0 0 1,0 0 30,0 0-30,0 0 7,0 0 15,0 0 27,0 0-27,0 0 8,-7 18-27,7-11-7,0 0 8,-2 1 29,1 1-3,1 1-15,0 2 0,-1 0 7,-1 1-30,2-1 31,0 1-16,-1 0-22,1 2 15,0 1 0,1 2 7,-2-1-7,2 1 15,-1 1-30,-1-2 70,1 2-29,0 0 0,-2 0 0,1 0 4,-1 2 7,1-1 23,0 2-16,1 0-36,-4-3 25,3 0-15,-2 0 1,2-1-8,-1-1 4,1-3 14,-3-2-3,3 2-14,-1-3 36,1-2-59,-1 0 10,2-1-10,-1 0-15,1-2-23,-2 0-14,1-2-60,1-4-52,-1 8-60,1-8-37,0 0-238,0 0-4,0 0 26,0 0-528,0 0 74,0 0 85,0 0 113,11-17 21,-10 12 72</inkml:trace>
  <inkml:trace contextRef="#ctx0" brushRef="#br0" timeOffset="42204.0156">10208 16624 119,'0'0'253,"0"0"-30,0 0 8,0 0-8,0 0-22,0 0 1,0 0-9,0 0-3,0 0 30,0 0-34,0 0 7,0 0 1,0 0-30,0 0 7,0 0-14,0 0-16,0 0 0,0 0-14,0 0-12,0 0 16,0 0-49,0 0 15,0 0-4,12-12-30,-8 8-15,-1 1 16,3-3-23,-1 2-12,0-1 12,1-2-22,0 2-12,2-2 19,-1 0-3,0-1-1,2-1-44,1-1 37,-2 1-15,-2 1 3,4-1 12,0-4-11,-3 6 11,0-3-34,-1 1 27,2 0-12,-2 1 19,1 1-8,-3-3-14,1 3 18,2 0 15,-3-1 4,1 4 0,-2-1-1,-1 0 9,3 2-38,-2-1 26,-2-1 7,-1 5-18,6-7 34,-6 7 14,3-5-30,-3 5 8,1-5-33,-1 5 36,0 0-29,0 0 11,0 0-11,0 0 19,-1-6-1,1 6-10,0 0 32,0 0-28,0 0 40,0 0-45,-10 15 56,9-10-52,-2 0 19,1 2-12,0-2 23,-1 5-7,1-1 3,-1 1-22,1 2 22,0 0 41,-1 2-41,-1 1-7,1 0-5,0 1 9,1 2 3,-1-1-11,0 0 52,0 0-33,-1-1 7,2 2-30,1-2 26,-2 3-22,2-1 4,-3-1-1,1-1-3,1 0 12,1-2-9,-2-1 34,0 1-44,2-3 37,-2 2-49,3-3 23,-3-1-42,3 1 38,-1-3-63,-1 0-23,2 0-25,0-4 3,-1 3-15,1-6-86,-2 8-40,2-8-42,-1 3-81,1-3-34,0 0 8,0 0-168,0 0-451,0 0 30,0 0 168,0 0 26,0 0 67</inkml:trace>
  <inkml:trace contextRef="#ctx0" brushRef="#br0" timeOffset="42700.3418">10512 16658 81,'0'0'391,"0"0"-18,0 0-8,0 0-75,0 0 41,0 0-48,0 0-22,0 0-30,3-5-12,-3 5-18,0 0-44,0 0-19,0 0 14,8-2-25,-8 2-8,8-2 8,-8 2-8,15-1-49,-8 1 27,1-1-19,2 0-3,-1-1-19,2 2 11,2-3-15,-2 1-19,3-1-3,-1 0-15,-1 1-7,1 0-38,-1 0-19,0-1-29,-2 0-26,-1 1 7,-1-2-41,1 4-25,-9 0-50,13-2-25,-8 1 11,-5 1-37,11-2 22,-11 2 29,8-2-122,-8 2-212,0 0-157,7-1 109</inkml:trace>
  <inkml:trace contextRef="#ctx0" brushRef="#br0" timeOffset="43135.6314">10676 16462 253,'-4'3'309,"4"3"-34,0 0-22,-2-1-14,2 2-12,0-1 4,-1 2-27,1-3 5,0 4-4,1 0-15,-1 0-38,0 0 42,2 1-30,-2 2-1,0 0-32,3-2 10,-3 3-25,1-2-5,-1 1-18,0 0 4,1 0-22,1 1-23,-2-1 56,0 2-37,0-2-23,1 0 19,-1-1-22,2 3-30,-2-5-8,-2 1-33,2 0-22,0-3-23,0 2 0,0-1-59,-1-1-64,1 1-48,0-1-45,0-2-63,-3 2-111,2-2-314,1-5 38,0 9 108</inkml:trace>
  <inkml:trace contextRef="#ctx0" brushRef="#br0" timeOffset="44068.2488">10983 16537 376,'0'0'420,"0"0"-14,0-7-19,0 7-48,0 0-41,3-7-30,-3 7-30,2-6-18,-2 6-4,6-6-26,-3 3-23,1-1-14,-2-1-19,5 2 4,-4-2-19,2 3-41,1-2 38,-1 1-38,-5 3-4,9-5-11,-5 2-3,-4 3-8,11 0 23,-11 0-31,0 0-3,10 3 8,-10-3 18,7 5-34,-5 0-7,-2-5 8,4 10 22,-4-3-23,0 0 23,0 1 7,0-1-37,-1 2 41,-2 1-29,0-1 43,1 2-32,-2-2-30,1 3 21,-1-3 20,-3-1-12,3 2-29,0-1 0,-1-2-12,1 1 23,0-1-23,-1 0 8,0 0-7,2-3-23,-1 1 4,1 1 14,0-2-6,0 0 32,3-4-21,-5 6-4,5-6 18,-3 3-22,3-3-15,0 0 19,0 0-27,0 0 23,0 0-3,0 0 3,0 0-15,0 0 4,0 0 7,9-13 30,-9 13-45,8-4 12,-8 4-4,7-3-4,-7 3-11,8-3 15,-8 3 3,9-1-14,-9 1 3,0 0 30,13 1-22,-7 1 7,-6-2-3,11 4-12,-7-3 1,2 3 10,-1 0 23,1 1-33,-2 0-1,2 2 34,-1 0 0,1 1 15,-3-1-42,1 3 31,-1-1 33,0 0-7,-3 2-4,0-1 3,-2 1-21,1-1 29,-2 0-26,-1 0 15,-3-1 11,3 1-59,-2 0 62,-1-1 1,-3 0-37,1-1 29,-1 0 12,1 1-34,-1-4-22,1 2 52,-2-3-45,3 2 4,-3-1 22,0-2-7,1-1 3,2 2 4,1-2-14,-3 1-12,10-3 19,-11 3 11,5-3-8,6 0 8,-11 0-7,11 0 21,-9 2-69,9-2 25,-7 0 11,7 0-18,0 0-27,-9 2 1,9-2-45,0 0-19,0 0-18,0 0-45,0 0-82,0 0-96,0 0-72,0 0-129,0 0-478,0 0 65,12 8 62,-12-8 130,0 0 20</inkml:trace>
  <inkml:trace contextRef="#ctx0" brushRef="#br0" timeOffset="44543.5678">11425 16677 85,'0'0'391,"3"-4"-7,-3 4-8,0 0-34,0 0-37,0 0-14,0 0-12,0 0-26,7-3-55,-7 3-1,0 0 0,8 0-63,-8 0 19,0 0-8,16 0-33,-16 0 0,14-1-19,-4 1-8,-10 0-3,16-2-30,-7 2-15,0 0-18,-1-1-19,-8 1 19,19 0-16,-11 0-44,-8 0 15,13-1-11,-3 1-60,-10 0 1,13 0-1,-13 0-4,15 0-44,-15 0-49,13 0-10,-6 0-35,-7 0-10,12-2 3,-6 1-55,-6 1-243,12-1-171,-6-2 82</inkml:trace>
  <inkml:trace contextRef="#ctx0" brushRef="#br0" timeOffset="44891.7965">11532 16737 238,'0'0'301,"0"0"-40,0 0-12,3 8 20,-3-8-50,0 0-10,4 6-34,-1-4 11,-3-2-45,4 4 27,-4-4-27,6 3-25,-6-3 3,12 2-22,-6-2-19,2 1 8,-8-1-23,17-1-7,-2 1 14,-2 0-29,4-4 41,0 2-26,4-1-15,0 1 7,2-1-10,-3 0-57,2-1-18,1 1-45,-2 1-22,0-1-94,0 1-51,0-1-75,-3 3-402,0-2 26,-8 0 60</inkml:trace>
  <inkml:trace contextRef="#ctx0" brushRef="#br0" timeOffset="45980.5196">12197 16445 115,'0'6'279,"-2"0"-44,2 2 14,-1-1 16,-1 2-31,-2 1 8,4 0-45,-1 0 1,-2 2-16,0-2-11,0 2-18,-2-1 18,2-1 8,-1 3-45,-2-2 0,2 0-33,-1 0-12,1 1-3,-3-1-1,3 0 1,0-1-45,-2-1 22,2-1 19,0 0 11,0-2-52,1 1-30,1-2 41,-1 0-11,0 1-11,3-6 4,-4 6-12,3-1 4,1-5-15,-2 7 4,2-7-11,-1 3-8,1-3 8,0 0 37,0 0-52,0 0-12,10 2 53,-10-2-63,0 0 7,13-3-1,-13 3 5,12-4 0,-6 2-19,-6 2 30,17-2-1,-9 1-32,1-1 18,2 2-30,-1-3-11,-1 3-34,4-1-18,-3 1-41,3 0 19,-2 0-27,0 1-14,2 2-42,-3-3 12,0 0 15,0 2-71,-1 0-15,-2 1-313,0-1-44</inkml:trace>
  <inkml:trace contextRef="#ctx0" brushRef="#br0" timeOffset="46372.7824">12399 16552 297,'0'0'350,"0"-3"-18,0 3-42,0 0-26,0 0-7,4-7-7,-4 7-27,0 0 4,0 0-7,0 0-15,0 0 26,0 0-56,0 0 0,-4 18 0,4-12-8,-2 1-18,1 0-7,-2 1 40,-1 2-59,4 0-8,-4 1-3,2-1 15,-1 1-64,1 0 4,0-1 15,-1 2-26,-1 0-23,4-1-22,0-1-11,-2 0-26,1 0-37,0 0-34,1-2-41,-2-1-81,1-1-35,1 2-136,-3-2 40,1 0-108,2-2-365,-2 2 60,2-6 89,-3 7 89</inkml:trace>
  <inkml:trace contextRef="#ctx0" brushRef="#br0" timeOffset="47644.6265">12233 16280 3,'-7'-2'116,"7"2"62,-8-4-62,8 4 3,-10-1 19,10 1 14,-10 0-14,10 0-11,-13 0 29,13 0-48,-10 5-22,2-4 29,1 0 4,1 2-18,-1 0-23,-4-1 22,3 2 23,0-1 4,-1 2-38,-2 0 19,3 2 11,-2-3-37,-1 4 23,1-3 10,0 3-26,0 0 4,2-2 4,-1 1-26,-2 2 33,2 0-41,-1 2 49,1-2-15,0 1-26,0 0-4,1 0 41,0 0-30,-1 2-4,2-2 12,-1 2 7,1-1 4,-1-1-38,1 4 23,-2-3-3,3 1-16,-1 0-15,1-3 53,0 4-71,0-2 29,1-1 19,0 2 0,0-1-10,0 2-13,-1-3 16,2 1-11,1 0-19,-1 0 18,1 1 12,0 1-4,0-1-15,0 0 23,0 0-31,1 1 8,-1-1-3,0 2-12,2-2-4,1 1 1,0-1-8,0 1 11,0-1 15,1 1-3,0-1-38,4 0 22,-4-1 20,2 0-24,-1 1-10,2-1-23,-2-2-7,3 3 7,-1-2 23,0 0 7,3 1-4,-3 0-7,2-2-18,0 0 14,0 1 11,0-1-11,0 1 0,3-2-7,-2 1-4,2 2 19,0-4-30,-3 2 7,4-2 0,-1 0 49,0 0-45,1 1 4,0-1 7,2 0-15,-2-2 23,2 2-12,-1-2 15,2-1-7,-3 3 15,2-3-19,1 1-11,0-1-3,1-2 17,-3 1-21,4 0-12,-3-1 27,2 1-8,2-2 22,-2-1-40,1 2 25,1-2 4,-1 1 0,0-2 0,3 1-7,-2-2 37,2 0-48,0 0 3,1 0 26,-2-3-40,0 0 18,1 1 18,0-1-10,-2 0-23,0 1 41,0-1-15,1-1-26,-2 1 19,0-2 3,-1 0-7,0 2 15,-1-3-18,0 1 14,-1 0 15,-1 2-37,2-5 11,-1 3 11,-2-2-22,1 1 7,-3-4 11,2 4-7,1-1-22,-2-3 41,0 2-19,-1 0 0,0 1 0,-2-1 0,0 2 3,1-3 16,0 2-26,-3-1 29,2 1-18,-2-1 7,0 0 15,1 0 7,-1 0-40,-1 1 37,1-3-19,-2 3-4,2-2 49,-2 2-48,1-3-5,-2 0-10,1 2-8,0-2 60,-2 0-34,0 1-15,1-1 19,-1-2-15,1 2-11,-1-2 55,-1 1-36,1-1-23,0 0 19,-1 1 3,-1 1 12,0-2-27,0 2 34,0-3 0,0 2-26,-2-1 8,0-2 48,0 3-45,-1 1-15,0-2 15,0 0-22,-2 1 15,4 1-8,-5-1 12,2 1 18,-1 1-15,-1 0 0,3 0-3,-3 1-23,-1-1 11,2 3-7,0 0 14,-2-1 1,1 2 0,-1 1-12,0 0 8,0-1 4,0 2-19,-1-2 8,-2 2-30,3-2 18,-3 2-18,2 2 11,0-2-8,-1 2-3,-1-1 3,-1 2-25,1-1-1,-1 3 12,-3-2-4,4 0-64,-5 2-25,4 1-27,-2 0-22,0 1-78,2 2-74,-3 0-45,0 0-8,2 3-123,0 1-416,1-1 130,2 1 11,-2 0 67,4-1 145</inkml:trace>
  <inkml:trace contextRef="#ctx0" brushRef="#br0" timeOffset="48644.2898">12479 16619 219,'0'0'283,"1"-6"11,-1 6-52,0 0 11,0 0-14,0 0-8,0 0-19,0 0-30,0 0 4,0 0 4,0 0-4,0 0-3,0 0-8,0 0-15,0 0-4,0 0-10,0 0-20,0 0 1,-9 16-12,7-13 1,2-3-1,-2 8-3,-1-4-16,1 0 9,1 2-1,-1-2-37,-1 1 52,2 1-44,0-1-5,-2 1 20,1 1-34,-2 0-8,3-2 15,-2 2-14,1-1-5,1 1 8,-3 2-3,3-1-5,-3-2-6,3 1 10,0 2 8,-1-2 4,-2 5-8,2-4 0,-1 1 0,0 1-7,0-1 3,2 1-18,-2-2 7,0 1 19,1 0-23,0 0-7,0-1 30,-1 0-26,2 4 15,-1-6 25,0 1-55,2 1 4,-2-2 3,0 2 4,0-2 8,1 2 3,-1-2 4,0-1 0,2 2-15,-2-2-4,1 0 8,-1 1-11,1-2 14,1-4 1,-3 9-23,3-4 11,0-5-3,-2 7-12,2-7 8,-2 5 8,2-5 3,0 5 26,0-5-56,0 0-11,-2 7 19,2-7 11,0 0 3,-4 4-25,4-4-15,0 0-34,0 0 0,0 0-59,0 0-19,0 0-4,0 0-30,0 0-7,0 0-52,0 0-82,0 0-123,0 0-22,0 0-492,0 0 79,0 0 107,4-18 34,-4 18 67</inkml:trace>
  <inkml:trace contextRef="#ctx0" brushRef="#br0" timeOffset="54268.0224">10843 5179 130,'0'0'156,"-6"3"-22,6-3-7,0 0 29,0 0-40,0 0-1,-5 4-33,5-4 37,0 0 0,0 0 15,0 0-15,0 0 15,0 0 0,0 0 12,0 0-27,0 0 19,-5 2 7,5-2-4,0 0-14,0 0-15,0 0 25,0 0-73,0 0 47,0 0 5,0 0-20,0 0 12,0 0-7,0 0-34,0 0-4,0 0 49,0 0-52,0 0 3,0 0-4,0 0-18,0 0-7,0 0 7,0 0-4,0 0-3,18-9-23,-13 6 7,-5 3-10,5-6-8,0 6 7,-1-3 1,1-2-16,-1 3 19,1-4 8,-1 2-56,2 1 22,0-2-4,-2 1 1,4-3-1,-2 1-29,1 0 51,-1-1-70,1 2 12,0-1 25,-3 0 22,2-1-40,1 1 11,0-1-1,-3 0 1,2 0-15,-1-1 30,0 1-12,0-1-14,1 2 14,-1-2 8,-1-1 41,3 1-56,-4 0 8,5 0 7,-5-2-15,4 3 22,-3-1-48,-1 1 34,1 2-5,-1-2 16,0 2 7,1-2 4,-2 2 0,1 0-4,0 1-4,-1-1 8,1 0 0,-2 0-8,-1 5 27,3-7 10,-2 3-36,-1 4 48,3-7-23,-1 3-11,-2 4 30,1-4-48,-1 4 33,0-6 4,0 6 19,0 0-38,3-7 11,-3 7 1,0 0-23,1-4 7,-1 4-10,0 0 21,0 0-10,0 0-15,0 0 33,0 0-15,0 0 15,0 0-3,0 0 40,0 0 8,0 0-8,0 0-51,0 0 29,0 0 26,-17 11-15,17-11 23,-4 8-19,1-6-12,1 2 24,0 0-31,-2 0-4,1 3 9,0 0-5,0 0 15,0 1-22,2 0 15,-2 2 3,0-1 19,-2 2-14,3 2-1,-3-1-7,1-1-8,1 2 15,-2 0-11,1 0 23,0 1-27,-1 0 4,1 1 15,-1-1 0,2 0-30,0 3-7,-1-2 29,1 0-3,-1-1 11,1 2 15,-3 0 7,2-1-7,1 1-15,0 1 15,-1-2 4,1-1-34,-1 4-4,1-3 11,-2 2 23,0 0 8,3 0-20,-3 1-14,-1-2 37,2-1-19,0 1-7,-1-1 4,0 0-4,0-1 15,1-2-15,0 0-4,2 0 0,-2-2-18,0 0 3,0-1 12,3-1-12,-2-1 0,2 0 19,-2-1-26,1-1 4,0-1 7,2 1 0,0-5-15,-2 9 15,2-9-18,-3 7-16,3-7-25,-1 5-34,1-5-4,-4 3-100,4-3-19,0 0-164,0 0-29,0 0-98,0 0-435,0 0 97,0 0 90,0 0 55,0 0 82</inkml:trace>
  <inkml:trace contextRef="#ctx0" brushRef="#br0" timeOffset="56291.3643">10547 6215 215,'0'0'332,"-7"1"-16,7-1-10,0 0 10,-9 2-37,9-2 1,0 0-35,0 0 23,-10 2-14,10-2-12,0 0-19,-6 2-41,6-2 42,0 0-8,0 0-41,0 0 3,-9 0-10,9 0 3,0 0-26,0 0 45,0 0-63,-8-6-8,8 6-4,0 0-14,0-8-15,0 8-16,0-5 9,0 5 32,3-7-36,-3 7-8,4-8-34,-4 8 1,4-5 18,-1 1-19,-3 4-3,4-7-8,1 4-7,0-3 11,0 2-7,0 2-4,-1-1 0,0-1 41,-4 4-38,7-5-10,-2 2-12,-1-1 38,-4 4-46,8-2 9,-8 2 6,9-1-21,-9 1-8,0 0 29,11 0-32,-11 0 29,10 3 22,-7 0-22,-3-3-19,7 6 30,-3-2-22,1 2-7,-1-2 7,-1 1 40,4 1-40,-3 0-7,-1 1 18,1-1-12,0 1 20,-1-2-1,-1 2 23,1-1-52,0-2 11,-1 3 11,1-2 26,0 1-26,-2 0-12,-1-1 24,3 2-31,-2-2-11,-1 0 19,2 2-15,-2-5 26,0 4 19,0-6-23,0 10-7,0-6 0,0 2 25,0 0-21,0-6 14,0 9 1,-2-4-4,-1 0-8,2 0 37,-3 0-29,2 0 18,-1-1 1,-2 1-31,1-1 1,-2 0 18,3 1 8,-1 0-16,0-1-10,-1 1 11,-1 0 22,0-3-41,0 4 0,0-1 15,1-1 7,-4 1-3,4 1-11,-2 0 3,-1-1 11,3-1-18,-2 3 15,1-1-30,-2 1 52,3 0-30,-3 0-7,2 0 0,1 1 33,-3-3-7,3 2 22,-2 2-7,0-1-26,4-3 22,-3 2-37,2 0 33,-3 0 19,4 1-22,-2-1-4,0 0-1,2 0 5,2-4-15,-2 4-1,0-1 27,0-2-4,3-4-33,-5 9 37,2-6-23,3-3 4,-3 5 0,2 0 27,1-5-31,-3 7-3,3-7 26,0 0-8,0 0-7,0 0 30,0 0-19,0 0-11,0 0 52,0 0-41,0 0-26,0 0 0,24-10 11,-18 6-22,-2-1 59,2 3-41,1-2-10,-3 1 25,3-1-33,-4 0 22,4 1-30,0 0 23,-2-1-8,1 2 12,-1-1-12,0-1-7,0 1 7,-5 3 4,11-3 15,-11 3-15,8-2-22,-8 2 55,7-3-44,-7 3 0,10-3 18,-10 3 38,9 0-52,-9 0 25,0 0-21,11 2-9,-11-2 31,10 1-26,-10-1-1,10 3 27,-7-1-19,-3-2-19,8 3 8,-2-3 18,-6 0 12,8 3-30,-8-3 7,9 2 53,-9-2-16,5 5-26,-5-5 46,6 2-50,-6-2 9,8 0 10,-8 0-7,0 0 11,7 2 11,-7-2-22,0 0-4,0 0 26,13-4-18,-13 4-15,10-5 29,-6 4 1,-4 1-34,7-4 26,-2 1-41,0-1-19,0 0-25,-1 0-16,-4 4-44,8-5-93,-4 2-105,1-1-215,-1 2-488,-4 2-75,8-7 153,-5 4 67,0-1 86,0-2 97</inkml:trace>
  <inkml:trace contextRef="#ctx0" brushRef="#br0" timeOffset="58219.6432">12137 4130 55,'0'0'321,"0"0"-35,0 0-18,-7 2-7,7-2 29,0 0-33,0 0 30,0 0-49,0 0 8,0 0-19,0 0 8,0 0-31,0 0-21,0 0 7,0 0-23,0 0 5,0 0-31,0 0-14,0 0-5,0 0 9,0 0-53,0 0 8,9-15-16,-9 15-3,6-6-29,-1 0 6,-2 4 5,2-2-31,1-2 8,0 1-3,2-2-23,-4 1-15,2 1-4,1-3-26,-1 2 19,1 0-7,0-1 3,0 0-29,-1 1 21,-1-2-14,1 2-26,0-1 26,-1-1 0,1 2-15,0-2-8,-1 0 1,-1 0-1,2 0 5,-3 0 6,1 2 16,0-2-34,1 0 41,0 0 0,-1 0-4,-1 3 8,0-2 0,0-1 15,0 3 40,0-1-14,-2 0-38,1 1 60,0 0 4,0 1-19,-2 4 4,4-8 4,-3 3 11,-1 5-4,3-7 22,-3 7 8,2-5-30,-2 5-4,1-4 5,-1 4 6,0 0-14,1-6-19,-1 6 0,0 0-4,0 0 0,0 0 27,0 0 10,0 0 1,0 0 21,0 0-21,0 0-4,0 0 14,-4 18 1,1-14 3,2 3 27,-1-1-19,0 2 11,-1-2-11,2 2-19,-1 3 0,-1-1 4,2 1 4,-3-1 7,2 2-7,-1 1 22,0-1-12,-1 5 9,0-2 3,0 2 7,1-1-25,-1 1 10,1-1-3,0-2-23,0 4-3,-1-2 34,1 1-31,-1-2-3,-1 0 11,3 0-4,1-3 19,-4 3 0,2-1 3,1-3 8,-1 3-15,0-2 12,0-1 10,-1 2-37,0 0 1,-1-1 25,3 2-22,-3-5 11,2 3-15,-2-2-29,2 0 51,-1-1-40,0 0-4,1-1 18,0 0-51,0-3-49,0-1-4,2 3-85,-2-2 3,0 0-48,3-1-56,0-4-115,-3 8-49,1-3-104,2-5-462,-2 4 79,2-4 100,0 0 67,0 0 127</inkml:trace>
  <inkml:trace contextRef="#ctx0" brushRef="#br0" timeOffset="58675.9453">12389 4185 320,'0'0'413,"0"0"-33,0 0-12,0 0-44,0 0-26,0 0-22,0 0-8,0 0-30,0 0-18,0 0-27,7-2 8,-7 2-37,0 0-30,10 0-15,-10 0 12,10-1-27,-10 1 4,15 0-34,-8 0 8,-7 0 0,20-2-11,-10 2-12,1 0-6,2 0 2,0-2-6,1 2-19,0-3-23,1 3-37,0-1 8,-1-1-34,0 1-22,0 0-60,-3-1-33,1 1-19,0 1-19,-3 0-21,-1-1-94,1 1-71,-2-3-432,-7 3 42,11 0 111,-11 0 19</inkml:trace>
  <inkml:trace contextRef="#ctx0" brushRef="#br0" timeOffset="59128.2488">12540 4022 22,'0'0'268,"0"0"-11,-11 6-38,11-6 38,-3 7-37,0-4-15,2 2-12,1-5-25,-5 11 11,4-6-34,-1 3-19,0-1-3,-1 3-18,-1-2-1,1 3 0,0-1 4,0 4-19,0 0-10,-1 1 14,1 0-4,-1 1-15,1-1-6,-2 0-13,0 2-21,1-2 14,1-1 4,-1 2 8,0-2-8,-1 2-11,0-3-7,0-2-12,4 1 8,-2-1-12,-1-1 5,2-1-35,0 1-14,-1-2-33,0 2-45,0-3-60,-1 1-34,4-1-14,-1 0-15,-1-2-194,1 1-334,1-6 51,-3 8 104</inkml:trace>
  <inkml:trace contextRef="#ctx0" brushRef="#br0" timeOffset="60300.0236">12883 4036 96,'0'-6'250,"0"6"-31,2-6 31,-2 6-34,1-8-26,1 2 14,-2 6-25,2-7-11,0 4-23,-1-2 0,1 0-26,1-1 15,-2 2-26,-1 4 8,7-9-27,-4 5-29,-1-1-8,-2 5 15,8-7 18,-6 2-55,3 4 7,-2-3-33,2 0 18,-5 4 16,7-6-8,-2 5-12,-5 1 4,7-3-18,-7 3 33,7-3-51,-7 3 32,0 0 12,0 0-23,15 6 16,-12-5-38,0 5 37,-3-6 0,9 5 8,-8-1-41,4 1 26,-2 0-8,-1-1 8,0 2 4,1 0-15,0 0 22,-1-1 0,0 1-11,-2 1 7,2-1-15,-2 1 46,0-2-31,0 2 11,0-2-3,-2 2-33,2-1 17,-2 1-14,2-1 26,-2 0-22,1-1 26,-1-1-34,-1 3 19,1-1 4,-1 1-1,0-5 1,-2 4 0,2-2-8,0 0-26,-2 0 11,1-1 23,4-3-8,-7 6 4,3-2-34,-2-2 16,6-2 36,-11 5-26,5-2-3,2 0 11,4-3-7,-14 3-12,10-1 0,4-2-11,-13 4 19,6 0 3,0-1-14,0 2 7,0-3-4,-2 4 0,2-5 16,0 4-12,-2 1 7,0 1-3,2 0 26,-2-2-19,2 3 11,-1-2 4,1 3-15,-2-2 19,2 0 15,-1 1-19,1 0-4,1 2 34,-1-3-22,-2 1 10,3 1 27,0-2-41,1 1 11,0-1-23,-2 0 12,4-2-11,-1 1-8,1-2-22,0 1 44,-1-1-7,2 1-11,-1-1 15,3-4-8,-3 6-44,3-6 22,-3 5 33,3-5-21,-2 4 21,2-4-3,0 0-37,0 0 7,0 0-8,0 0 19,0 0-11,25-5 4,-19 3 3,1-1 5,-2-1-24,-5 4-10,14-4 44,-7 3-33,1-3 4,-1 2 18,0-2-37,0 2 15,0 2 48,0-2-41,-1-1-3,-6 3-12,10-3 8,-3 2-23,-7 1-18,0 0 52,13 1-18,-13-1 7,8 3 7,-8-3 30,10 5-52,-7-3 33,1 2 1,0-1 29,-1 1-22,2 0 3,-3 0-6,2 1 6,1 0 1,-3 1-4,1-2 41,2 2-30,-3 0 18,1-1-18,0-2-7,1 1 11,0 0-19,-4-4 23,6 6-1,-3-4-3,0 2 14,-3-4 5,4 3-30,-4-3 10,4 6 9,-4-6-31,5 2-7,-5-2 0,0 0-22,8 2-53,-8-2-33,0 0-11,9 0-34,-9 0-133,0 0-49,0 0-45,0 0-406,11-4-37,-11 4 123,4-3 68,-4 3 58</inkml:trace>
  <inkml:trace contextRef="#ctx0" brushRef="#br0" timeOffset="60816.37">13249 4131 245,'0'0'440,"0"0"-27,0 0-4,0 0-33,0 0-22,0 0-11,0 0-31,0 0-21,6-2 3,-6 2-56,0 0 30,0 0-29,0 0-16,0 0-15,0 0 23,0 0-67,13 0-30,-13 0 34,0 0-34,0 0-11,14 1-1,-8 0-14,1 0 0,-7-1-14,17 2 13,-7-2-36,3 0-7,-2 0 17,2 3-14,0-3-26,0 0 19,1 0-38,-1 0 19,4 0-11,-6 0 7,2 0 30,-3 0-70,0 0 51,2 0-82,-5 0 31,-7 0-49,15 0-64,-15 0-14,12 0-19,-12 0-52,10 1-60,-10-1-25,7 3-79,-7-3-49,3 2-70,-3-2-498,0 0 62,0 0 119,0 0 60,0 0 64</inkml:trace>
  <inkml:trace contextRef="#ctx0" brushRef="#br0" timeOffset="61179.6072">13160 4317 11,'0'0'338,"0"0"-28,0 0-16,0 0 7,0 0-44,0 0 11,6 7-7,-6-7-49,0 0-3,11 1 3,-11-1-60,10 0 31,-10 0-8,14 0-26,-5 0-4,-9 0 4,18 0-26,-7 0 3,1-1-29,1 1-34,1-2 57,0 2-53,0 0 18,-3 0-21,3 0-38,-1 0 18,-3 0-33,1 0-33,-1 0-37,-1 0-64,2 0-71,-3 2-33,-8-2-41,12 0-317,-12 0-271,14 1 56,-8-1 92</inkml:trace>
  <inkml:trace contextRef="#ctx0" brushRef="#br0" timeOffset="62207.2929">13791 4140 74,'0'0'372,"0"0"1,0 0-57,0 0 4,0 0-26,8-9-14,-8 9 3,2-4-49,-2 4-10,3-3-46,-3 3-3,5-6-7,-5 6-1,8-5-33,-5 2 12,1 0-20,1-1-22,-5 4 8,10-6-8,-4 4-7,-1-1-30,1-1 4,-1 1 3,-5 3-29,12-2 30,-4-2-16,-2 3 1,-6 1-23,11-4-15,-7 1-11,3 2 1,-7 1 6,9-2 34,-9 2-18,7-1-30,-7 1 3,0 0-3,0 0-1,14 3 1,-14-3-37,3 5 25,-3-5 19,1 6 19,-1-6-22,-1 10-1,-2-5-11,-1 4 8,0-2 0,-2 2 37,-1 2-15,0 0-4,-2 0 4,1 2-11,-1-2 11,1 0-33,-2 1 18,0-2-11,1 0-15,0-2 15,0 1 4,2-1-15,-1-1 22,2 0 0,-1-3-7,3 2-1,-2-2 8,0 1 12,1-3-1,2 1-3,3-3-1,-7 6-21,7-6 3,-4 2-26,4-2 26,0 0-19,0 0 4,0 0 8,0 0-16,0 0-10,0 0 18,0 0 0,10-11 11,-10 11 8,11-4-15,-6 2-23,1-1 34,1-1-11,-1 3-33,2-3 58,-1 3-28,-7 1 10,15-2 4,-6 0-11,-9 2 7,13 0 19,-6 0 11,2 2-37,-2 0-27,0-1 27,-1 3-7,2-3 3,-2 3 0,-2 0 15,2 0-15,-2 0 11,0-1-29,1 3 48,0 0-38,-2-1 49,2 4-33,-2-4-23,-1 2 34,2 0 11,-3-1-4,1 2 15,-2 0-19,0-3 19,-2 2 1,1 1-9,-5-1 27,2 0-41,-3 2 25,0-1-17,-2-1-5,1 1 8,-5-1 18,2 0-7,1 0-7,-1-2 18,-1 1-22,1 0 0,-2-3-7,0 2 10,1-1 4,1 0-18,1 0 0,-2-2 7,4 1-7,-1 0 33,2-1-26,-1-1 19,1 2-15,1-2 18,6-1 12,-10 3-19,10-3 0,-8 1 8,8-1-5,-7 2-36,7-2-15,0 0-4,0 0-15,0 0-38,0 0 5,0 0-38,0 0-70,0 0-60,-12-3-78,12 3-60,0 0-387,0 0-93,0 0 26,0 0 93,7-10 82</inkml:trace>
  <inkml:trace contextRef="#ctx0" brushRef="#br0" timeOffset="63703.2857">14042 3887 223,'0'0'205,"-3"-3"-8,3 3-7,0 0 11,-5-6-30,5 6 0,0 0-22,-6-3 11,6 3-11,-5-3 0,5 3-26,-8-2-22,8 2 25,-7-3-3,7 3-33,0 0-12,-10-1 4,10 1 26,0 0 7,-14 0-26,14 0-3,-10 0-12,10 0 34,0 0-29,-15 1 10,15-1 0,-12 1-7,7 1-7,5-2-1,-14 2-11,8 1 16,-1 0-31,-3-1 15,3 0-3,-1 0-4,-2 1-4,-1-1 0,2 2 19,-3-1-15,1 1-15,0 0 11,0-1-11,-1 2 29,2-2-58,-1 2 51,1-1-18,0-1-16,2 1 5,-3 0 3,2 2 4,-1-1 15,2-1-19,-1 1 15,1 2-15,-1-2 16,1 3-35,-1-3 60,0 2-40,0-1-1,2 2 26,-2 0-33,-2 0 3,3 0 12,-2 3-23,-1 0 23,1 1-4,0-1-7,-1 2-20,0-3 27,1 2-7,1 1 14,-1 0 4,1-1-40,1 1 43,-1-1-32,0 2-5,3-3 9,-1 3 25,-2-1-34,1 0 8,3 0 0,-2-1 19,1 2-8,0 0-11,0 0 19,2 2-19,-2-4-26,5 2 41,-5-2-22,2 1 10,3-1 1,-2 1 0,1 0-26,-1-1-4,2 2 18,1-2 5,-1 1-5,-1-1 5,2 0 14,2 1-15,-2-1 4,1 0-3,0-1-5,2 2-21,0-1 21,0-3 8,0 3-22,2-2 22,-2 1-33,3-2 29,0 0-11,-2 0 0,2-1 15,2 0 4,-3 0-26,0-2-4,3 1-19,1 0 30,-2-2 8,-1 2-23,3 0 30,0-1-29,-1-2 10,1 1 30,-1-2-37,2 2 0,0-2 19,0 3-30,3-5 18,-2 3-44,0-1 63,1-1-33,-2 0 25,3-1-29,0 0 11,1-1 11,-3 1 15,3-1 4,0 0-26,-2 0-23,2-1 27,1 0 6,-1-2 5,-2 1-8,4 1-22,-3-3-4,0 1 0,0-1 12,2 2 40,0-4-60,-2 1 38,1 1-22,2-1 11,-1-3-34,-2 0 45,4 0-15,-4 0-23,3 0 75,-2-1-70,2-1 18,-2 2-4,0 0 0,-1-4-10,0 3-20,0 0 60,-2-1-4,0 1-33,-1-3 22,2 3 15,-3-2-22,1 2-8,0-2 4,0-2-3,-2 3 18,1-2-19,1 0-4,-3 2 23,1-2-30,-2 2 15,0 0 8,5-3-8,-5 3 22,1-2-14,-1 0 14,0 3-44,-1-2-4,0-1 37,0 2-45,0-2 38,0 3-11,1-3 36,-2-1-36,1 2-8,-2 1 30,1-2-34,-1 1 8,-2-1 15,2 3 14,0-2-18,0 1-7,-1-2 0,0 1 10,1 0 16,-2 0-4,1 2-4,-1-1-41,1 0 19,-2 1 30,1 0-31,-1 1 12,0-1 27,0 1-20,0-1-22,0 1-4,0 0 12,0 1-15,0-2-1,-1 1 8,1 3-22,-2-4 34,1 4 25,-2-2-18,1 0-19,-1 1-8,1-1 31,-3 1-45,1 1 14,-2-1 8,2 1 8,-2 1 3,1-1-11,-5 0 15,3 1-18,-1 1 3,-2-1 0,0 1 7,0 1-25,3-1 7,-6 0 22,3 2-18,-2 0-12,2-1-29,-2 1 7,1-1-3,0 1-27,-1 1 26,-2-1-25,4 1-12,-2 1-22,0 2 29,0-2-32,-2 3-24,1-1-29,-3 2-33,2 2-90,-2 0-171,2 3 56,-5-1-138,4-1-295,2 1 31,-2 2 100,0-2 45</inkml:trace>
  <inkml:trace contextRef="#ctx0" brushRef="#br0" timeOffset="68588.5297">17782 4761 119,'0'0'242,"0"0"-26,0 0 3,0 0 8,0 0-14,0 0-31,0 0-11,-5-3 1,5 3 14,0 0-26,0 0 4,0 0 3,0 0-29,0 0 11,0 0-4,0 0-3,0 0 6,0 0-2,-5-4-23,5 4 7,0 0 0,0 0-22,0 0-7,-3-4 48,3 4-64,0 0 31,0 0-5,0 0-29,0 0 23,0 0-35,-2-7-10,2 7 14,0 0-3,0 0 11,0 0-11,0 0 14,3-7-21,-3 7 3,0 0 7,3-5-7,-3 5 0,0 0-48,4-4 40,-4 4-10,5-3-27,-5 3 8,5-3 18,-5 3-33,7-4 15,-7 4 18,6-4-22,-6 4-26,8-3 15,-3 0-18,-5 3 25,11-2-15,-7 0 4,-4 2-14,9-3 3,-9 3-23,7-1 35,-7 1-27,7-3 15,-7 3-26,0 0 41,0 0-8,0 0 0,12 4-14,-9-1 0,-3-3 3,2 8 0,-2-4 19,0 2 11,0 2-15,-2-1-3,-2 2 36,1 0-14,-3 4-30,-3 1 30,0 0-11,-1 0 18,-5 3-19,3-1-6,-2 0-5,0 1 41,-3-1-36,3-1-5,-1 0 15,-1-3-25,-1 2 10,6-4-26,-2 2 38,0-4-26,3 1 40,1-2-40,0-1 25,2 1 1,0-2-4,-1 1 15,2-3-4,2 2 11,-2-3-4,2 3-3,-1-3 7,5-2-11,-6 4 4,6-4-15,0 0 67,0 0-86,0 0 8,0 0 15,0 0-34,0 0 7,0 0 34,0 0-48,0 0 15,21-11 10,-17 10-14,3-1 7,1-2 19,-2 4-26,3-3 11,-1 3 8,-8 0-31,15 0 27,-7 0-19,-8 0-7,16-2 7,-8 4 7,-8-2 16,11 1-8,-3 1-15,-2-2 0,-2 4-11,2-1 15,0-1-11,-2 3-8,1-1 19,0 2 7,-3-1 8,1 0-19,0 2-4,0 0 34,-3 0 0,2 1 0,-2 1 26,-2-2 0,-1 1-49,2 2 31,-2 0-23,-1 1 48,-2-3-26,-2 2-14,2 1 3,-2-3-15,0 1 23,-1 1-1,1-2-14,-2 0-4,-2-1 8,3 1 10,-1-2-18,-1 0 11,3-1-3,-2 0 10,-1 0-21,2 0 14,0-3-19,2 2 16,-1-1 44,2 0-33,0-1 10,6-2-14,-10 3-11,5-1 11,5-2-11,-10 3 3,10-3-18,0 0-30,-7 2-48,7-2-1,0 0-70,0 0-30,0 0-55,-6-7-72,6 7-52,0 0-59,0 0-234,8-8-351,-4 4 175,3 1 12,-3-2 107,4 0 82</inkml:trace>
  <inkml:trace contextRef="#ctx0" brushRef="#br0" timeOffset="70203.5998">17979 4520 14,'0'0'86,"-9"-4"-71,9 4 33,-5-4 16,5 4-1,-7-3-4,7 3-10,-8-2 18,8 2-22,-11-2-16,11 2 20,-9-3 29,9 3-18,-12-1-27,12 1 15,-13 0-44,7-1 63,6 1 0,-14 0-18,14 0-16,-16 0 4,9 1-3,-2-1 40,9 0-25,-16 1-1,6-1 27,0 2-34,10-2 7,-17 1 19,10 0-34,-4-1 8,2 1 30,-2 1-15,1 0-8,0 0-25,0 0 21,-3 0-10,3 1 18,-2-2-7,2 3-8,-2-2-15,0 2 16,0-1 25,0 1-26,-1-1-11,0-1 34,1 2-38,0-1-11,-3 2 19,3 1 11,1-2 4,-3 1-1,3 0-6,-2 0 2,-1 2-10,2-2 15,-2 3-12,2 0 1,-1-3 7,-1 3 7,0 1 12,1-1-4,-1 0 0,1 2-12,2-1 46,-2 0-53,3-2 34,0 3-23,-2-2 8,2-2 22,1 2-37,-2 1 30,2-1-19,1 0 15,-2 3-15,0-1 11,1 1 12,1-3-16,0 2-7,-1 2 15,2-1-22,-3 2 22,2-2-15,-2 1 15,3-1-18,-2 5-23,2-3 44,0 1-6,-1 1-8,2-1-4,-1 1 7,1-1-14,1-2 3,-2 3-3,1-2-4,0 1-11,2 0 18,0 1 8,1-1-19,-1 0 19,-1 2 22,4-3-33,-2 1 0,2 0 7,0 0-41,-1-2 41,2 2-11,-2 1 4,2-2-8,2 2 19,0-1-11,0 0-38,1 0 38,0 3-8,3-5 0,-2 0-11,2 1-3,1-1 36,0-1-37,0 0 8,1-2-4,2 3-18,0-2 14,-2-2-29,4 1 14,-2-2 4,0 2 12,-2-4 3,2 2 7,1-2-3,-2 2 0,1-1 26,2-2-45,-2 1-4,3-2 23,-2 1-19,1-1-15,0-2 23,0 2-15,0 0-12,0-3-3,-2 1 22,2-1-11,0 1 8,-1-1-19,3 0 14,-4 0-10,4 0 11,-3-1 33,2-2-37,1 2 0,-2 0 11,2-1-11,-2 1 11,2-2 0,-1 0 12,1 1-23,-1-1-26,-1-1 48,1 2-33,2-1-8,-3-2-3,1 1 40,1 1 8,-1-2-22,0 0 11,1 1-26,-3-2 22,2 0 19,0-1-52,-3 2 3,3-3 11,-1 1 12,0 0 4,0-1-8,-1 1-8,0-2-7,1 1 12,-3-1 10,2 1 8,-1-1-26,2 1 11,-2-1 3,0 0-10,1-1 3,-1 2 8,-1-1 3,-1 1-10,2-2-20,-3-1 42,2 1 15,2 0-61,-3 0 9,1-2 22,2 3-4,-5-1-15,5 0 44,-3 1-40,1-4 26,0 2-15,-1 1-22,2-2 29,-3 2 4,0 0-29,-1 2 18,2-1-8,-2-3 8,-1 3 15,3 1-18,-3-1-5,1-1 12,-1 0-23,1 2 12,0-1 14,-2 0-14,2-2-4,-1 2-4,-1 0 26,1 0-15,-1 1-11,-2-2 0,2 2-3,-1-1 10,0 2 5,-1-3 25,1 3-15,-2 0 16,-1-2-31,0 1 19,2 1-18,-2-1 0,0-1 21,-2 1-21,1 2-8,1-2 11,-3-2 1,-1 1-20,1 1 12,-2-1-4,2 1 4,-4-1 19,4 1-1,-6 0-14,4 1-12,-2-2 26,-1 2-33,0-1 11,0 0 23,-1 0-57,2 2 16,-3-2 11,0 1 3,0-1-3,-1 1-4,1 1-8,-3-1-3,-1-3 3,1 3 1,-3-1 11,1 1-12,0-1 4,1 2-11,-2 1-33,1 0-1,0 1-36,1 1 10,-2 1-22,3 1-41,-1 1 15,-2 0-70,1 3-27,-3-1-26,2 3-55,0 1 62,1 3-66,-5 1-97,6 0-347,-2-1 31,2 4 122</inkml:trace>
  <inkml:trace contextRef="#ctx0" brushRef="#br0" timeOffset="72460.0982">21434 8574 219,'0'0'276,"0"0"-12,0 0-7,0 0-11,0 0-1,0 0-14,0 0 4,9-12-53,-9 12 34,0 0-4,0 0-40,0 0 25,6-4-15,-6 4 19,0 0-26,0 0 4,0 0-8,0 0 19,0 0 4,1-5-23,-1 5-7,0 0 15,0 0-27,0 0-14,3-3 4,-3 3-20,0 0 20,3-5-1,-3 5-3,0 0-34,4-5 8,-4 5-19,4-3-11,-4 3 56,6-5-71,-6 5 52,6-6-37,-2 4-34,0-1 8,-4 3 4,11-6-8,-6 2-19,-1 1 8,3 1-11,-1-2 0,2 1 11,-2 1-22,-1 0-8,3-1 33,-1 1-21,1-1-16,-8 3 56,13-4-55,-6 4 7,1-1 7,-8 1-7,14-2 0,-6 0-11,-2 1-1,-6 1-21,15-1 21,-15 1-17,11 0 2,-11 0 27,13 0-26,-13 0-4,11 0 0,-11 0 15,9 0 26,-9 0-18,0 0-19,11 1 22,-11-1-19,8 1-10,-8-1-19,5 5 10,-5-5 5,1 6 15,-1-6 7,3 7 11,-3-7-11,-4 9 26,1-3-22,0 0 11,-4 1-12,2 0 12,-3 1 0,1-2 15,-3 4-30,-1-1-11,4-2 3,-3 0 16,1 1 10,-2-2-33,1 1 12,0 0 25,-1-2-22,0 2-11,3-3 29,-3 0 1,3 0-8,1-1 8,-3 1-19,3-1 11,1 1-11,-1-1 15,1-3-8,6 0-3,-11 4 7,11-4-3,-8 2-8,3 0 18,5-2-21,0 0 6,-9 1 12,9-1-11,0 0 22,0 0-19,0 0-7,0 0 12,0 0 3,0 0-8,0 0 0,0 0-3,0 0 0,0 0 7,18-9 0,-14 6-48,-4 3 89,14-3-63,-8 2 18,2 0-7,0-1-18,-8 2 18,15 0-4,-15 0-3,14-1-5,-6 1 27,0 1-18,-8-1 3,14 2 3,-6-1-21,-1 0 7,-1 2-1,1 0-17,-1-1 25,2 2-4,-4 0 5,2 0 3,1 1 29,-2 0-43,-4 2 6,6-2 64,-3 1-75,-1 1 23,0 0 37,-2 0-22,1 0-31,-2 0 61,0 1-53,-3 2-11,1-2 49,-2-1-27,0 1-25,-3-1 55,1 3-45,-1-3 1,-3-2 40,2 0-44,-2 3 22,0-4 15,-3 1-26,2-2 0,-1 1 12,-1-2-24,1 1 12,-2-3 41,3 3-33,-1-3-27,1 0 30,0 0-7,2 0-8,9 0 34,-21 0-30,15-3 0,-2 3 15,8 0-11,-15-3 26,15 3-12,-10-1-10,4 0-23,6 1 30,-7-4 0,7 4-15,0 0 14,-10-2 5,10 2-15,0 0-27,0 0-40,-9-1 15,9 1-16,0 0-43,0 0-46,0 0-33,0 0-49,0 0-63,0 0-104,-11 3-82,7 1-182,4-4-418,-4 5 101,4-5 116,-5 4 96,5-4 56</inkml:trace>
  <inkml:trace contextRef="#ctx0" brushRef="#br0" timeOffset="108355.9253">13644 8926 26,'0'0'89,"-3"-8"23,3 8-4,0 0 0,0 0 14,0 0-14,0 0-3,-3-4-9,3 4 31,0 0 3,0 0-25,0 0-5,-2-6 1,2 6-5,0 0 1,0 0 71,0 0-90,0 0 26,0 0 8,0 0-41,-2-5 7,2 5 0,0 0-3,0 0 32,0 0-32,0 0 11,-4-4-19,4 4-23,0 0 64,0 0-22,0 0-19,0 0-19,-2-6 16,2 6-12,0 0 7,0 0 8,0 0-26,-3-4 23,3 4-38,0 0 29,0 0-6,0-7 3,0 7-4,0 0 1,0 0-27,0-8-3,0 8 37,2-5-34,-2 5 11,3-7 5,1 3-20,-4-1 34,0 5-37,10-7 15,-8 4-15,3-3 33,-3 2-3,4-1-41,-1 1 7,0-1 8,-1 1 29,1 0-52,-1 2-7,0-2 48,0 0-48,2 2 48,-6 2-14,7-5-27,-7 5 23,7-2-12,-7 2-18,9-1 15,-9 1 22,0 0 0,14 3-4,-10 0-26,0-1 30,1 2-22,0 2 7,1-1 30,-2 0-30,2 4 12,-1-2-1,0 1-11,-1 0 8,3-1-12,-3 2 34,-2-2-15,3 3-18,-1-3 3,-1 2 4,0-3-8,0 2-14,-1-3-4,-1 2 52,3-1-34,-3 1 1,1-2 3,-1 0 4,-1 2-23,0-7 19,-1 10-22,1-5 33,-3-1-44,1 2 37,-1-1 4,-2-1-16,-1 0 20,1 2-8,-1-1-12,-1-2-3,-4 3 0,5-3-11,-3 2 11,0-3-11,-1 2 11,0 0 4,-3 0-15,2 1 33,-1-2-44,1 3 10,-3 0 24,0-1-12,1 2-27,-2 0 31,2 1 0,-2 1-8,-1 0 0,4 1 19,-3 0-22,-2 1 22,4 0 11,0-1-19,1 2 16,1-3-31,1 2 31,-2-2-23,4 3-19,1-4 23,-1 0-15,2 0 3,0-1 12,2 0-19,-2-2-7,3 1 14,-2-1 4,2-1-33,0 0 30,3-4 10,-3 7-10,3-7 7,-1 6 11,1-6-37,0 0 15,6 2-11,-6-2 29,0 0-7,0 0-4,0 0-11,22-7 27,-16 5-9,0-1-18,2-1 12,0 1-1,1 0 8,1-1 18,0 0-33,0 2-8,1 0 16,-1 0 6,-2-1 1,2 1-34,0 1 23,-3 0-4,2 0 25,-9 1 9,18 0-16,-10 0 1,0 1-38,1 0 41,0 0-7,-1 1-8,1 1 15,-1-1-7,1 0 7,-1 2-3,2-2-20,-1 2 9,-2 1 18,1-2 14,1 3-14,-1-3-7,-2 1-19,1 0 18,-2 0 12,1-1-5,0 0 16,-2-1-45,2 1 30,-6-3-4,9 6-11,-6-3 8,-3-3-8,9 2-22,-9-2 33,7 4-11,-4-1 0,-3-3-4,7 3-7,-4-1 11,-3-2 15,0 0-26,7 4 22,-7-4-4,4 3 1,-4-3-1,0 0 15,9 3-7,-9-3-22,0 0 11,12 0 25,-12 0-21,0 0-4,13-4-4,-9 1 0,3 0-19,-7 3-41,9-5-7,-5 3-22,2 0-105,-2-3-100,-4 5-71,8-3 15,-4-1-510,-4 4 52,8-6 94,-6 2 47</inkml:trace>
  <inkml:trace contextRef="#ctx0" brushRef="#br0" timeOffset="109842.9251">15501 8045 268,'0'0'290,"0"0"-11,0-6-22,0 6 7,0 0 1,0 0-1,0-6-18,0 6 3,0 0-10,0 0-38,0-6-8,0 6-10,0 0-12,0 0 0,-3-7 23,3 7-49,0 0 11,0 0 5,0 0-27,0 0 11,1-5-19,-1 5-21,0 0-16,0 0 30,2-7-26,-2 7-7,3-5-4,-3 5 0,2-4-15,-2 4 15,5-6-30,-5 6 4,6-7 22,-2 4-11,-4 3-56,8-6 37,-4 1-22,0 2-22,1 0 15,2-1-8,-3 0 4,2 3 11,-2-4-19,2 3 4,0-3 23,0 3-45,0-1 26,-6 3 14,11-4-36,-4 1 0,-1 1 25,-2-1-18,-4 3-26,10-3 30,-10 3-15,10-1 3,-10 1 23,7-1-52,-7 1 37,0 0 7,13 1-25,-13-1 7,5 1 11,-5-1-19,7 6 8,-4-4 22,-3-2-11,1 7 0,0-2 30,-1 1-15,-1 1 14,1 1-6,-2-2 10,-1 3-18,-3 1-4,2-1-3,-3 3 14,0-1 45,0 2-93,-3-2 48,1 2 27,1-2-38,-2 1-11,0-2 11,0 1-18,1 0 22,-1-2-1,0 0-2,-2 0-20,4-2 1,-1 0 22,0-1-15,2 0 0,-1-1 3,3-1 12,-1 1 34,1-2-42,0 1 12,1-1-8,4-3-4,-7 5 8,4-3-15,3-2-3,0 0 21,0 0-22,0 0-37,0 0 53,0 0-24,0 0 27,22 0-18,-22 0 18,16-4-49,-6 1 45,1 2-41,-1-1 27,0 0-1,1 0 4,-1 2-26,3-3 7,-3 3 8,-1 0 15,-9 0-27,19 1 5,-10-1-4,-1 3-5,2 0 20,-3-1-8,2 2 0,-1 0 8,0 2-8,1 0 11,-3 0-11,1 2-3,0 0 6,-2-1 5,-2 4 0,1-2 21,-1 1 5,-3 1-8,0-1-3,-1 2-23,-1-1 52,-2-2-22,0 3 11,-2-1 4,-2 0-34,0-1 19,0-1 15,-3 0-30,1-1 15,-1-1 22,0 0-33,1-2 3,-2-1 15,-2 1-14,0-2 14,2-1 8,-3 0-4,1 0-26,1-1 37,2-1-33,-4 1 3,5-1 19,-1 1-3,11-1-19,-15 0 29,8 0-7,7 0-11,-14 0-11,14 0 11,-11 0-4,11 0-4,-9 0-14,9 0 7,0 0 22,-9 3-29,9-3 7,0 0-4,-5 3-18,5-3-27,0 0-29,0 0-19,0 7-70,0-7-38,2 7-74,-2-7-56,3 9-179,-3-6 11,0-3-402,0 11 27,0-5 88,0-6 135,-2 8 22</inkml:trace>
  <inkml:trace contextRef="#ctx0" brushRef="#br0" timeOffset="113124.091">13177 10160 37,'0'0'201,"-6"-4"-45,6 4-11,0 0 49,0 0-41,0 0-38,-5-3 12,5 3-5,0 0 24,-4-4-27,4 4 0,0 0 37,0 0-3,0 0-4,-7-2-34,7 2 19,0 0-37,0 0 19,-5-5 6,5 5-40,0 0 4,-1-5 18,1 5-7,0 0-37,1-7 22,-1 7 11,2-8-30,-2 8-26,5-7 19,-2 3-8,-1 0-7,2 0-15,0 0 23,-1-1-16,4 0 8,-1 2 0,0-2 11,1 0-29,2 1 14,-2-1-15,2 0-22,-2 3 4,1-2 0,-1 0 11,1 2 11,-3-1-56,4 2 45,-9 1 11,11-3-34,-5 3 27,-6 0 15,0 0-27,18 1 26,-14 1-33,1 0 19,-1 2 26,0 1-4,-2 0-19,0 2 26,-2 1-14,2 0-4,-4 0 0,0 5-12,0-4 1,-2 3-1,0 3-3,-4 0-15,0 1 45,0-1-23,-2 2 8,0 0 7,-3-2-7,0-1-8,2 0-3,1-2-4,1 0-15,-2-2 7,4-2-3,0 1 11,0-2-19,-2 0 30,6-1-22,-3-2 15,1 2 3,3-2-7,-1-1 0,3-3-23,-6 4 16,6-4-12,0 0 4,0 0-11,0 0-11,0 0 10,0 0 5,0 0-12,0 0 4,0 0 27,24-6-38,-15 5 7,-1-1 19,-1 1-7,-7 1-1,17-3-3,-10 3-4,2-1 11,-9 1-11,18 1 15,-9 1-18,-1 0 3,2 1 19,-2 1-4,1 1 7,-2 1 0,3 2 12,-4 0-15,1 1 11,-2 0 15,1 2-8,-3-1-4,1 2 9,-3 2 6,1-4 4,-2 1-11,-2 1 38,-1-2-49,-1 2 25,-5 0 27,1-2-40,0 2-1,-6 0 7,2-3-18,-3 2 0,1-4 37,-3 1-41,1 0 15,-1-2-7,3 1-12,-2-2-7,4 0 34,0-1-23,0 1-11,1-3 34,-2 1-38,3 0-4,4-2 31,-1 2-16,-1-2-18,2 2 56,6-3-71,-10 4-30,10-4-19,-8 0-40,8 0-12,-7 3-78,7-3-37,0 0 60,-3 4-127,3-4-175,0 0-376,-3 5 52,3-5 45,0 0 78</inkml:trace>
  <inkml:trace contextRef="#ctx0" brushRef="#br0" timeOffset="125467.2813">16351 9050 134,'0'0'264,"0"0"-3,0 0-31,-5-4 5,5 4-1,0 0-25,0 0-4,0 0-4,-6-3 4,6 3-4,0 0-8,0 0-3,0 0-11,0 0-8,0 0-11,-4-4 8,4 4-4,0 0-16,0 0-25,0 0 4,-6-4-23,6 4 26,0 0 5,0 0-50,0 0 27,0 0-19,0 0 4,-3-5-15,3 5 33,0 0-40,0 0-8,0 0 0,0 0 3,0 0-10,0-6 7,0 6-22,0 0 7,0 0-11,-1-5 14,1 5-17,0 0-16,0 0 8,0 0 15,3-7-42,-3 7 20,0 0 10,0 0-14,4-5-12,-4 5 15,3-5 5,-3 5 6,3-4-14,-3 4-8,4-5-7,-4 5 29,4-3-18,-4 3-11,4-4 18,-4 4-29,3-4 18,-3 4-22,5-4 18,-5 4 15,0 0 12,6-3-34,-6 3-8,3-4 27,-3 4-45,0 0 26,6-4 15,-6 4-11,0 0-16,7-6 46,-7 6-19,3-1-15,-3 1 18,6-3-18,-6 3-7,0 0 26,5-4 10,-5 4-14,0 0 19,6-4-34,-6 4 15,0 0 14,3-2-36,-3 2 18,0 0 4,0 0-11,5-5-8,-5 5 19,0 0-4,0 0-15,3-3 31,-3 3-50,0 0 31,0 0-5,6-4-6,-6 4 6,0 0-3,0 0 12,4-3-20,-4 3 19,0 0-7,3-4-4,-3 4 0,0 0-22,5-3 18,-5 3 4,0 0 19,5-4 10,-5 4-18,0 0-7,3-3 15,-3 3 33,0 0-37,0 0-38,5-4 31,-5 4-27,0 0 53,0 0-27,3-4-3,-3 4 22,0 0-26,0 0 11,0 0 4,6-4-4,-6 4-26,0 0 27,0 0-24,0 0-3,5-3 15,-5 3 4,0 0 0,0 0 7,0 0-22,0 0 3,7-2 16,-7 2-1,0 0-10,0 0 32,0 0-2,0 0-24,0 0-6,0 0-31,10 5 41,-10-5 16,5 2-42,-5-2 19,3 4-7,-3-4-27,0 0 60,5 6-3,-4-2 6,-1-4-47,3 6 14,-1-2-3,-1 1 3,0 0 49,-1 2-38,0-1-11,0 0-3,0 1 25,-1 0-6,1 1-5,-3 2 1,0-2 10,2 1-10,-3 0 6,1 0-10,-1-1 4,1 2 3,-1 0 45,-2-1-27,0 1-21,-2-2 14,-1 3-25,1 0-9,-2-2 46,0 2-23,0-3 4,-2 3-23,2-2 20,-2 2-5,0-1-3,-1-2 3,0-1 19,3 3-18,0-3-5,1-2-10,0-1 14,1 3-14,0-3 7,0 2 11,2-3-15,1 1 23,0-2-4,0 1 4,0 0 3,5-3 30,0 0-33,-12 0-8,12 0-4,0 0-10,0 0 55,0 0-30,0 0 23,-4-7-45,4 7 0,0 0-4,0 0-22,10-10 52,-6 6-37,-4 4-19,11-5 56,-8 2-37,4 0-4,0 0 23,-1 1-20,2-1 12,-1 2 8,2-2-19,-1 0-12,-1 1 38,2 0-15,-2 0 26,3 1-18,-2 0-5,-8 1-32,14 0 40,-5 0-26,-9 0 11,14 1-29,-7 0 21,1 1 24,-2 0-20,0 0-14,-1 1 40,-5-3-40,12 4 7,-8 0 0,-1 0-14,1-1 29,-3 2-12,-1-5 5,3 9-4,-4-2 15,1-2-27,-2 2 12,-3 1 11,3-3-22,-3 5 59,-4-3-41,4 2 0,-4-2 12,-1 3-19,2-3-8,-2 1 23,-2 1 22,3-4-7,-1 2-31,1 1 46,-1-3-23,2 0-7,1-1 37,-1 0-45,2-1 19,0 1 15,0-2-19,3 2-7,3-4 48,-9 3-49,9-3-10,-7 4 18,7-4-48,-6 2-41,6-2-19,0 0-67,-4 3-104,4-3-37,0 0-112,0 0-101,0 0-573,0 0 90,0 0 85,0 0 130,21 0 68,-21 0 40</inkml:trace>
  <inkml:trace contextRef="#ctx0" brushRef="#br0" timeOffset="125832.526">16678 9137 309,'0'0'346,"0"0"-7,3-4-30,-3 4-26,0 0-27,4-5-36,-4 5 0,0 0-23,0 0 12,3-3-46,-3 3-17,0 0-20,11-2-10,-11 2-16,11 0 19,-11 0-37,13-2-18,-13 2-12,16-2-15,-8 2-33,0-1-1,-8 1-14,20 0-22,-11-1-31,3 1-25,-2-1-41,3-1-23,-2 2 82,-1 0-48,1 0-67,-2 0-15,-3-3-78,-6 3-507,17 0 34,-12-1 78</inkml:trace>
  <inkml:trace contextRef="#ctx0" brushRef="#br0" timeOffset="126202.7697">16869 8994 390,'0'0'380,"0"0"-34,0 0-55,-3-4-19,3 4-1,0 0-70,0 0 15,0 0-33,0 0-30,0 0 59,0 0-56,0 0 27,0 0 3,-13 12-4,10-7-37,-1 0 15,0 2-26,0 2-7,-1-1 11,1 4-23,0-3-10,-1 2-5,-1-1 1,0 3-27,0-2 8,0 1-19,2-1 8,-3 0-4,2 0 0,-1 2-19,0-1-7,0-2-18,-1 1 29,2-1-15,-1-1 15,1 1-7,0-2-64,1 1 1,-1-1-27,2-3-93,-2 2 8,3-2-45,0 2-78,1-2-30,-1 0-116,2-5-554,-1 9 56,1-6 130,0-3 30,0 0 85</inkml:trace>
  <inkml:trace contextRef="#ctx0" brushRef="#br0" timeOffset="127135.392">17127 9007 156,'-1'-9'432,"1"9"-30,-2-5-11,2 5-8,0-8-14,0 8-49,2-7-22,-2 7-23,0-10 1,1 6-27,-1 4-36,1-7-12,1 3-8,-1 0-21,-1 4-20,2-8 8,1 4-29,-3 4 6,3-7-36,-1 4-19,-2 3 11,3-6 7,0 3-25,-3 3-19,7-4 14,-7 4-29,6-3 4,-6 3-4,7-1-15,-7 1 30,0 0-23,10 0-25,-10 0-12,0 0 12,14 4-1,-14-4-18,7 4 48,-4-3-26,0 3-11,-3-4 8,3 9-8,1-6-11,-3 2 25,2-1-14,-2 1 4,0 2 7,-1-2-11,0 1-7,0 0 11,0-1-12,-1 2 8,0-2 15,-2 1-48,2 0 51,-3 0-29,2 0 0,-1-1 15,0 0 25,0 2-21,1-3-1,-4 0 4,4 0-11,-3 1 8,1 0-1,-1-2-7,0 1-3,0-2 3,-2 1 7,2 1-14,-2 2 10,0-1 5,-2 0 10,1 1-6,-1 0-27,-1 0 52,2 1-26,-5 0-7,1 1 29,2 0-29,-2-1 0,2 1 40,1 1-17,0-4-24,-1 2 46,4-2-49,-2 2 7,2-2 23,1 1-4,-1 0-7,2-3 3,-2 2-7,2-1-8,4-4 8,-6 5-11,5-1 3,1-4 31,-6 6-35,6-6 20,-3 3-16,3-3 12,0 0-19,-3 7 26,3-7-26,0 0 11,0 0-11,0 0-11,0 0 3,10 2 5,-10-2 17,0 0-17,13-2-8,-13 2 14,10 0-3,-10 0 0,0 0-7,13 0-8,-13 0 7,7-2 5,-7 2-12,0 0 26,11 0-7,-11 0-8,10 2 8,-10-2-12,7 2 31,-1 0-35,-6-2 1,7 3 8,-7-3-16,10 5 38,-7-3-31,-3-2 5,7 4-4,-2 0-15,-2-1 15,1 1 18,-1-1-7,1 1 11,-4-4-18,5 7-1,-1-4-3,-2 1-15,-2-4-48,6 5-12,-6-5-18,4 6-42,-2-2-55,-2-4-93,6 5-59,-6-5-16,5 2-614,-5-2 71,9 1 44,-9-1 142,0 0 90</inkml:trace>
  <inkml:trace contextRef="#ctx0" brushRef="#br0" timeOffset="127414.5771">17362 9124 163,'10'-3'343,"-10"3"-23,6-3-48,-6 3 15,10-2-49,-10 2-41,13-2 12,-6 2-16,-7 0-44,15-3 11,-4 3-70,-3 0 6,1-1-25,2 1-22,-11 0-113,19-1-29,-11 1-71,0-2-137,-8 2-451,16 0 33,-10-1 42</inkml:trace>
  <inkml:trace contextRef="#ctx0" brushRef="#br0" timeOffset="127802.8328">17541 8968 70,'0'-7'365,"0"7"-11,0 0-79,0 0 42,0 0-27,-8 0 1,8 0-27,0 0-22,0 0 11,-15 8-26,12-2-15,-2-3 16,0 2-20,-1 2 27,2-1-79,-2 1-7,-1 2 0,3-2-11,-2 4-8,-1 0-3,1 1 14,-1-3-22,2 4-29,-1-1-9,0 0-10,-1 0 4,2 3 7,-1-1-38,2-2 20,-1 0-9,1-2-25,-1 2-4,2 0-26,-3-3-11,3 2-34,0-2-33,1-1-30,-2 1-74,2-1 3,0 0-59,1-1-75,-2-3-85,2 3-526,-1-4 31,2-3 159,2 6 1,-2-6 78</inkml:trace>
  <inkml:trace contextRef="#ctx0" brushRef="#br0" timeOffset="128559.335">17763 9019 223,'1'-5'324,"1"1"-30,-2 4-41,1-7-3,2 4-12,-3 3-33,6-7-1,-3 3-3,1 0-14,0 0-16,2 1 15,-1-1-22,0-1-15,0 2 22,3-2-89,-5 4 15,-3 1-19,13-5-22,-8 3 29,-5 2-18,8-2-33,-8 2 11,10-2 3,-10 2 4,0 0-3,10 3 3,-10-3-23,4 5 5,-1-1-1,-3-4 1,0 8 3,-2-3 19,1 2-11,-2-3-19,2 1 33,-4 3-6,0 1-16,1-2 19,-3 1-34,1-2 8,0 1-8,1-1 15,-4 2-11,5-1 23,-2-3-34,2 0-15,0 0 37,0 0-26,1 0 11,-3 0 12,6-4-34,-5 5 19,3-1-16,2-4 1,0 0-15,-3 5 3,3-5-7,0 0 15,0 0 8,9 5-12,-9-5 4,10 0 8,-10 0-31,11 0 34,-5 2-25,0-1-5,-6-1 23,15 3-12,-9-2 8,1 0-7,1 2 10,-1 1-40,0-1 22,0 1 4,0 1-15,-1 1 11,0-1-22,-1 1 15,1 2 3,-3-1 0,2 0 16,-3 0-20,-1-1 5,0 1 33,-1-1-27,-1 2 24,0-1 6,-2-2-18,-3-1 8,2 2 29,-2 0-18,-2 0-19,-1 0 18,1-3-22,-2 2 34,0-1-11,-2 0-4,2 0 0,-1-2 3,2 3-40,-1-3 29,-3 3 5,5-3-24,-1-1 5,1 1 33,-1 1-37,2-2-26,7-1-38,-11 4-22,6-3-18,5-1-1,-9 3-66,9-3-8,-6 3-15,6-3-55,-1 4-46,1-4 20,0 0-515,0 0 42,0 0 59</inkml:trace>
  <inkml:trace contextRef="#ctx0" brushRef="#br0" timeOffset="128959.6003">18149 9064 74,'0'0'510,"2"-4"-11,-2 4-60,0 0 4,0 0-78,6-4-30,-6 4-33,5-3-38,-5 3-29,8-3-12,-8 3-3,9-4-45,-1 2-15,-1 1-26,0 0-11,2 0-8,0-1 19,1-1-33,2 3-27,-1-2 19,0 0-29,-1 1-20,2 1-3,-5-1 0,2-1-22,2 1-4,-3 0-60,1 1-11,-9 0-22,13 0-11,-13 0-57,12 0-25,-12 0-115,11 1 17,-11-1-14,6 3-89,-6-3 7,0 0-472,0 5 3,0-5 119,0 0 56</inkml:trace>
  <inkml:trace contextRef="#ctx0" brushRef="#br0" timeOffset="129202.7606">18169 9165 204,'5'4'339,"-5"-4"-19,6 3-33,-6-3-23,7 2-25,-7-2-35,9 3-14,-4-2 0,-5-1-30,16 2-15,-9-1 19,1 0-71,1 1-37,1-2-82,-2 1-74,1-1-128,2 1-583,-4-1 29,-1 3 93</inkml:trace>
  <inkml:trace contextRef="#ctx0" brushRef="#br0" timeOffset="131639.3783">16734 9622 48,'0'0'275,"-4"4"-40,4-4-27,0 0-25,0 0 29,0 0-3,0 0-31,0 0-6,0 0 10,0 0-33,0 0 4,0 0-19,0 0 3,0 0-10,0 0-12,13 4 12,-13-4-23,6 2 4,-6-2-11,9 2-11,-9-2-4,10 0-8,-3 1-29,-7-1-12,16-1 27,-9 2-23,-7-1 11,16 1 1,-7-1-12,0 0-29,-9 0-12,18 1-7,-12 1 3,4-2-29,-10 0-67,14 0-49,-6 0-70,-8 0-12,12 2 23,-12-2-38,5 2-141,1 1-353,-6-3 63,6 2 66</inkml:trace>
  <inkml:trace contextRef="#ctx0" brushRef="#br0" timeOffset="131955.5894">16676 9815 297,'0'0'324,"0"0"-44,0 0 25,0 0-74,0 0-8,13 4-3,-13-4-60,13 0 15,-6 0-4,-7 0-37,16-1-18,-5 1-23,0 0 22,2-3-18,-2 3-8,1-1-33,0 0 4,-1-1-34,-1 2-82,2 0 19,-4-1-109,2 1 50,-10 0-61,17 0-129,-8 1-515,-9-1 56,13 0 94</inkml:trace>
  <inkml:trace contextRef="#ctx0" brushRef="#br0" timeOffset="132683.0729">17149 9807 208,'0'0'290,"6"-4"-36,-1 2-5,-5 2-37,7-5-11,-2 2-26,0 1-11,2-2-22,-3 1-20,3-1-32,0-2 18,0 1-34,2 0-14,-1-1 14,1-1-10,0 0-20,1 1-7,-1-1 1,2-1-5,-2 1-10,2-2-27,-2 1 8,2 0-1,-3-1-29,1 0 30,0 1-26,-1 0 29,-1 1-3,-1-1 7,0 1 19,0 0 14,-2 1 5,-1 0 3,1 2-7,-1-1-1,0-1 12,0 1 34,1-1-31,-3 2 38,-1 4-15,3-8 11,0 4 15,-3 4 7,2-8 1,-2 8 18,1-6-23,-1 6 1,1-5 0,-1 5-1,0-6 27,0 6-41,0 0-11,0 0 3,2-5-18,-2 5 18,0 0-44,0 0 48,0 0-30,0 0 0,0 0 19,0 0-18,0 0 14,0 0 0,-17 12-15,14-7 23,0 0-34,-1 2-7,-1 1 14,1-1 5,0 1-8,0 1-8,-1 0-3,0 1-12,0 2 27,0 1-4,-1-1 7,1 2-26,-2 1-7,1 0 15,1-1 3,-4 2-15,4-1 16,-1 1-5,0-1-21,0 0 14,-1 0 41,1-1-63,1 0-4,0-1 15,0-1-18,1 0 3,-2-2 8,3 0-1,-1-1 8,1-4 4,1 4-11,-1-4-60,1 2-23,0-1-3,0-1-52,1-1-33,-1 1-31,-1 0-70,3-5-71,-2 7-97,2-7-558,-1 2-30,1-2 119,0 0 108,0 0 64,0 0 33</inkml:trace>
  <inkml:trace contextRef="#ctx0" brushRef="#br0" timeOffset="133698.7448">17557 9735 282,'1'-7'332,"-1"7"-8,0 0-19,1-7-44,-1 7 18,2-7-30,-2 7 1,1-7-23,1 3-30,-2 4 19,0-6 0,1 0-71,2 0 1,-3 6 21,3-9-44,-1 2-23,0 2 23,2-1-22,-1 1-15,0-2-1,-2 2-14,2-1 22,2 1-30,-1-1-33,-1 1 26,1-4-15,1 6 0,0-2-8,-1 0 8,0 1-15,-1 1-3,0-1 3,-3 4-11,11-5 14,-7 5-14,-4 0 34,9-3-53,-9 3 15,0 0 0,11 3-11,-11-3-11,9 5 22,-7-1-14,3 0-27,-2 2 30,-2-1-4,2 0 12,-3 1 3,2 0 0,0 0 15,0 1-37,-1 0 29,0 1 1,1-1-8,-2 0-22,0-2 15,0 2-1,0-1-14,-2 1 15,2-7 7,0 10-18,-1-6-4,1-4-4,0 8 15,-3-5-12,3-3 9,-2 9 14,2-9-15,-4 3 0,4-3 27,-4 6-27,4-6-7,-7 4 30,7-4-31,-8 4 5,4-4 37,4 0-34,-11 4 4,6-1 30,-2 0-26,-3 2 3,6-2-3,-5 1 3,2 1-7,-1 0 19,-1 0-19,1 0 26,-1 2-4,1 0 15,0-2 4,0 2-18,0 0-12,1 1 26,-2 1-7,1-4 11,2 2-11,-1 2-4,0-1 18,1-1-6,2 1-12,-3-1 15,3 0-12,-2 1-3,2-1 12,1-2-38,0 1 48,0 0-11,2-1-44,-3-1 7,2 1 22,0-2-18,2-3 0,-3 7 11,3-7-12,0 5 31,0-5-16,0 0-21,3 5 6,-3-5 5,0 0-38,0 0 23,0 0-8,16-3-15,-16 3 15,10-3-18,-2 1 10,-8 2-10,12-5 18,-6 3-4,0 0 12,3 0 3,-3 1 4,-6 1-11,11-2 3,-4 0-7,0 0 15,-7 2-26,13-2 30,-13 2 0,10 0-12,-2-1-18,-8 1 15,10 1 11,-10-1 4,12 2-8,-12-2-22,11 4 15,-7-3-15,-1 1 22,-3-2-3,10 5-16,-7-1 27,1-1-4,0-1-4,0 3-7,-4-5 15,5 7 0,-1-5-1,0 2 27,-2 0-34,2 0 16,-1 0 2,1 0-10,-4-4 4,4 6 3,-1-3-11,-3-3-26,6 5 15,-6-5 33,5 6-18,-2-5 18,-3-1-18,6 5-15,-6-5 22,7 3-11,-7-3 11,0 0-11,10 0-93,-10 0-4,0 0-108,0 0-67,10 0-81,-10 0-46,0 0-509,9-4 33,-9 4 145,6-7 86,-3 3 0</inkml:trace>
  <inkml:trace contextRef="#ctx0" brushRef="#br0" timeOffset="135510.9484">17900 9410 67,'-7'-5'268,"4"2"11,3 3-26,-10-3-4,10 3-3,-7-5-11,7 5-12,-5-4-11,0 3-14,5 1-1,-7-4-15,7 4-10,-8-3-5,8 3-18,-8-4 11,5 2-22,3 2-15,-9-4 3,5 1 9,4 3-31,-10-1-37,4-2 18,6 3-21,-11-3 3,11 3 7,-11-1-22,5 0 0,6 1 1,-11-3-16,5 2-4,6 1 38,-14 0-30,8-3-7,6 3 3,-11 0-7,11 0 18,-13-3 4,8 2-22,5 1-19,-12 0 30,12 0-45,-14-3 12,14 3 44,-13 0-41,5 0 4,8 0 7,-13 0-7,13 0-19,-15 0 4,15 0 4,-14 2 11,5-2-11,9 0-8,-15 0 19,8 1-15,7-1-15,-15 1 22,7-1 20,8 0-16,-14 1 0,5-1 4,1 2 0,8-2-12,-16 0 5,7 3-8,1-3 7,0 0-18,8 0 30,-17 2-38,10 0 15,-2-2-7,2 1 41,-2 2-34,0-3 1,9 0 6,-17 1 5,9 2-12,-1-3 19,1 1-23,-1 2 8,1-2 19,0 2-12,0-2-25,-2 0 33,2 3-23,0-3 53,-1 1-56,2 0 11,-2 1 15,1-1-23,-4 3 23,5-3-4,-3 1 1,-1 0-5,2 2 0,-1-1-3,1 1 15,-2 0-8,3 2-4,-1-3-7,0 1 12,2 1 14,-2-1-30,0 1 34,2 1-23,-2-2 19,2 2 0,-1-1-3,-1 1-1,2 0 11,0 0-25,-1 1 3,0-1 4,3 1 4,-2-1-8,-2 2 22,2-2-22,1 1-3,-1 1 3,1 0-4,-2-1 12,3 2-4,-3-2-4,4 1-3,-3 0 18,2 0-11,-1 0 25,0 2-25,2-2-7,-2-1 10,1 3-6,-1-2 2,2 3-6,0-3 7,-1-1 7,1 4-11,0-3 23,0 0-1,0 2-3,1-1-8,0-1 5,0 2-9,1-2 8,1 3-7,-1-4 11,1 0-12,1 2 53,-1-1-60,-1-1 26,2 0 8,0-1-26,-1 3-1,1-3 38,0 1-45,0-1-3,0-1 44,0 2-45,0-1-3,1 0 41,-1 1-34,2-1 15,-1 0 0,0 0-7,1 0-1,1-2 1,-2 2 7,2 1-11,-1-3 7,1 2-14,-2 0 7,3-1 14,-1 0-21,1 0 14,-1 1-7,1 0-19,-1-2 15,1 2 23,2-2 3,-3 2-18,4-2-8,-3 2 15,3-2-11,-1 1 4,0 1-19,0-3 3,1 3 1,1-2-11,0 1-5,2 0 27,-2-1 22,1 0-44,1 0-12,0 0 23,-2 1 15,2-3-19,1 2 15,1-1-12,-1 0-14,0-2 7,1 2 8,2-1-11,-3 1 10,2 1 5,0-3 11,-2-1-19,1 1 22,0 1-22,2-1 7,-3 0 12,2-1 0,1 2-1,-1-2-14,1 2 33,-3-3-29,3 0 3,-1 0-19,0 0 19,0 0 8,-2 0-19,4 0 22,-2-3-22,3 3-11,-2 0 67,0-1-45,0 0-22,0-1 48,-2 1-37,2-1 4,-2 1 7,1 0 8,0-2-27,0 1 38,-2 1-30,0-1 15,1 0 11,-1-1-7,-1 1 3,0 0 8,5-2 26,-4 1-38,1-1 12,0 2-22,-2-2 10,3 1 31,-2 0-53,-1-3 11,3 4 31,-2-1-42,-1-1 15,1-1 11,-1-1-25,0 4 6,1-4 12,0 0-15,0 3 4,-3-4 15,2 1-12,-1-1 0,2 1 12,-3 0-15,1 0 3,2-2-10,-2 2-1,-2-1 8,0-1 7,3 2-19,-3-3 1,0 3 40,-1-2-25,0 0-23,2-1 37,-3 1-26,0 0 12,0 2-19,2-4 33,-2 1-26,0 2 19,1-2-15,-2 0 0,3 0 8,-3 1 7,0-1-8,1 1-14,-1-2 14,0 1 4,1 0-18,-2 1 33,0-2-41,2 1 7,-2-2 12,-1 2-19,1 0 15,-1-1 4,1 0-26,-2 1 11,2-1 33,-3-1-33,1 3-4,1-2 19,-2 1-27,-2-1 16,2 1 33,0-2-22,0 2-12,-1-3 4,-1 3-18,1-2 3,-2 0 31,2 0-16,-4-1-7,3 0-30,-3 1 15,2 0-12,-5-1 46,2-1-30,-1 0-12,0 1 4,-1 0-3,-1 1 7,0 2 3,1-3-14,-1 2-34,-1 3 8,1-2-23,-2 2-14,1 2-12,0 2-48,-1-3-4,-1 5-70,0-2 29,-1 3-71,2 0-59,-4 3-18,3-2-57,-2 3-7,-2 0-11,-2 1-451,5 2-7,-2-2 101,-1 0 32,1 2 143</inkml:trace>
  <inkml:trace contextRef="#ctx0" brushRef="#br0" timeOffset="145454.5499">18125 8998 260,'0'-5'257,"0"5"-15,0 0-41,0 0 8,0 0-16,0 0-3,0 0 7,0 0-10,0 0-9,0 0-10,0 0-19,0 0 15,0 0-1,0 0 5,0 0-49,0 0 11,0 0 8,0 0-22,0 0 14,0 0-7,0 0-8,0 0-11,0 0-29,0 0 14,0 0 1,0 0-20,0 0 1,0 0 7,0 0-3,0 0-23,0 0 11,0 0-11,0 0-3,0 0-12,0 0 19,0 0-12,0 0-14,0 0-19,0 0 34,0 0-26,0 0 14,0 0-22,0 0-7,0 0 4,0 0-1,0 0 0,0 0-3,0 0 15,0 0-4,0 0 7,0 0-18,0 0 25,0 0-2,6-3-1,-6 3 37,0 0-52,0 0 11,0 0-7,0 0 11,17 4-7,-17-4-15,9 2 18,-9-2-22,10 0 15,-10 0 0,13 0-4,-6 1 11,-7-1-14,14 0-8,-7 0 3,2 1 1,-9-1 22,17 0-18,-10 0 25,4 2-29,0-2 3,-1 0 31,3 1-31,-3 0 4,2-1-29,0 0 47,-2 1-32,2 1 10,0 0-7,2-2-7,-3 0 3,2 0-11,1 1 15,-2 1 8,1-2-12,-3 2 0,1 0 0,0-1-11,-1 0 1,-3-1-1,2 1-26,-9-1-19,13 2-18,-7-2-45,-6 0 8,9 3-49,-9-3-19,9 0-10,-9 0-27,6 4-22,-6-4-11,0 0-41,0 5-101,0-5-469,0 0 27,0 0 100</inkml:trace>
  <inkml:trace contextRef="#ctx0" brushRef="#br0" timeOffset="146090.9757">18358 8874 96,'0'0'268,"0"0"-18,0-7-8,0 7 11,0 0-11,2-5-19,-2 5 16,0 0-27,0 0-18,0 0 7,0-5 7,0 5-22,0 0-15,0 0-33,0 0-7,0 0-1,0 0-37,0 0 7,0 0-40,0 0 37,0 0-12,0 0-21,0 0-1,0 0-3,0 0 3,0 0-15,-9 12 31,9-12-42,-3 8 19,0-3-1,2-1-2,-2 3 6,0 1 8,-1-1-30,0 3-3,1-1 52,-2 1-34,3 0-11,-2 0 3,-1 0 1,1 1-4,-3 1-4,3-1-7,-2 3 22,1-2-30,-3 2 12,2 1-4,-2-3 3,3 2 12,-2-2-8,-3 1-15,6-1-7,-2 1 4,0-1 3,0-1-11,0-1 8,0-1-4,2-1 30,1-1-38,-1 2-7,-1-4-19,4 2-29,-4-2 0,3 1-90,-1-2 19,0 1-79,3-5-47,-3 7-31,2-3-85,1-4 22,-6 6-59,6-6-436,0 0 52,0 0 67,0 0 71</inkml:trace>
  <inkml:trace contextRef="#ctx0" brushRef="#br0" timeOffset="146795.4412">18757 8906 18,'1'-5'216,"-1"5"7,0 0 12,2-5-19,-2 5-22,0 0 29,0-6-44,0 6 40,0 0-40,0 0-23,0 0-7,0 0-15,0 0-3,0 0-1,4-4-33,-4 4-8,0 0 4,0 0 4,0 0-34,0 0-3,0 0-1,0 0-21,0 0 6,0 0 1,0 0 22,0 0-15,0 0-26,0 0 19,-14 14 7,9-11-7,2 2-15,-1 1 33,-2-1-30,1 2-14,-2 0 14,1 1 5,0 0-5,-3 3 12,0-2-34,1 3 23,-1-3-16,-2 2-3,1 0 11,-1 1-30,-2-1-3,2 0 7,-3 0 7,2 0 12,1-1-8,-3 2 19,1-3-15,2 1-23,4-2 16,-3 1-16,0-3 5,3 2 18,1-2-15,1-2-12,0 1 9,-2-2-1,4 1-3,1 0-5,2-4 1,-6 6-7,6-6-12,0 0 7,0 0 16,0 0-26,0 0-5,0 0 8,10 2-14,-10-2-5,0 0 8,14 0-40,-14 0 2,0 0 31,17-2-38,-10 2-29,-7 0 26,13-3 10,-6 3-81,-7 0 26,14 0-4,-14 0-59,13 0 4,-6 0 40,-7 0-11,14 3-15,-8-3 1,-6 0-180,11 0-278,-11 0 29</inkml:trace>
  <inkml:trace contextRef="#ctx0" brushRef="#br0" timeOffset="147222.7234">18788 9069 323,'0'0'406,"0"0"-11,0 0-30,5-4-45,-5 4-33,0 0-12,0 0-40,0 0-38,0 0-11,0 0-11,0 0-15,0 0 8,0 0-19,0 0 26,0 0-45,-12 13 0,9-9-10,-1-1-42,-1 6 33,0-4 12,-1 2 0,-1 1-30,1 1 4,1-1-23,-3 0 12,-1 0 26,3 2-60,-3-1 15,2 1 7,-1 0 12,0 0-23,0 1 16,-1 0-31,2-1-11,-1-3 23,1 5-4,2-4-12,-3 1 8,2 1-18,-2-2-27,2 0 23,0 2-30,-1-3-33,0 2 18,2-1-30,-2 0-82,2-1-21,-1-2-76,3 2-74,-1-2-70,1 0-239,2-1-369,1-4 83,0 0 81,0 0 82</inkml:trace>
  <inkml:trace contextRef="#ctx0" brushRef="#br0" timeOffset="147614.9826">18920 9152 171,'0'0'476,"0"0"-66,0 0-12,0 0-29,0 0-53,0 0-33,4-8-7,-4 8-49,0 0 7,10 0-40,-10 0-34,10-1 0,-10 1-15,13 0-14,-13 0-5,15 1 1,-6-1-45,0 0-8,1 0 1,1 0-27,-11 0-11,19 0 1,-8 0-31,-1 2-18,-2-2-45,3 0-41,-11 0-44,15 1-71,-8-1-30,-7 0-53,12 1-2,-12-1-1,7 0-86,-7 0-319,0 0-27,0 0 56</inkml:trace>
  <inkml:trace contextRef="#ctx0" brushRef="#br0" timeOffset="147855.142">18803 9271 119,'0'0'253,"0"5"4,0-5-12,0 0 5,0 0-19,6 7 7,-6-7-33,7 4-23,-3-1-7,3-3-33,0 3 10,0-2-21,2 1-12,2-1-11,1 2-30,1-2-30,2 0-33,-1 0-89,1 1-124,0 0 9,2-2-545,-2 1 19,-1 1 86</inkml:trace>
  <inkml:trace contextRef="#ctx0" brushRef="#br0" timeOffset="149203.0386">14768 11122 301,'0'0'264,"3"-5"-3,-3 5 11,0 0-56,3-5 7,-3 5-14,0 0-23,0 0-19,0 0-33,3-4 23,-3 4-31,0 0 20,0 0 21,0 0-48,0 0-11,0 0 11,0 0-14,-1 17-12,-1-12-4,1 1 23,-2 0-23,0 3-11,0 1 12,-1 1-16,1 0 4,-2 0 8,-2 4-34,0-2 19,2 1 14,-1 0-29,-2 1 0,0 0 7,0-2-22,0 1 0,0 0-18,-1-2-5,2-1-3,0 1 41,-1-1-26,2-3-12,-1 0 12,2-1 0,-1 0-41,1-2 56,3 1-57,-3 0-14,2-3 26,0 2-33,1-1 10,2-4-40,-4 5 7,4-5 19,0 0 7,0 0-26,0 0 4,0 0 23,0 0 6,0 0-40,15 0 11,-15 0 3,0 0-6,15-5 14,-9 4-38,-6 1 35,13-3-8,-5 0-19,-1 1-22,1 1-4,-8 1-48,15-4 7,-8 2-7,-1 0 14,-6 2-17,14-1 21,-8-1-22,-6 2-11,12 0 115,-12 0-70,10 0 52,-10 0-83,0 0-17,13-1-176,-13 1-361,0 0 22</inkml:trace>
  <inkml:trace contextRef="#ctx0" brushRef="#br0" timeOffset="149642.3316">14887 11243 29,'2'-7'443,"-2"7"15,0-5-59,0 5-31,0 0 1,0-6-30,0 6-4,0 0-63,0-6-4,0 6-34,0 0-29,0 0 11,0 0-30,0 0 4,0 0-11,0 0-12,0 0-25,-12 13-16,11-7 19,-3-1-25,0 0 32,1 4-7,-2-1-37,3 0-7,-4 3-4,2-1-4,-2 3 4,0 1-34,1 0 23,0 1-8,1-1-4,-2 2 8,0 1-19,0 0 12,0 0 48,-2 3-67,1 0 7,0 0 15,-1 0-7,1-1-26,-2-1 7,3-1-34,0-1-7,-1-2 30,2-1-3,-1 1-50,2-3 16,0-3-49,-2 1-66,4-2-27,1 0-85,-2-1-19,-1 0-101,4-6-133,-2 7-582,2-7 27,-4 6 104,4-6 63,0 0 145,0 0 23</inkml:trace>
  <inkml:trace contextRef="#ctx0" brushRef="#br0" timeOffset="154898.8182">18217 13757 7,'0'0'201,"0"0"-7,0 0-27,0 0-14,0 0 3,0 0-33,0 0-19,0 0-3,-7-12 3,7 12-7,0 0 11,0 0-4,0 0 8,1-7-30,-1 7 11,0 0 4,0 0 22,0 0 26,0 0-11,0 0-48,6-5 25,-6 5-6,0 0 14,0 0-11,0 0-30,0 0-4,0 0 8,0 0-26,0 0 15,0 0-4,0 0 7,0 0-3,0 0-15,0 0 0,0 0 0,0 0-12,0 0 23,0 0-7,-10 17-15,7-12-12,0-1 4,0 3 15,-1 2 4,0 0 8,-1 0-9,-3 3 1,2 0-4,-1 1-18,0 0 18,-2 1-4,-1 0 31,2-1-46,-3 3 4,3-4 8,-2 3-30,3-1 15,-3 0 25,1-2-32,-1 1 3,1-2 0,2 0-26,-1 0 11,1-3 34,-1 1-41,2-2 3,1 1 4,-1-3-7,2 2 3,-2-2 19,2 0-14,0 0 6,1 0 8,-1-1-22,1-1 11,3-3 22,-5 6-33,5-6 0,-6 6-8,6-6 22,-3 4-18,0-1-3,3-3-1,0 0-3,-4 5-23,4-5 0,0 0 8,0 0 18,0 4-22,0-4 11,0 0-11,10 3-19,-10-3 12,11 0 14,-11 0 8,13-2-38,-13 2 20,17 0 6,-8-1-29,4 1 26,0 1 22,0-1-14,2 0-1,-1 0-29,-1 0-15,3 2-12,-4 0 4,0-2-3,3 3-1,-2-3-10,-2 2-64,1 1-19,0-3-18,-2 0-15,0 4 37,-2-3-37,0 0-7,-8-1 18,12 3-11,-5-3 0,-7 0 41,9 3-97,-9-3-116,3 2-260,-3-2-33</inkml:trace>
  <inkml:trace contextRef="#ctx0" brushRef="#br0" timeOffset="155299.0847">18351 13975 338,'0'-4'380,"0"4"-63,0 0-1,0 0-14,0 0-57,0 0-14,0 0-19,0 0 19,0 0-30,0 0 4,0 0-23,0 0 1,-14 16-8,8-12-19,2 5-14,-1-2-12,0 1-3,0 2-38,0-1 30,-1 2-26,1-1 11,-1 2-29,-2 0-1,2 2-18,-2 1 8,2 0-23,-4 1 14,4-1 9,0-1 3,-3 2-30,2 0-4,0-2-10,-2 1-16,2-3-29,2 2-30,-1-1-53,-1-2-29,3-1-29,-1-2-68,2-1-56,1 2-59,-1-4 11,0 0-555,3 0 112,0-5 0,0 0 93</inkml:trace>
  <inkml:trace contextRef="#ctx0" brushRef="#br0" timeOffset="156642.9761">18348 13516 59,'-6'-4'104,"1"1"82,-3 2-14,-1-2-16,1 1-29,1 0-4,-2 1-38,9 1 5,-16-2 44,5 1-45,3 1-22,-2 1 4,10-1 3,-20 2-11,8-1 1,1 2 3,0-2-41,-1 2 52,-2 0-26,3 1 4,-4 1 4,-1 0-31,-2 1-6,5 2 21,-4-2-14,3 1 30,-2-1-16,1 2 5,-1 2 25,2-2 1,-1 1-12,-1 3 15,1-3-14,-1 6-9,-1-3 1,0 1 19,2-1 18,-1 2-23,2 1 1,0-2-11,-3 2-12,0-1 1,3 1 21,1 1-10,-1-1-4,1 0-8,-1 0 19,3 2 4,-3-1 3,2 2 5,2-2-5,-1 0-14,1 0 10,2-1-10,-2-1-12,1 3-7,2-3 8,0 1 33,0 0-41,2 1 11,0-1-11,0 2-8,-1-1 23,0 0-45,2 2 19,0-1 0,0 0 7,-1 1-15,1-2 8,1 2-22,-1 0 3,1-2-19,1 0 5,0 1 17,0-2 27,2-1-44,2 1 6,-2-1 16,2 0-8,-2-1-29,2 3 36,4-1-10,-3-2 14,-1 1-22,4-1 7,-2 0 1,2-1-19,1 1-8,-1-2 12,1 1-8,0-2 7,3 1-10,-2-2 33,1-1 3,-1 0-25,3 0 7,-1-3 0,0 2-8,2-2 1,-1 2-1,1-1-14,0-2 7,2 1-3,3-1 21,-6-1-10,5 0 22,-2-1-53,1 0 31,0 0 29,0-1-29,1-1-4,-1 0 0,1 0 3,1 0-7,-1-3 15,0 1-7,-1-1 18,1 1 11,3-3-37,-2-1 15,1 2-11,-2-3 8,2 0 29,-2 2-45,2-2 19,-1-1-15,-2 1 4,2-2 7,2-1 12,-1-1-16,-4 3 38,3-2-26,-1 2 7,-2-1-15,0-1 19,2 1 26,-4-2-45,2 0 19,-1 1 7,0 0-14,-2-1-4,2 0-1,0 0 27,-1-2-11,-2 1-8,3 0 30,-4 1-37,2-2 14,-3 0 16,1-1-31,-1 2 1,1-2 30,-1 2 14,-1-1-7,2 1 26,-3-1-33,0 1 3,2-1-22,-4 3 18,2-1 16,0-2-8,-1 1-23,0-3 31,0 1-20,-1 4-6,-1-1 6,2-2 24,-2 2-9,0-1-14,0 0 0,0-1 3,-2 1-7,-1 2 15,4-4-18,-4 2-12,2 1 30,-1-1-4,-1 0-18,0 0 7,2 3 4,-2-1-19,-2-1 22,2 0-33,0 3 4,-1-3-11,1 2 25,-3-2-3,0 2-15,2 0 15,-1-2-8,-2 2 16,1-1-23,2 1 11,-2-1-7,-4 2-19,4-3 18,-1 3 9,-1-2-31,-2 1 52,1 1-40,-2-1 0,3 0-31,-1-2 20,-1 2-23,-2 2 22,1 0-11,2-1-18,-2 1-19,0 0-22,-3 0 14,1 2-48,-2 0-18,1 1-23,-1 0-22,0 2-38,0 2-47,-3 0-27,0 0 41,0 0-67,-1 0-577,1 0 15,1 2 123,-2 0 70</inkml:trace>
  <inkml:trace contextRef="#ctx0" brushRef="#br0" timeOffset="172690.6295">20338 9874 204,'0'0'198,"0"0"-31,0 0 12,0 0 7,0 0-11,0 0-15,0 0 8,0 0-12,0 0 19,0 0-26,0 0-15,0 0 11,7 2-29,-7-2-42,0 0 34,0 0-22,0 0 3,0 0-11,11-8-3,-11 8-27,8-4 23,-4 1-30,-4 3 0,9-5 0,-3 1 0,0 1-8,0-2-3,0 1-8,2-1-11,0 0-7,1-2-4,0 2 22,0 0-3,1-2-23,1-3-11,-1 1 8,3 0 7,-1 0 0,0 0-26,0-3 22,0 2-26,-1-2 23,2 2-19,-3-1-19,0 0 23,1 0 0,-1-1-12,1 2 4,-2-1 4,1 0 37,-2 0-44,2 2 14,-3 0-14,-2-1 29,1 3 19,-2-3-26,2 3-8,0-2 15,-3 3-7,1 0 15,-1 0 3,0-1 12,-2 2 3,2 0-33,-2-1 4,3 1 3,-4 5 19,2-7 11,-2 7-33,3-8 7,-2 5 26,-1 3-19,0 0-11,1-7 30,-1 7 27,0 0-27,0 0-52,0 0 52,0 0 3,0 0-29,0 0 0,0 0 30,0 0 4,0 0-16,-16 12-3,13-8-15,0 2 26,0-2-29,0 2 10,-1 1 15,1-1-3,-3 2 0,2 0-27,0 1 12,0 1 22,0 2-11,-2-2 22,1 2 8,0 2-23,1-1 15,-2 3-7,0-1-15,1-1 0,-3 3-4,3-2 63,-1 2-70,2-4-8,-2 3 12,-3 0 7,3-1 3,0 1-14,-1-2 7,1 0 15,-2 2-14,3-3 2,-3 1-2,3 1-16,-5-3-4,6 0 5,-2 1-1,0-4-22,1 3 15,2-2-64,-4-2 42,3 1-60,-1 0-41,1 1-64,1-4-55,-4 2-86,2-3-398,2 0 26,0-1 52</inkml:trace>
  <inkml:trace contextRef="#ctx0" brushRef="#br0" timeOffset="173615.2424">20804 9687 130,'0'0'339,"0"0"-56,0 0-23,-2-5 5,2 5-57,0 0 23,0-7-34,0 7-7,0-7-30,0 7 19,4-7-26,-1 3-5,-3 4-2,4-7-31,-1 3-29,0 0-4,1 1 11,0-1-11,0 0 3,-4 4-14,7-7-8,-3 5-3,-4 2 11,8-5-30,-8 5-8,6-2 1,-6 2-12,8-1-11,-8 1 26,0 0-11,0 0-7,10 5 0,-9-2 14,1 2-7,-1 0-3,-1 0 3,-1 4 7,-1-2 27,-1 4-38,0-2-3,-2 5-1,0 0 8,-3-1-7,1 1-23,-2 1 15,-2 2-3,0 0 22,0-1-19,-2 2-8,0-2 31,-2 1-45,3-2-23,-1 0 19,-2-1-11,4-2-3,-3 0-1,4-2 34,-5 0-38,4 0 4,0-1 4,-2 0 15,2-1-8,2 0 19,0-2-33,0 1-12,0-2 53,0 0-5,5-1-25,-2 0 18,0-1 8,3 1-19,3-4 34,-6 2-34,6-2 19,0 0 3,0 0-26,0 0 12,0 0 18,0 0 0,8-15-33,-4 11 15,0 1 14,1-1 0,-1-1 19,4 2-29,-2-1 21,-1 1-6,1-1-31,1 1 38,0 0-19,0 2 3,-7 1-18,12-3 4,-4 2 7,-8 1-14,10-3 10,-10 3 12,10 0-4,-10 0 8,11 3 14,-7 0-26,1-1-3,-5-2 18,8 6 0,-5-1-3,0-1-5,0 1 5,1 0-1,-1 2-11,1-3 4,-1 2 12,0 1-9,-2-3 1,3 3 0,-1-1 3,0-2 4,2 1 12,-2-1 3,0 2 7,0-3-14,0 1 14,0-1-18,-3-3 19,4 7 25,-4-7-25,4 7-1,-2-5 34,-2-2-3,5 5-12,-5-5 19,6 4-38,-6-4 1,8 1 3,-8-1-7,9 0 22,-9 0-49,0 0-10,15-4-19,-8 3-30,-1-2-59,0 1-34,1 0-90,-7 2-96,11-5-260,-5 2-303,-2 1 102,3-2 51,-7 4 97</inkml:trace>
  <inkml:trace contextRef="#ctx0" brushRef="#br0" timeOffset="175194.2898">22098 11465 63,'0'-5'294,"0"5"-37,0 0-8,0 0-22,0 0-37,0 0-4,0 0 15,1-6-63,-1 6 11,0 0 11,0 0-48,0 0 18,0 0-22,0 0 8,0 0-23,-10 11 22,7-5-14,-1 0-12,-3 0 8,0 2-4,0-1-15,-3 5-11,1-4 37,-3 4-48,2 1 22,-4-2-18,1 2-23,-2 1 27,0 0-20,2-1-33,-2 2 8,1-1 11,1-3-4,0 1 4,1-1-1,0-1-10,4-1 3,-2 1 4,2-5-11,-1 2-4,5-1-18,-3 1-12,1-1-10,2-2 6,0 0-10,1-1 10,3-3-40,-2 6 22,2-6-33,0 0-4,3 7-19,-3-7 4,9 1 14,-9-1-17,12 0-20,-12 0 34,15 1-7,-8-1-19,-7 0 37,16 0-70,-8 0 10,6 0-3,-6 1 23,2-1-53,-1 1 89,2-1-88,-3 2 51,1 0-26,2 0 15,-1-2-67,0 3-405,0 0-12</inkml:trace>
  <inkml:trace contextRef="#ctx0" brushRef="#br0" timeOffset="175642.5882">22246 11614 70,'0'0'306,"0"0"-35,0 0 9,0 0-38,0 0-30,0 0 41,0 0-18,0 0-23,0 0-15,-14 12-3,9-5-42,1 0 5,-2 0 7,1 2-30,-1 2 26,-1-2-52,-5 5 29,7 0 5,-3-1-34,-2 5 30,-3-2-19,3 4-19,-2-2 27,2 2-45,-3 0-11,0-1 25,2 2-40,-5 2 15,4-2-4,-1-1-37,0-2 29,2 1-21,-2-1-16,5-5 8,-2 1-4,0-2-23,3 0-55,0 0-7,1-4-23,0 1-48,0-1-8,1-1-67,2 1-82,-1-2-33,0-2 0,1 1-540,0-1 52,3-4 93,-5 4 52</inkml:trace>
  <inkml:trace contextRef="#ctx0" brushRef="#br0" timeOffset="177610.8958">22868 9285 104,'0'0'227,"-10"1"-63,10-1 22,0 0-19,0 0 23,0 0-30,-9 0 0,9 0 19,0 0-34,0 0 4,-9 3 41,9-3-63,0 0 22,0 0-23,0 0-7,0 0-14,-12-2 6,12 2-25,0 0 22,0 0-11,0 0 33,0 0-26,0 0-3,0 0 3,0 0-7,0 0-8,0 0 71,0 0-81,-7-2-20,7 2 8,0 0 19,0 0-38,0 0 12,0 0-1,18-7-29,-18 7 4,9-5-5,-3 1-14,0 2 23,2-1-27,-1 0 15,0 2-4,1-2 12,-1 1-34,2-1 29,-2 0-3,-1 1-11,3 2 8,-3-3-1,-6 3-29,13-2-16,-5 0 31,-8 2-12,12-1 0,-12 1 30,10 1-37,-10-1 15,12 1-8,-6 0 12,-6-1-12,8 5 34,-5-3-49,1 1 34,2 1-4,-3 0-18,0 0 10,-2 3 9,2 0-27,-2-3 3,-1 4 20,0-1 11,-1 1-31,-2 2 5,0-1 22,-4 2 18,0 3-7,0-2-22,-2 3 0,-3 1-4,2-1-8,-1 2 34,-3-2-18,1-1-8,2-1 11,-1-1-26,2 1 41,1-1-22,-1-3 0,0 1 22,2 0-11,0-3-8,1-2 12,1 3-1,1-1 1,-1-2 29,2-1-48,-1 1 12,3-2 14,2-3-19,-6 5-14,6-5 44,-3 2-30,3-2-18,0 0 11,0 0-11,0 0-8,0 0 1,16-9-8,-10 6 14,-1-1-14,4 1 23,-4 1-23,1-1 7,4 0 8,-5 0-12,3 2-3,0-2 30,0 1 4,1 2-8,-2-3-30,2 1 19,-9 2 3,15-1-3,-9 1 4,-6 0 7,17 0-4,-10 1-22,-7-1 15,11 5 22,-4-3-37,-1 1 26,-1 1-34,1 1 27,-3 0 10,1 0-6,0 2-23,-1-2 33,0 2-22,-3-1 19,1 0-19,-2 2 11,-2-2 8,0 2-4,1 0-4,-4-1-11,-1 3-7,0-3 33,-3 2 0,0 1 1,-1-2 10,-2 1-29,-1-2 7,0 3 7,1-2-18,-2 0 26,-1-1-4,2 1-11,0-2 4,0 0-4,-1-1 0,4 0 7,-4-1 0,7 2 12,0-4-19,-2 1-4,2 0-3,-1-1-1,3 0 27,0 0-15,6-2 11,-12 3-15,9-1-23,3-2-29,-7 2-15,7-2 0,0 0-67,0 0-45,0 0-25,0 0-83,0 0-56,0 0-371,0 0-50,0 0 23,0 0 112</inkml:trace>
  <inkml:trace contextRef="#ctx0" brushRef="#br0" timeOffset="178074.213">23261 9482 11,'0'0'331,"0"0"-18,0 0-27,0 0-3,0 0-48,5-4-23,-5 4 4,0 0-48,0 0 18,0 0-26,10 0-15,-10 0-11,0 0-41,14 2 12,-14-2-27,11 1 7,-11-1-21,17 0 10,-8 1-44,1 1 11,2-1-15,0-1-4,1 0-14,1 0-60,-1 1-27,-2-2-14,6 2-63,-5-1-38,-2 0-51,-1 0 17,-1 0-531,2 0 70,-1 3 75</inkml:trace>
  <inkml:trace contextRef="#ctx0" brushRef="#br0" timeOffset="178462.46">23461 9339 122,'0'0'335,"0"0"-18,0 0-27,0 0 8,0 0-30,0 0 8,0 0-34,0 0-34,-15 11 4,11-8-3,3 1-30,-2 1-15,0 1 11,0-1-38,-2 4-21,0-4 21,3 5-32,-6-1 3,6 1 11,-2 0-34,-3 4 5,0-3 10,1 3-33,-1-1 15,-1 0-4,4-1-40,-1 3 6,0-5 5,0 3 3,1-1 0,-1-1-11,0 0-15,1 0-22,1-3-30,0 3-45,-1-1 4,1-1-19,-1 2-81,0-2-127,1 3-414,0-5-197,0-1 49,2 1 115,-1-1 56</inkml:trace>
  <inkml:trace contextRef="#ctx0" brushRef="#br0" timeOffset="179189.9452">23598 9576 137,'3'-3'220,"3"-1"7,-2 1-37,0-1-41,2 1 11,-2-1-7,2 0-27,-2 0-10,0-1-16,1 0-3,1 0-34,0-1 12,0-1-8,0 2-4,-1-2-22,2 1 0,-1-2-8,-2 1-21,5-2-9,-5 1 72,3-1-68,-4 1-7,5-1 4,-2 1 7,0-1 4,-1-1-30,0 1 4,3-1 22,-2 2-26,-1-3 15,1 2 23,1 1-23,-3 0-12,0-2 27,2 3-22,-3-2 7,1 1 0,2-1 33,-5 4 1,3-2-23,1 2 30,-4-1 11,2 1 15,-2 1-7,1-1 29,-2 5-22,3-9 26,-3 9 8,1-5-19,-1 5-34,4-6 4,-4 6 0,2-4-3,-2 4-5,4-5 5,-4 5-1,0 0-14,0 0 18,0 0 0,0 0-48,0 0 18,0 0 15,0 0 4,0 0-22,0 0 29,0 0-14,-10 13 7,10-13 11,-3 11-15,2-4-4,-5 1 23,5 2-26,-5 0 0,2 2 3,-3 0 5,1 4-16,-1 1 11,0 1-3,-1 3-15,-1-2 22,3 3-18,-1-2 48,0 0-48,0 0 33,-1-1-34,3-1 8,0 0 12,-2 1-31,1 0 27,-1-4-27,3 3 4,-5-2 19,4 0-41,-1-1 22,2-1-7,-3 0 26,4-3-34,-2 1-26,0-4-15,2 0-33,-1 0-30,1-1-33,1-2-42,0 2-62,-1-2-31,3-5 30,-5 6-629,3-2 90,2-4 33,0 0 115</inkml:trace>
  <inkml:trace contextRef="#ctx0" brushRef="#br0" timeOffset="179906.4183">23991 9397 134,'3'-6'186,"-3"0"-22,4 3-1,-1-3-21,0 1 10,0-1 94,1 1-19,0 1 4,0-2-34,1 0-40,-5 3 25,7-2-44,-4 3-15,1-2 3,-1 0 5,-3 4-31,8-4-14,-4 1-8,-4 3-18,0 0 14,9-2-7,-9 2-18,0 0 29,7 5-30,-7-5-3,5 9-15,-4-4-1,-1 2 24,-1 3 10,-4 1-22,2 2 0,-4 2 0,-2 3-4,0 0-4,-4 2 5,-4 1 3,0 4 0,0-1-8,-3 0 4,3-2-11,0 0 4,0-5 7,3-1 19,-4 0 0,6-2 0,1-2-30,-3-2 56,3 1-22,1-6-20,1 2 31,-2 0-4,4-2-26,1-1-7,-1-2 3,-1 2 11,3-2-14,5-2-16,-8 3 12,8-3-26,0 0-8,0 0-7,0 0-15,0 0 4,0 0-1,0-12-14,0 12 33,8-6-22,-8 6 19,10-4-15,-10 4-1,6-5 5,0 5-5,-6 0 23,7-3-22,-7 3 14,0 0 5,15 1-12,-15-1 33,10 5-21,-5-5-1,0 4 0,1-2 19,-2 1-7,0 1-1,1 0-14,-1-1 10,-1 3 16,1-3 3,3 2-14,-3-1-12,2 0-7,-2 0-19,-1 0-56,3-1-18,-1 0-112,-1 1-56,2-3-606,-6-1-16,10 4 90,-6-2 100</inkml:trace>
  <inkml:trace contextRef="#ctx0" brushRef="#br0" timeOffset="180210.621">24168 9566 126,'7'-2'276,"0"0"-12,0 1-29,4 1-31,-11 0-14,19-1 0,-7 1-60,1-1 16,0 1-24,0 0-10,-2-2-45,3 2-4,-1 0-74,-6 0-22,4 0-98,-11 0-226,19 2-339,-11-2 33</inkml:trace>
  <inkml:trace contextRef="#ctx0" brushRef="#br0" timeOffset="180617.8932">24390 9424 145,'0'0'372,"-4"-5"-29,4 5 7,0 0-45,0 0 11,0 0-44,0 0-15,0 0-26,-16 9-8,11-5-18,0 1-11,1 1-16,-1 1-18,-1 0-18,0 2-8,-1-1-30,-2 4 12,0 0-27,0-2-18,-1 3 11,0-1-19,2 2-4,-2 0 5,-3 3 7,2-2-4,-1 2-27,1-1 1,1 0-3,-1 2 3,-3-2-15,7-1-30,-6 0 4,5-2-56,-1 0-22,2-2-60,-1 1-29,3-2-57,0-3 31,0 2-38,1-4-119,1 0-559,2-2 79,1-3 56,0 0 51</inkml:trace>
  <inkml:trace contextRef="#ctx0" brushRef="#br0" timeOffset="181166.2539">24709 9324 122,'0'0'183,"3"11"-12,-3-11 0,-6 8-11,2-2 12,3-2 3,-3 3 7,-1 1 23,0-1-67,0 1 7,-3 1-15,-1 1 27,1 2-35,-3-2-17,1 1-1,1 0-18,-2 0 14,1-3-40,3 1 3,-2-1 23,1-1-57,2 0 5,-1-2 14,1 1-14,-1-2 22,3 0-56,0 0 33,0-1 8,1 1 7,3-4-25,-6 6 3,3-3-15,3-3 4,-4 4-11,4-4-8,0 0-33,-4 5 52,4-5-53,0 0-17,0 0 14,0 0 7,10 3-44,-10-3 11,7 2-15,-7-2 19,7 3-19,-7-3-37,14 0 3,-7 1-29,0 1-11,-7-2-38,14 1 41,-7-1 4,2 0-52,-9 0-420,15 1 47</inkml:trace>
  <inkml:trace contextRef="#ctx0" brushRef="#br0" timeOffset="181562.5174">24870 9428 238,'0'0'439,"4"-5"-70,-4 5-49,0 0-30,0 0-29,0 0-4,0 0 7,0 0-52,0 0-14,0 0-5,0 0 8,0 0-18,0 0-38,0 0-7,-17 13 0,9-9-8,4 4-7,-5 1 0,2 1-4,-3 3-8,0-2-6,-2 4-20,5-3 8,-6 2-14,2 1-20,1-2 16,1 0-1,-2 0-18,4 1 11,-3-2 15,-1 2-37,2-1 10,1-1-17,-1 1-16,-2 0 8,2 0-71,-1-1-30,1 0 8,2-1-116,-2 0-26,-2 0-48,4 0-93,0-2 0,-3 2-500,0-3-14,6-1 56,-2 0 130,0-1 45</inkml:trace>
  <inkml:trace contextRef="#ctx0" brushRef="#br0" timeOffset="182201.9445">24107 10121 85,'0'0'358,"0"0"-35,-10-6 13,10 6-39,0 0-17,0 0-12,0 0-8,0 0-25,0 0-15,0 0 7,0 0-41,0 0-30,0 0 1,0 0-23,0 0-12,0 0-14,27 3 19,-27-3-12,17 0-51,-10 0 7,3 0-27,4-3 34,-1 3-11,1 0-7,0 0-19,1 0-34,0 0 1,0-1-31,-2 1 5,1 0-27,0 0-37,-1 0-55,0-1-46,-3 1-18,-2 0-30,-8 0-56,17 0-3,-17 0-138,10 1-343,-10-1 90,11 0 33</inkml:trace>
  <inkml:trace contextRef="#ctx0" brushRef="#br0" timeOffset="182526.1663">24089 10234 37,'-3'3'309,"3"-3"-4,0 0-22,0 0-30,0 0-7,0 0-26,0 0 14,0 0 12,0 0-45,-3 4-11,3-4 26,0 0-41,0 0-4,0 0-3,10 5-42,-10-5-18,9 2 8,-9-2-38,12 2 15,-5-2 4,2 1-38,0-1 1,-9 0-49,19-1-30,-8 1-40,-1 0-42,0 0-89,1 0-44,-1 0-101,-1 0-466,-9 0 19,16 0 45,-8 0 112</inkml:trace>
  <inkml:trace contextRef="#ctx0" brushRef="#br0" timeOffset="187722.6068">24535 10381 148,'3'-3'168,"-3"3"3,7-4-40,-7 4 10,6-5-22,-2 1-33,-4 4 29,10-7-25,-7 4-53,1-2 45,2 1-19,-2 1 15,0-1-26,3 0 19,-1 0-26,-2-1 3,2-2-11,-2 2 8,4 0-23,-2-1-3,1 0 59,-1 0-44,0 0 22,2-2-19,-5 3-78,7-2 52,-3 0-33,1 0 22,-3-1 44,3 1-40,-1-1 0,0 2 7,3-4 0,-4 3-29,1-2 18,0 1-15,1-2 7,-2 0 12,1 2-56,-1-1 63,-2-1 134,6 2-15,-3-2-7,-3 2 15,2 0 4,1 0-20,-3 0 12,0 1-3,-1-3-8,3 5-1,-3 0-2,0-2-20,1 1 34,0 1 4,-3-1-15,3 2-8,-2 0 4,-1-2 23,-1 6-42,3-5-7,-3 5 8,3-5-27,-3 5-10,3-6 6,-3 6 27,1-4-48,-1 4 7,0 0 25,0 0-6,2-5-1,-2 5-14,0 0-4,0 0 15,0 0-4,0 0-12,0 0 9,0 0-27,0 0 41,-15 13-7,11-10-23,1 3 12,-3-3-4,3 3 0,-2 2 7,1-1-15,0 1 4,-2 1-3,1-1-5,0 1 1,0 1-30,0 0 37,1 4-11,-3-1-22,2 0 22,-4 1-4,3-1-15,-1 2 12,0 0 3,-1 1-22,2-2 11,-1 2 4,-3 0-4,3 0 7,-3 2 34,0 0-22,-1 0-12,2 0-3,-1 1-7,-1 0-5,3-2 1,-1 1-15,-2 0 33,1-2-22,3-3-23,-3 1 19,2 0 1,-1-2-5,2-1 19,0 0-26,0 1 8,1-4-8,0 0 7,4-1-14,-4-1-20,2 0 27,3-1-33,-2 0-19,-1-1-45,2 2-22,2-6-56,-4 4-60,4-4-63,0 5-70,0-5-71,0 0-574,0 0-4,0 0 94,0 0 97,0 0 114</inkml:trace>
  <inkml:trace contextRef="#ctx0" brushRef="#br0" timeOffset="188531.1431">24951 10152 297,'0'0'384,"0"-5"-30,0 5-31,0 0 5,0 0-26,0 0-23,0-6-7,0 6-38,0 0 16,0 0-12,0 0-33,0 0-4,0 0-26,-6-4 15,6 4-26,0 0-16,0 0-10,0 0-7,0 0-12,-13 10 4,13-10 18,-7 5-44,3-1 22,0 0-19,0 0-6,-1 1-16,1 1 22,0 0-22,-2 1 8,2-2 7,0 2-11,-2 1-22,3-2 7,0-1-23,-1 2-6,2-1 21,0 1-29,0-2 3,1 2 20,-3-1-24,4 1 31,0-7 11,0 9-56,4-4 7,-4 0 49,3 1-86,-3-6 33,4 5 31,0 0-53,1-2 19,-1-2 15,-4-1-34,11 3-3,-4-2 48,-7-1-30,16 0 15,-16 0-23,17-2-47,-10-1 51,3 0-18,1 1 22,-5 2-14,5-5-1,0 0-4,-3 0-18,2 0 37,-1 0-44,1-2 37,-1 3-27,-1-1 20,0-2-23,-2 1 7,3 0 11,-2-1-21,0 1-9,-2-2 31,1-1-8,0 3 11,-2-2 12,3 1-12,-3 2 8,-1-3 0,1-1 29,-1 4-22,0-2-33,-1 2 26,0-2-8,0 0 4,-1 1-4,-1 0-3,0 0-8,0 1 33,-1-2 9,-3 3-54,1-2 42,-2 2-11,1 0 7,0 0-22,-6 1 15,4-1-30,-2 4 26,-1-2 15,-2 2-45,0 0 11,-2 2-37,0-2-18,-1 3-34,-1 1-26,0 2-37,0-1-34,1 3-33,0-1-38,2 1-52,4-2-115,-2 1-383,3-2-131,3 3 104,1-2 64,3-1 70</inkml:trace>
  <inkml:trace contextRef="#ctx0" brushRef="#br0" timeOffset="189122.5359">25125 10194 256,'0'0'216,"-3"6"-3,3-6-5,-3 5-3,0-2-26,0 1 7,-1 1 0,4 0-48,-3 0-4,-1 0 26,0 2-4,1 0 4,-1 3-11,-1-1-7,1 1-23,1 0-30,-5 2 41,4 2 1,-2 0-23,2 0-4,-2 0-11,-1 0-22,0 1 22,1 2-15,2-3 23,-2 0-12,-2 1-48,2 0 4,1-1 25,-1 0-10,0-2-4,-2 1 7,2-1-3,-2-2 10,5 0-10,-4-1 22,-3 0-4,3-1 0,-2-1 4,1 0-11,-2 0-19,0-2 19,0 0-8,-1-2 8,4 1 11,-3-1-34,-3-1 15,3 1-14,2-3 7,-3 3 14,2-3 1,9 0 15,-18 0-38,8-3 23,10 3-8,-13 0 0,13 0-33,-15 0 30,9 0-34,6 0-19,-10 0 42,10 0-38,0 0 15,-13 0-7,13 0-31,-7 3-2,7-3 25,0 0-34,0 0 5,-7 1-23,7-1-11,0 0-68,0 0-32,0 0-34,0 0-53,0 0-32,0 0-72,7 10-55,-7-10-30,0 0-477,6 3 11,-6-3 109,0 0 88</inkml:trace>
  <inkml:trace contextRef="#ctx0" brushRef="#br0" timeOffset="191631.2009">25160 9852 70,'0'0'164,"0"0"-26,-2-5 29,2 5-18,0 0-15,0 0-7,-2-5 7,2 5-26,-3-3 4,3 3 18,0 0-15,0 0-14,-7-6-23,7 6 23,-3-1-34,3 1 22,-8-4-37,8 4-4,0 0 12,-10-2-12,10 2-7,-9-1 30,9 1-19,-10-2 12,10 2-5,0 0-33,-14-1-7,14 1 44,-10 0-18,10 0 11,-11-1 14,11 1-36,-10 0 11,10 0-12,-10-3-3,10 3 7,-11 0-7,11 0 15,-13-3 22,13 3-30,-10 0-33,10 0 18,-14 0-18,14 0 25,-13 0-25,13 0-15,-14 0 74,6-1-74,8 1 18,-10 0-3,10 0-4,-16 0 15,16 0 4,-17 0-19,9 0-11,8 0 48,-14 0-41,5 0 4,9 0 34,-17 0-42,8 0 16,0 1 18,9-1-49,-14 0 23,5 0-18,-2 0 14,11 0 15,-16 3 8,7-3-16,-1 1-14,1-1-4,-2 2 30,4-1-15,-2 0 19,9-1-19,-18 2-8,8-1 8,3 0 23,-3 0-8,2 1-49,-1 0 53,-1-1-4,2 1-8,-1 0 19,1 1-7,-3-1-8,6 0-15,-2 1 4,0-1 30,-4 1 4,5 1 7,-2-1-4,-1 2-19,-2-2 16,4 3 3,-2-3-22,1 2 11,-2 0-7,3-1-8,0 2 30,-3-1-30,2 1 4,-2-1 11,4 0 0,-5 2 15,2-3-4,2 3-11,-4-1-11,2 2 34,1-1-42,-3-2 23,1 3-8,1-1 12,-2-1 3,-2 3-26,3-1 4,-1 2 4,1-5 3,1 6-7,-3-3 0,2 2 7,-4-2-18,4 1 7,0 0 19,0-1-12,0 2 23,2 1-7,-2-2 18,0 2-11,0-2-4,1 1-7,0 2-8,0-1 12,1 0 14,-2 0-3,3 0-12,-3 1-10,3-1 6,-3 1-14,4-1 11,-1 1 19,0 1-26,0-2-19,0-1 37,3 2-15,-2-2 4,0 0-3,2 1 6,-3 1 20,3-2-1,-2 2-37,-1 0 19,6-1 4,-4 0-12,0 0 19,0 1-8,3-1-33,-2 3 15,0-3 11,0 1-7,2 1 22,-1 0 0,-1-2 0,1 1-37,-1-1 7,4 1 4,0 0 7,-2 1 19,1-2-11,1-1-4,0 2-8,-2 0-18,2-3 23,2 3 7,-2-2-4,0 1-4,1-2-11,1 3 19,-2-2-4,4 0 0,-3-1 15,2 3-4,0-2-3,0-1-34,-1 1 52,2 0-37,0 0-8,0 2 8,2-3 4,-2 1 22,3-2-15,-2 1-4,1-1-3,0 1 7,0-1 4,2-1 7,-1 1-22,0-1-12,-1 1 23,2-2-11,1 2 8,-2-4 10,0 3 19,1 0-44,2-2 10,-1 0 8,0-1-3,1 2-12,0-4 22,3 3 1,-3-3-53,3 2 45,-1-1-3,0 0-12,2 1 8,-3-1-16,2-2 1,-2-1-4,2 3 19,-2-2-8,-1 1-11,4-1-4,-3 0 4,1-1 19,-1 0-19,-1 0-8,0 0 45,2 0-40,-3 0 6,1 0 57,5 0-79,-3-1 16,2 0 40,-3-1-37,-1 0-15,4-1 30,-1 0-15,-3 2-11,1-3 33,2 0-41,1 1 5,-1 1 25,-3-2-15,2 0 8,1 0 7,-2 1-11,1-2-4,2 0 8,-3 1 3,-1-2-3,4 2-4,-4-1-15,3 0 8,-2 0 7,-1 1 15,4-3-23,-3 2 23,1-1-11,-1 0 3,-2 1 16,1 1-12,3-2-15,-4-1 19,1 2 15,1-2-23,2 2 4,-4-2 23,2 2-19,-1 0 22,-2-2-18,3 1 10,-1-1-3,-1 1 4,-2 0 48,3-1-66,1 1 32,-2 0 1,0-1-15,0 2-8,-2-2 26,6 2-33,-5-2 0,1 1 26,2-2-22,-4 2-12,2 0 12,0 0 18,-2-1-33,-1 0 14,3 2-25,-1-3 3,-1 1 23,0 0 0,-2 2-8,4 0 15,-2-4-34,-2 4 19,3-2 49,-1-1-64,0 3-11,0-4 71,-1 4-59,1-2 10,0 2 0,-1-3 1,-1 1 3,1 1 11,0-1-44,-2-1 26,4 0 14,-2 1-6,0 2-24,-2-2 12,2 0 30,-2 2-34,1-3 1,0 2 18,-1-1-19,-1 1 11,0 0-10,1 0 18,-1 1-1,2-4 9,-2 4 3,1-2-19,-1 2 34,0 0-22,0-2 11,-1 1-15,3-1-19,-2 3 19,0-3 18,-1 1-22,1 2 8,0-3 0,-3 2-16,4-2 31,-2 1-4,-1 2-15,2-4-15,-3 3 0,3-1 0,0-1 0,-2 1 0,1 1 0,0-2 0,-2 0 0,0 0 0,3 0 0,-2 0 0,1 1 0,-2-1 0,0 0 0,1 0 0,-1 2 0,0-2 0,0 1 0,2-1 0,-2 0 0,0 1 0,0 0 0,-2-1 0,2 0 0,0 2 0,-1-2 0,-1-1 0,2 2 0,-1-1 0,-2 1 0,3-1 0,-2 0 0,-1 0 0,0 0 0,0 1 0,0-1 0,0-1 0,-1-1 0,0 2 0,-1-1 0,0 1 0,-1 0 0,1 0 0,-1 0 0,0 0 0,-2 0 0,4 0 0,-2 0 0,0 1 0,-2 0 0,2-1 0,1 2 0,-1 0-41,2-1-56,-5 1-48,2 0 22,0 0-34,1 1-18,-2-2-41,0 4 4,2-3-45,-3 3-18,2-1-34,-1 0-11,1 2-49,0-2-33,-1 1 0,0 1-23,8 1-18,-13-2 56,13 2-469,-11-4 29,8 1 105,3 3 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9:58:0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 8381 141,'0'0'357,"0"0"-25,0 0-5,0 0-55,0 0-19,0 0-11,0 0 0,0 0-3,0 0-46,0 0 23,0 0-4,0 0-3,0 0-30,0 0 7,0 0-41,0 0-30,0 0 1,0 0 7,0 0-23,0 0 1,0 0-12,0 0-33,16-12 0,-16 12 15,3-4-19,1 0 18,-4 4-32,4-3 6,-4 3 8,6-5-14,-6 5 3,5-6 37,-2 4-37,3-2-8,-5 0 19,4 0-33,0 1 0,1-1 14,-2 0-10,2 0-9,-1 0 27,0 0-22,3 0-12,2-2-7,-4 0-3,2 2-1,0-3 19,1 2 7,0-1-18,2 0-60,-4 1 23,3-2-12,0 0 11,-2 0-3,1 0-19,-1 2 12,2-5-12,-3 3 22,1-1-14,1 0 7,-2-1-26,-1 0 15,-1 2 3,1-2 5,1 1 18,-3 1-15,2 0 22,-3-1 0,0 1 23,1 0-8,-1 1 31,-2 2-46,2-2 26,0 0 8,-2 1-15,2 1 19,-3 4 7,1-8-30,-1 8 30,2-5 8,-2 5 7,0-6 3,0 6-29,1-6 0,-1 6 22,0 0-37,0 0 26,-3-5 27,3 5-31,0 0 26,0 0-3,0 0-15,0 0-19,0 0 37,-15 8 1,15-8-19,-7 9-1,4-4 20,0 0-31,0 2 12,0 1 7,2 1-3,-4 0-16,2 2 27,-2-2-41,4 5 48,-2-2-52,0 2 11,0 2 4,2 0-11,1 2 26,-5-1-23,5 2-3,-1 0 22,0 0 0,1 1-15,0 0 11,-3 0-7,3 1-26,3-2 26,-6 1-8,3 0 1,0-2 14,-1 2-14,1-1 48,0 1-42,-3-1 12,1-2 19,1 4-15,-2-3 0,2 0-23,1-2 38,-5 0-34,4-3 0,-2-1 0,0-1-22,3 1 22,-2-2 30,0-3-29,1 1 28,-2-1-62,2-1 33,-1 0-63,2-6-71,-4 6-74,4-6-97,-3 3-52,3-3-83,0 0-550,0 0 45,0 0 92,0 0 75,2-19 142</inkml:trace>
  <inkml:trace contextRef="#ctx0" brushRef="#br0" timeOffset="968.6413">2241 8160 186,'0'0'279,"0"0"41,0 0-33,0 0-41,1-7-19,-1 7-26,0 0-23,0 0-6,0 0-1,0 0-18,0 0-12,0 0-48,0 0 56,0 0-4,0 0-26,0 0-3,0 0 10,4 17-21,-1-11 3,-3 0-15,0 2 7,1 1-29,-1 2 33,0 0 8,2 3-56,-2-1 26,0 1-15,0 1 0,0 0-4,1 0-22,-2 3 15,1-4 3,-2 0-18,2 0-29,-1 0 51,1-2-19,-3 2-21,2-2 25,1-1-25,-3-1-16,2-1 12,1-2 10,-2 1-3,1-2-3,-1 1 3,-1-1 33,2 0-25,0-1-19,1-5 26,-5 5-15,5-5 11,-3 6-3,3-6-20,0 0 9,0 0 7,0 0-4,0 0 7,0 0-22,0 0-3,0 0 10,0 0-6,5-20-9,-2 15-10,1 1 18,0-2 8,2 1-16,-2 2-10,3-2 29,-4 1-37,1 2 23,2-1 3,-2-2-26,3 3 11,-1 0-3,-6 2-12,13-3 16,-8 2-5,3-1 19,-8 2-26,15 0 4,-8 2-7,4-1 21,-6 2-14,4-2 7,0 2 38,2 0-56,-4 1 10,3 2-2,-2-2 25,1 1 4,-2 0-27,0 0 31,1 2-8,0-2 15,-4 2-22,2 0 33,-2-1-7,1 2 0,-2-2-12,0 4-18,-3-4 12,-3 2 17,2 2 16,-4 0-11,1 1-27,-1-1 4,-2 3 30,-1-2-37,0-1-8,0 2 30,-1-3-11,2 1-11,-1-1 7,2-2 11,-4 0-7,3 0-4,-1-1 19,0 0 11,2-1-26,1 0-11,-3 0 22,5-1-41,-3 0 22,2 0-3,4-4-19,-6 4 23,6-4-1,-8 3-3,8-3-4,-4 4-8,4-4-25,-5 3 14,5-3 1,0 0-23,-4 2-30,4-2-7,0 0-34,0 0-59,0 0-27,0 0-51,-6 5-60,6-5-11,0 0-38,0 0-18,0 0-450,0 0 70,0 0 34,0 0 111</inkml:trace>
  <inkml:trace contextRef="#ctx0" brushRef="#br0" timeOffset="1463.9707">2272 8020 435,'0'0'451,"0"0"-34,0 0-26,0 0-4,0 0-45,0 0-18,3-5-22,-3 5-16,0 0-14,0 0-19,0 0-33,0 0 7,0 0-33,2-3-4,-2 3-45,0 0-15,0 0 12,12-1-31,-12 1 5,10 0-16,-10 0-18,13-1-4,-4-1-14,-2 1-5,2 0-14,2 1-23,0-3 8,2 0 7,-2 2-48,2-4-37,1 2-23,-1 1-63,-1-2-11,1 1-79,1 2-36,-2 0-90,-4-1-19,-1 1-275,3 1-272,-1-3 78,-9 3 83,15 0 152</inkml:trace>
  <inkml:trace contextRef="#ctx0" brushRef="#br0" timeOffset="2699.79">2756 8061 282,'0'0'205,"0"0"15,0 0 18,5 13-48,-5-13 19,-2 8-20,4-3-2,-2-5 6,-2 11-14,2-2-19,0-2-22,0 0 29,-1 4-14,1 0-4,-2 2-4,2-1-29,-2 5 3,-1 0-19,1 2-7,-1 0 12,2-1-24,-3 1-2,2-2-1,-1 0-15,2-1 0,-3 1-18,1-5 18,0-1-11,2 0-18,1 0 7,-3-3 19,0 0-8,2-1-4,-1 0-14,2-2 59,-1-1-52,1-4 22,-3 8-7,3-3-4,0-5 0,0 0 22,-3 3-21,3-3-27,0 0-8,0 0-10,0 0 10,0 0 5,0 0-5,6-14-21,-3 8 14,1 2-8,-1-1-3,4 0 8,-2-2-42,4 1 42,-3-1 7,1 2-4,0-2-4,-1 3-10,2-3-5,-1 1 16,3 2-16,-2 0-18,-2 0 60,1 1-49,1 1 7,-2-1-18,1 1 11,0 0-3,3 1 25,-10 1-22,16 0 4,-6 1-15,-1 1-4,-1-1 53,0 1-31,2 1-3,0 1-15,-2 0-4,1 1 49,-1 2-53,-1-1 23,1 4-26,-1-4 67,-1 2-1,0 2-10,0 0-12,-3-1-7,0 2 19,-2 0-15,-1 0-4,0 0 11,-1 1-26,-1 0 19,-2-1 18,1 1-14,-1 1 10,-2-2-29,-2 1 22,0-1 8,3-1-1,-5-1-14,0 1 7,3-2 53,-1-1-53,-1-2-4,1 2 42,1-3-27,-1 1-7,2 0 3,0-4 1,-1 1 0,1-1 10,6-1-21,-10 3 29,10-3-22,0 0 4,-14 0-23,14 0 30,0 0-7,-9-3-4,9 3 7,0 0-7,0 0 3,-9 0-6,9 0-9,0 0 42,0 0-49,-10-1-18,10 1-12,0 0-33,0 0 4,0 0-19,0 0-11,0 0-45,0 0-26,-3 5-51,3-5-27,0 0-38,0 0-14,0 0 45,0 0-280,0 0-320,0 0 101,0 0 48</inkml:trace>
  <inkml:trace contextRef="#ctx0" brushRef="#br0" timeOffset="3224.1385">2810 8069 305,'0'0'465,"0"0"-48,0 0 11,0-5-37,0 5-3,0 0-5,0 0-26,0-6-7,0 6-7,0 0-49,0 0 15,0 0-22,0 0-34,3-5-59,-3 5-12,4-4 23,-4 4-41,8-4-12,-2 1-36,0 1 7,1-1 18,4-1-44,2 0-15,0 0-15,2-3 37,2 3-48,0-2-8,1 1 12,0 1-30,-2-2 14,3 3-14,-5-1 7,2 1-14,-1 1-5,-2-1-7,1 2-7,-3-2-97,1 0-4,-1 2-18,-3 0-90,1 1-52,2 0-89,-11 0-64,11-3-118,-11 3-485,9 3 45,-9-3 97,0 0 89,8 1 67</inkml:trace>
  <inkml:trace contextRef="#ctx0" brushRef="#br0" timeOffset="4007.658">2273 8101 78,'0'0'290,"0"0"-11,0-6-22,0 6-7,0 0-38,0 0 15,0 0-15,0 0-22,0 0 7,0 0-25,-4-5 10,4 5-7,0 0-63,0 0 18,0 0-3,0 0-19,0 0-19,0 0-11,0 0 27,0 0-31,0 0-14,0 0 10,0 0-14,0 20-7,0-14-42,3 2-48,-3-1-74,1 3-220,1 2 40,-1 0-114,3 2-362,-1 2 82,0-1 90</inkml:trace>
  <inkml:trace contextRef="#ctx0" brushRef="#br0" timeOffset="5096.3831">3221 8701 171,'12'-11'197,"-7"10"67,0-3-59,-1 0-11,1 1-15,1-2 3,-2-1-48,2 0-30,1 0 12,0-2-20,0 2 1,0-2 0,0 1-22,-1-1 3,1 1-30,0-1-22,0 1 8,2 0 14,-1-1-7,-4 1-22,2-1 14,0 0-22,-3 1-14,3-1 152,-1 1-23,-1 2 8,-3-2-11,2 0-8,0 1-7,0 0-26,-2 0 30,2-1 3,-1 2 1,-1 0-8,1 0 52,-2 5 7,2-7-29,-2 7 34,1-6-53,-1 6 7,0-7 16,0 7-16,1-4-18,-1 4 11,0 0-11,0 0-44,0-9 44,0 9 3,0 0-40,0 0-30,0 0 22,0 0-7,0 0 0,0 0-11,0 0 7,0 0 11,0 0-22,-11 14 8,10-8-12,0 0-22,-2 1 52,3 1-34,-1 1-18,-1-1 22,1 1-18,-1 3 0,2-2-1,-1 2-7,1 0-3,0 0 22,-2 1-34,2 1 15,0 0 19,-1-1-23,1 0 16,0 0-1,0-1-26,0 1-3,0-2-19,-1 0-23,2-2-21,-1-2-1,0 1-48,0-1-12,1 0-33,-1-1-37,2-3-96,1 2-65,-2 0-535,-1-5-63,6 3 77,-6-3 83,0 0 107,0 0 60</inkml:trace>
  <inkml:trace contextRef="#ctx0" brushRef="#br0" timeOffset="5683.7716">3534 8590 279,'0'0'447,"0"0"-16,0 0-58,0 0-12,0 16-19,2-12-10,0 1-34,-1 0-15,1 2-38,-1-1 5,1 3-34,0 0-23,0-1-10,1 0-34,1 1 15,-2 0-19,1-1-19,1 1 12,1 0 0,-4-3-41,3 3 7,0-3 8,-2-2-57,5 2 1,-4 0 26,1-4-41,1 1 0,0 0-22,-5-3 22,11 1 3,-11-1-6,0 0-57,15-4 41,-11 1-7,2-1-11,-1 0 26,-1-2-23,1 2 30,-1-1-22,2-2-26,-2-1-8,0 1 8,-1-1-4,2 0 8,0-3 29,-1 2-25,0 0-16,1-2 8,-1 1 3,-1-1-3,2 1 30,-3 2-30,0-2 7,1 1 23,-1 2 3,1-3 34,-2 3-12,-1 0 1,0-1 30,0 1-20,-1 1 1,-1-1 4,-1 1-16,0-1 1,1 3 11,-3-1-19,0 0-11,1 1 15,-2 0-22,-1 1 26,2 0-16,-3 1-6,0 0 36,2 0-33,6 2 4,-18 0-4,9 0 30,1 1-30,-1 0 0,-1 1 23,0 0-57,0 2 30,0 0-22,0 2-18,1 0 25,-2 0-22,1 3-59,2-2-38,2 3-7,-2-2-37,3 2-42,-1 0-40,3 0-127,-1 0-67,0-1-204,3-2-373,1 0 78,1-3 82,0 1 101,5-1 103</inkml:trace>
  <inkml:trace contextRef="#ctx0" brushRef="#br0" timeOffset="6192.1082">4066 8248 446,'0'0'466,"0"0"-64,0 0-41,0 0 19,0 0-45,0 0-26,0 0-56,0 0-18,0 0-5,0 0-21,0 0-12,0 0-22,0 0-37,0 0-4,0 0 7,0 0-29,29 3 18,-18-3-29,-1 0-8,7-1-18,-2 1 6,4-5 13,2 3-27,4-2-8,4 0 4,-1 0 16,-1-2-50,0 0 24,1 2-9,-3-1-59,-3 1-14,0 0-31,-2-1-29,-4 3-72,-1-2-17,-2 2 18,0 0-108,-3 0-90,0 0 4,-1 2-3,-3-1 41,-6 1-362,10 0-82,-10 0 79,0 0 33</inkml:trace>
  <inkml:trace contextRef="#ctx0" brushRef="#br0" timeOffset="6636.4072">4466 8103 454,'0'0'450,"0"0"-40,0 0-34,0 0-34,0 0 5,0 0-61,0 0-3,0 0-37,0 0-19,0 0-22,0 0 15,0 0-16,26 5-32,-21-2-5,2-2-18,-1 2-45,2-1 4,-1 1 11,2 1-70,1-1 33,-1 1 11,0-2-30,0 4 19,1-3-19,0 1-11,-3 1-29,3 0 10,-2-1 1,-1 0 7,0 0-11,-1 1 40,0 0-21,-1-1 33,1 0-41,-3 1 14,2 0-6,-3 0 18,1 0-19,-2 0 34,-1 0-26,0 2 33,0-7-37,-4 10 12,1-4 10,-3 0-25,0 1-5,0-1 5,-3 2-8,1 0 3,-1-2 27,-5 3-52,4 0-19,-4-1 59,3 0-85,-3 1-26,-1 1-48,2 1-79,0-3-123,3 1-126,-3 1-514,4-3-78,4-2 63,-2 1 116,5-2 89,2-4 55</inkml:trace>
  <inkml:trace contextRef="#ctx0" brushRef="#br0" timeOffset="7812.1859">5668 8420 260,'-3'-4'399,"3"4"-23,-3-6-8,3 6-36,-2-5-31,2 5-25,0-7-8,0 7-23,0-8 1,2 4-41,-2 4 3,0-8-21,3 5-31,-3 3 8,3-7-26,-3 7-27,4-4-18,-1 1 0,-3 3-3,8-4-1,-8 4-22,7-2-15,-7 2 38,9-2-35,-9 2-29,8 0 1,-8 0 25,0 0 0,13 4-52,-13-4 26,8 4 0,-4 0-52,0-2 30,1 2 3,-3 0-3,2-1-8,-3 2 30,2-1-41,-3-4-7,2 8-8,0-5 34,-2-3-8,2 9-7,-2-9 7,0 7-3,0-7 3,-4 7 0,3-4 12,1-3-34,-7 6 41,4-3-30,3-3 0,-10 7 11,5-4 4,-1 0-15,0 1 30,1 2 7,-5-4 8,3 4 45,0 0-42,-3 0 8,2 0 19,-1 2-16,0-1 5,1 1 10,1 1 5,-2 0-23,4-1-12,-5 4 5,4-4 33,1 2-26,-1-1 4,2 1 22,-4-1-15,5 0-19,0-1-3,-1 1-8,2 1-11,-1-2 16,2 0-16,-1-2 7,0 0 1,1 1-4,1-1-8,0-1-10,0-5-1,0 10 34,1-8-27,-1-2 1,7 3 22,-7-3-30,0 0 4,13-3-29,-13 3 25,15-5-11,-7 1 0,-1-2 0,3 2 15,0-1-26,-1 1 22,0-2 12,0 4-23,1-4 11,0 2-3,0 0-19,-2 1 3,1-1 9,0 1 14,-1 1-12,-1-1-6,0 3-12,1-3 37,-8 3-25,13-1 7,-13 1 33,14 1-11,-7 2-22,-1-1 7,0 1-7,-1 1 15,2 1-15,-3-1 14,4 1 76,-3-1-91,1 0 5,1 0 37,-2 0-15,0 0-4,2 0 4,-1-2-8,-1 0-3,1 2-4,-6-4 30,10 3-8,-10-3-7,10 2 11,-3-2 7,-7 0-25,0 0 29,18-3-26,-11 2 0,0-2 8,-1 0 0,1 1-8,-1 0-22,2-2 18,-2 0-22,-1 0-59,1-1-12,0 0-48,2 2-52,-2-1-112,-2 1-141,2-1-250,-1 1-268,0 0 90,-1-1 122,-4 4 11,5-6 102</inkml:trace>
  <inkml:trace contextRef="#ctx0" brushRef="#br0" timeOffset="9816.5174">1692 10031 242,'0'0'465,"0"0"-44,0 0-38,0 0 1,0 0-31,0 0-10,0 0-23,0 0-48,0 0-19,0 0 8,0 0-53,0 0-25,0 0 25,0 0-63,7-17 23,-7 17-75,7-5 15,-1-1 7,-3 2-25,4-1-16,-3 1-22,3-3-22,-1 2-4,1-1-7,0-1-16,0 3-25,0-4 11,-1 3-8,1-2-3,-1 0-12,-1 0-29,2-1 0,-3 1 29,1 0-29,-1-1 3,2 0-33,-2 0-11,1-2-15,-3 1 7,3 0 15,-2 0-7,0-2 11,3 0 34,-5 2-16,2-3 4,0 2 27,1 0-8,-2 1 26,0-3-27,1 4 27,0 0 11,-3 4 23,0-3 11,1 0 25,1 4-36,-1-3 40,-1 6-11,0-8-3,2 4-19,-2 4 29,-2-6-29,2 6 37,-1-5-14,1 5 29,0 0-34,-2-7 16,2 7 3,0 0-19,0 0-3,-4-4-8,4 4-3,0 0 52,0 0-27,0 0-3,0 0 0,0 0 4,-7 16 0,7-13 7,0-3-11,-4 12 7,3-3 12,1-1-19,-2 0-12,2 3 31,-2-1-45,2 2 11,0 0 11,0 0 15,0 2-37,2-1-4,-2 1-14,2 4 21,-2 0-7,0-1-3,1 1 3,3 1 0,-4 0 0,0 0-11,0 1 15,0 1 4,0-1-1,1-2-14,-1 3 7,1-4 38,-2 1-8,1-3-26,0-2 7,0 1-7,1 0-8,-1-3-3,0 0 15,-1 1 3,1-2-11,0-2 23,0 0-34,0 0 15,-1-2-23,1 0-25,0-1 7,0 2-38,0-7-21,0 8-76,0-3-95,0-5-79,0 7-291,0-7-346,0 0 135,0 0 55,0 0 59</inkml:trace>
  <inkml:trace contextRef="#ctx0" brushRef="#br0" timeOffset="10715.1134">2157 9774 346,'0'0'309,"0"0"-34,0 0-36,0 0 6,0 0-6,0 0-31,0 0 4,0 0-22,0 0 52,-7 15-59,7-8 3,-2-2-34,1 4 20,0-1-27,-2 2 11,2 1-18,-2 1-30,1-1 7,1 3 16,-2-1-53,3-1-7,-4 2 11,2-2-4,0 0-7,0-1-19,1 0-8,1-3 20,0 0-35,-4 0 12,4-1-15,0 0 34,0-1-30,0-1 22,-3-1 0,3-4 0,0 10 4,-2-8 0,2-2-4,0 0-33,0 6 10,0-6-17,0 0 21,0 0-7,0 0-15,0 0-3,0 0 3,16-9-30,-12 4 8,-1 1 0,3 1 15,-1-2-8,5-2 15,-4 2-15,2 1 16,2-4-27,0 3 7,0 0-22,0-2 4,1 5-3,-2-4-1,1 2 7,1 2 5,-4 0 3,3-1-11,1 1 0,-2 1 7,-9 1-11,18 3 12,-7 0 14,-1-1 12,-1 3-38,0-1 37,-1 1 23,0 1-19,0 1 11,1 0-3,-3-1 22,-2 2-45,3-1 4,0 1 0,-3-1 12,-1 0 17,0 1 1,-2-1-15,-1 2 15,0-1 0,-4 1-12,3 2 23,-4-2-30,1 1 19,-4-2-11,1 3-8,1-2 0,-5 1-26,2 0 26,-1-1 4,0-1 0,-1 2-19,1-3 42,-1 0 10,1-2-15,0-1 20,0 1-12,0-1 0,0 0 14,2 0 12,0-2 0,2 1-7,-1 0-4,2-1 18,5-2-14,-11 6 18,7-4-7,4-2-19,-7 3-22,7-3 18,0 0-14,-7 2 10,7-2-40,0 0 11,-6 2 4,6-2-64,0 0-30,-7 3-14,7-3-64,0 0 4,0 0-63,0 0-52,0 0-79,0 6-44,0-6-30,0 0-97,0 0-361,0 0 67,0 0 112,0 0 34,0 0 62</inkml:trace>
  <inkml:trace contextRef="#ctx0" brushRef="#br0" timeOffset="11359.5387">2161 9856 18,'-2'-7'309,"2"7"-30,0 0 42,-1-5-38,1 5-27,0 0 5,0-7 0,0 7-45,0 0 33,-1-5 12,1 5-45,0 0-8,0 0-7,0-7 8,0 7-16,0-6-40,0 6 0,0 0 18,0 0-26,-4-5-3,4 5 10,0 0-14,0 0 7,-1-6 0,1 6-18,0 0 63,0 0-90,1-7-7,-1 7 8,0 0-27,0-7 1,0 7 3,0 0-11,4-5 11,-4 5-18,0-5-15,0 5 7,1-7-4,-1 7-14,3-5-5,-3 5 1,2-7-8,-2 7-3,4-5-19,-4 5 45,0-7-34,0 7 0,4-5-15,-2 1 19,-2 4-15,4-4 11,-4 4-25,6-4 25,-6 4-15,6-5 11,-1 2 8,-5 3-26,10-3-7,-3 1 32,-3-2-6,3 2-23,0-1 8,2 3 7,-2-3 14,4 1-21,-1-2 3,1 1 4,1 0 8,0-2-8,2 3-4,-2-1-11,1-1 26,1 1-29,-3 1 10,0 0-3,-1 0 0,-3-1-23,3 2-74,-10 1-22,13-3-45,-6 3-26,-7 0-45,11 2-52,-11-2-100,9 5-67,-9-5 48,5 4-484,-3-2 63,-2-2 78,5 5 60,-5-5 123</inkml:trace>
  <inkml:trace contextRef="#ctx0" brushRef="#br0" timeOffset="12287.1744">2735 9714 48,'1'-5'476,"-1"5"-36,0 0-5,0 0-59,0 0-37,0 0-41,0 0-11,0 0-34,0 0 19,0 0-34,0 0 12,0 0-20,0 0-14,-1 15-18,-3-8-12,3 0-30,-2 1-3,0 1-1,3 2-21,-4 0-5,1 1-10,0 0-8,-1 2-34,-1 1-18,0-1 15,2-1-19,2-2 15,-4 2 19,4-1-68,-2-2 27,2-1-8,-2 1-15,1-2 23,1-2 7,1 0-22,-3 1 18,2 0 16,-1-3-1,2 1 8,0-5-41,-4 6 22,4-6-30,0 0 38,-3 5-19,3-5-8,0 0-3,0 0 0,0 0-19,0 0-11,0 0-8,0 0 23,0 0-7,0 0 14,0 0-26,10-15-22,-6 12 30,1 1 29,-1-3-29,0 3 7,2-3-18,1 2 26,1-1-27,1-1 1,2 1 18,-5 0-7,4 2 3,0-3 12,2 2-23,-2 1-18,0 0 18,1-1-11,1 3 11,0-2 0,-2 2-10,0 0 6,1 0 12,1 2-15,-2-2 0,1 1 29,-1 1-14,-1 0-8,0 2-22,1-1 19,-3 0 25,3 2 8,-5 0-37,3 0 33,-2 1-14,-1 2 7,-2-2 3,1 1 8,-1 1 15,-2 1-22,-1 0 22,0 0 19,0 2-46,-3 0 27,1-1 15,-2 2-30,-2 1-14,0 0 40,2-1-37,-6 1-8,2-1 30,-1 0-29,1-2 14,-3 2-22,2-1 15,2-3-11,-2 0 7,-2-1 19,4 0 3,-3-2-11,0 2-10,2-6 14,-1 3-41,1-1 15,1-1-8,-2 0 19,3-1-3,6-1-16,-15 1 1,9 0-4,6-1 7,-11 2-3,11-2 40,-10 0-33,10 0-30,-8 2-14,8-2-16,0 0-25,-6 2 21,6-2-51,0 0 33,0 0-56,0 0-44,-9 1-68,9-1-59,0 0-33,-1 4-124,1-4-92,0 0-488,0 0 156,0 0 78,0 7 41,0-7 131</inkml:trace>
  <inkml:trace contextRef="#ctx0" brushRef="#br0" timeOffset="12736.4531">2684 9823 212,'-1'-8'406,"1"8"-23,0-7-29,0 7 14,1-7-33,-1 7-18,2-8-12,-1 4-18,2 1 7,-3 3-33,0-6-23,0 6-15,3-6-7,0 4-18,-3 2-9,4-7-21,0 2 11,0 2-1,-1-1-70,3 1 12,1-1 6,-3-2-14,3 4-12,-1-4 8,4 0-48,0 3-4,-1-3 18,1 1 16,0 0-35,3 0 5,-3 2-15,0-2-12,2 2 27,-2-1-42,3 2-47,-3-1-27,-1 1-15,3-1 0,-3 2-85,1 0-8,1-1-123,-1 2-63,0 0-134,1 0-499,-1 2 109,-10-2 58,19-2 90,-10 4 108,0-4 26</inkml:trace>
  <inkml:trace contextRef="#ctx0" brushRef="#br0" timeOffset="13527.9792">3243 9685 89,'0'0'264,"0"0"4,-10 9-22,10-4 7,-2 1-29,2-6-8,0 12-23,-1-4 4,1-1-29,1 4 0,-1 1-23,0-1 0,0 1-11,2 2-37,-2 0 11,2 2-8,0 1-3,-1 0 0,2 1 41,-1-2-64,2 2 4,0 1 4,-2 0-26,3 0 0,-4 1-4,3-2-7,1 5-8,-4 1 0,1-5 23,0 5 7,0 1-34,1-2 27,-1 0-4,0-1-8,-2 2-18,1 2 29,-1-1-21,2-3-5,-2 2-3,0 2 15,-2-1-12,2 1 8,0-2-15,0-2-11,-1 4-15,-1-2 26,-1 0 30,1-4-37,0 0 7,1 0-11,0-4-23,-2 3-33,3-4-41,-3 1 8,0-3-27,2-1-55,-1-1-53,1 0-103,-2-1-31,0-1-338,2-2-94,-2 0 31,0-2 96</inkml:trace>
  <inkml:trace contextRef="#ctx0" brushRef="#br0" timeOffset="14235.4477">3358 10215 152,'0'0'343,"0"0"-27,0 0 4,0 0-3,2-5-27,-2 5 8,0 0-19,0 0-44,0 0 26,0 0-19,0 0-41,0 0 29,0 0-51,0 0-52,3-5 18,-3 5-19,4-3-6,-4 3-9,7-2-40,-7 2 15,10-3-1,-3 0 16,-1 2-38,3-2 8,1-1-19,0 0 0,4 0 8,1 0-27,1-2 12,0 2-23,7-4 1,-4 1 25,1 2-15,4 0-10,2-2 14,-1 0 34,0 0-45,1 3-4,1-2 12,-4 1-12,5 2-7,-3-3 26,2 3-19,1-2 19,-3 1 19,1-1-38,0 2-7,-1-2 33,0 0-14,-2 1-8,-3 1 34,2-1-38,1-1 8,-5 1 26,4 0-34,-1 2-4,-4-4 42,3 2-34,-5 2 15,-1 0-11,-1-3 11,0 3-34,-3 1 8,-3-1-7,2 0-1,0 1-11,-2 0 19,-7 1-26,13-3-37,-8 2-27,-5 1-44,9-3-63,-9 3-57,0 0-103,10 0-101,-10 0 67,0 0-604,7-2 94,-7 2 78,0 0 49,0 0 104</inkml:trace>
  <inkml:trace contextRef="#ctx0" brushRef="#br0" timeOffset="17635.7073">3625 9750 409,'0'0'421,"0"0"-19,0 0-41,0 0-11,0 0-15,-10-6-11,10 6-22,0 0-23,-5-4 11,5 4-25,-3-4-35,3 4 9,-3-5-5,3 5-33,-3-5-15,3 5 8,-1-7-30,1 7-19,-1-7 67,1 2-74,0 5-37,0-10 51,0 5-47,1 0-24,0 0-2,1-2-1,-1 1 0,1 1-11,-1-1-11,2 1 3,1 1-18,-3-2 38,1 2-38,-1-1 18,-1 5-22,5-8 19,-1 4-30,-1-1-7,-3 5-12,4-7 16,0 5 3,-4 2 15,7-5-19,-1 3-11,-6 2 23,8-4-16,-3 3 27,-5 1-19,11-3-11,-11 3-41,13 0 4,-13 0 14,11 1-14,-5 1 29,-6-2-11,12 2-14,-6 2 18,-2-1-11,2 0 11,1 1 3,-3 1 27,2 2-11,-1-3-19,1 4-4,0-1 41,-2 1 1,0-1-20,-1 3 4,1-3-10,-1 0-12,0 0 22,0-2-44,-2 2 3,3-1 23,-2 1-8,-1-2-15,2 1 8,-3 0 45,1-2-53,-1-4 27,0 8-27,0-3 0,0-5 23,-1 9 7,1-9 19,-3 7 11,2-2-26,-1-2 30,-3 1-57,2 0 16,3-4 30,-6 7-27,2-3-14,1-1 3,-1 3 8,-3-3-8,3 4 49,-3-2-42,1 2 20,-1-1-1,0 3-15,-1 1 60,2-2-29,-3 1 3,2 1 0,-1 1 18,2-2-33,-1 2 23,0-1 21,0 1-62,3-2 40,-2-1-25,2 0-5,-2 2-3,3-3-22,-2-2 7,3 2 18,-2-2 1,3 1 18,-1 0 0,-1-4-26,3-2 42,-1 8-50,-1-4-3,2-4 19,-2 5-12,2-5-3,0 0 22,0 0-3,1 7-27,-1-7-15,0 0 42,0 0-23,0 0-12,0 0 5,21-13 7,-14 10-15,-1-2-7,-2 2 40,3-2-59,-1 2 71,-1 1-41,0-2-19,2 0 0,-3 1 42,2 1-53,-6 2 29,10-4 46,-7 1-49,-3 3-7,9-1 33,-9 1-33,9-3-23,-9 3 60,14 0-30,-14 0-22,7 3 11,-7-3 33,13 3-14,-9-2-12,2 2 11,-6-3 5,11 5-5,-7-3-7,3 1 12,-1-1-20,0 0 5,-2 0 40,-4-2-41,10 3 12,-5 0 26,-5-3-19,9 2-15,-9-2 63,8 2-26,-8-2-7,8 1 4,0 0-23,-8-1 12,10 0 10,-10 0-7,11-1 12,-11 1-27,12-1 23,-12 1-4,12-2-8,-6 0 19,-1-1-7,1 1 3,-6 2-63,10-3-15,-4-1-81,-2 2-65,-4 2-47,10-3-120,-6 0-167,-4 3-108,6-5-450,-2 2 59,-4 3 160,6-6 67,-2 3 63,-4 3 90,5-9 48</inkml:trace>
  <inkml:trace contextRef="#ctx0" brushRef="#br0" timeOffset="20124.3582">1767 10776 107,'4'-2'269,"-4"2"32,0 0-25,3-5-19,-3 5-1,0 0 20,0 0-38,7-2-3,-7 2 18,0 0-59,5-5-1,-5 5 1,1-5-27,-1 5-14,7-2 7,-7 2-26,7-6-22,-6 4-19,2-3-15,-3 5 15,9-7 4,-2 2-30,-3 0 15,2-1-23,1 1-29,0-1 0,-3-1-23,4 0 20,1 2-31,-3-2-7,1-1-30,0 2 7,-2 0-25,0-1 36,-1 3-3,2-3 0,-1 2 0,1-2-33,-2 1-1,-1 1 8,0 1 15,1-2 7,-1 1-37,-3 0 71,3 1-16,-3 4-36,3-10 0,-2 5 48,3 2 3,-4 3 12,0-7-4,0 7 15,3-7-3,-3 7 21,0-5-3,0 5 30,0-5-11,0 5 3,0 0-22,-2-6 26,2 6 7,0 0-25,0 0-19,-1-6 25,1 6-21,0 0 3,0 0 15,0 0-26,0 0 4,0-6 4,0 6-5,0 0 27,0 0-15,0 0 11,0 0-26,0 0 19,0 0 0,0 0-4,-11 14 3,8-8-18,3 0 4,-1-1-4,-1 3 15,2 1 0,0 0-15,0 1-7,0 0 0,-1 2-1,1 1-14,0 0 41,1 1-34,-2 1 15,1 3 4,-2-2-8,2 4-11,2-3 41,-2 4-52,0-1 11,0-1 1,0 1 28,-2-1-25,4 1 34,-2-1-42,0-2 1,0-2 3,-2 1-7,2-3-4,2 0 0,-4-1 18,2-1 27,0-2-19,-1 0-15,1-1-22,0 0-4,0 0-26,-2-4 0,4 3-41,-4-3-56,4 2-92,-2-6-150,0 6-45,0-6-565,0 0 74,0 0 78,0 0 105,0 0 55</inkml:trace>
  <inkml:trace contextRef="#ctx0" brushRef="#br0" timeOffset="20687.7311">2161 10510 186,'0'0'309,"0"0"-23,0 0-3,0 0-48,3-5 22,-3 5-67,0 0-19,0 0-15,0 0-25,0 0 6,0 0 1,0 0 19,0 0-23,0 0 7,0 0 12,3 19-16,-3-13-10,0 0-26,1 1 21,-1 1-2,0 2-35,0-2 31,0 3-12,0 0-15,0 0-22,0 1 11,-1 0-37,1 0 15,0 0 0,0 0 11,-3 0-52,2-1 7,-1 0 19,0 0-11,1 0 11,0-4-15,1 0 4,-4 1 7,3-1 11,-1-3-10,0 1-5,2 1-36,0-6-9,0 9 12,-1-5-33,1-4 14,0 6 4,0-6-22,0 0 0,1 7-41,-1-7 29,9 2-7,-9-2-11,0 0 15,11-1-33,-11 1-42,13-3 15,-5 0-51,1 2 58,0-1-21,2-2-16,-1 3-40,0-1-49,1 0-15,-3-1-48</inkml:trace>
  <inkml:trace contextRef="#ctx0" brushRef="#br0" timeOffset="20733.7601">2293 10764 1887,'6'-2'-339,"5"1"-312,-4 0 48</inkml:trace>
  <inkml:trace contextRef="#ctx0" brushRef="#br0" timeOffset="21087.996">2375 10594 323,'0'0'373,"0"-5"3,0 5-37,0 0-34,-2-4-37,2 4 0,0 0 22,0 0-44,0 0 4,0 0-20,0 0-6,0 0-16,-5 14-25,3-9-1,2 1 1,0 1-8,-1 2-38,1 0 16,0 2-41,-1 0-1,1 1-6,0 3-16,-2 0-11,2 0 0,-1 1-14,1 3 6,-2-1-21,2-2-8,0-1 30,0-1-53,2 1-22,-2-3-33,0 0-45,0 1-22,1-2-86,-2-1-37,1-3-130,1 2-49,-1-3-220,0-1-249,0-5 97,0 7 26,0-7 115</inkml:trace>
  <inkml:trace contextRef="#ctx0" brushRef="#br0" timeOffset="21911.5458">1405 10587 238,'0'0'335,"-4"-4"0,4 4-33,0 0 18,0 0-34,-7-3-32,7 3 21,0 0-14,0 0-19,-4-4-8,4 4-7,0 0 4,0 0-22,0 0 7,-6-4 0,6 4-15,0 0-23,0 0 27,0 0-41,0 0-23,-1-4-6,1 4-13,0 0 5,0 0-8,0 0-3,0 0 10,0 0-18,0 0-7,0 0-5,0 0-6,8-5 25,-8 5-25,0 0 3,14-2-19,-7 1-7,2-1 15,2-1-8,-2-1-40,2 3-4,3-1 18,-4-2-14,4 2-16,-1-3 1,0 3-19,1-2-22,-3 0-68,3 1-21,-4 1-61,0-1-73,4 1-68,-7 2-156,2 0 3,-9 0-535,15 2 44,-15-2 134,9 3 160,-9-3-22,4 2 37</inkml:trace>
  <inkml:trace contextRef="#ctx0" brushRef="#br0" timeOffset="22796.1321">1684 11315 163,'0'0'469,"0"0"-29,0 0-27,0 0-41,0 0-33,0 0-4,0 0-26,0 0-3,0 0-57,0 0-11,0 0-33,-12-5 4,12 5 14,0 0-67,0 0-3,0 0 15,0 0-34,0 0 18,0 0-48,0 0-10,15-9-5,-8 6 23,2-1-30,1 2-1,0-3-14,3 0-14,0-1-16,5-2 7,-4 2-3,7-1 26,3-1-18,-1 0-4,3-1-12,-1 1 1,3 0-1,2-1 38,-2 1-12,-1 1-25,-1-1 7,3 2-11,-3-2 22,3 1 30,-2 1-41,1-2 11,1 3-22,-3-2-1,0 1 5,1-1-16,-3 2 12,0 0 0,-4 0-4,-1 2-7,0-3-1,-2 2 1,-2 0-8,1 2 30,-3-1-41,-1 0 19,-2 1 22,2-2-30,-1 3-15,-3 0-7,2-2 41,-2 1-38,0 1 5,0 0-1,-1 1-37,-7 0 18,14-3-51,-8 1-34,0 1-41,-6 1-33,11-1-57,-11 1-107,11-1-86,-11 1-152,9-2-448,-9 2 76,6-2 133,-6 2 45,8-3 100</inkml:trace>
  <inkml:trace contextRef="#ctx0" brushRef="#br0" timeOffset="23999.931">2186 11642 271,'3'-3'287,"-3"3"-34,6-6 19,-3 3-52,1 0-4,2-1-8,-2-1-11,3 2-25,0-4-12,-1 4-26,0-4 0,1 2-34,0 1 38,0-3-22,0 2-31,0 0-18,3-2 8,-4 0-20,2 0-6,-1-1-19,1 3 11,0-3 0,-3 0-8,4 0-11,-4 1 4,1-2-11,-2 2 15,2-1-34,0-2-7,-2 2-141,3-2 18,-3 1-41,2-1 26,-3-1 18,1 1 27,0-1-22,-1 0 6,1 0 38,-1 0-7,0 1 22,0 0-4,-2 1 56,2 2 1,0-1 40,-2 2 0,2 0 44,0 1 12,-3 0-37,0 0 52,0-1-4,0 6 11,0-7-7,0 7 22,0-6-48,0 6 7,0 0 26,0-8-44,0 8 11,0 0 18,0 0-7,0 0-4,0 0 8,0 0-30,0 0 37,0 0-41,0 0 33,0 0 8,-9 16-66,9-11 32,-1 1-33,1 0 37,-3 1-33,3 1 19,0 0-16,0 0-7,0 2-41,0-1 45,0 2 7,-1 1-14,1-1 6,0 0 12,1 2-11,-1-1 19,0 1-23,0-1-8,0 5-3,0-5 4,0 5 11,3-2-4,-2-1-15,-1 6 7,0-6 12,2 3-26,-2-1 18,0 0 4,1 0-11,-1-2 4,0-2 7,0 1-4,0-1 8,0 0-30,0-3 7,0 2-3,0-4-11,0 1-34,0-1 7,2-1-74,-2 0-48,0-1-82,4-1-105,-4-4 4,1 7-532,-1-7 48,3 3 86,-3-3 141</inkml:trace>
  <inkml:trace contextRef="#ctx0" brushRef="#br0" timeOffset="24987.588">2745 11169 85,'0'0'317,"0"0"29,0 0-45,0 0-3,0 0-26,0 0 4,1 18 3,1-12-22,-2 2-23,0 0 1,-2 0 7,2-2-49,0 3-3,-1 2-11,1 0-34,1 0 4,-2 0-18,1 2-24,-4-1-13,4 1 6,-3 0 8,3 0-41,-2-1 8,1 0-27,-3 0 12,3 0 14,-1-3-37,-1-1-7,2 2 11,1-3 4,-3 1 18,2-2-30,1 0 27,-2-1 18,2-5-29,-1 8 14,1-8-18,0 0-19,0 6 0,0-6-4,0 0-7,0 0 4,0 0-27,0 0 19,0 0 34,0 0-15,0 0-27,0 0-10,19-11 0,-14 8-12,0 1 11,0-1 1,2 0-15,0 0-1,-7 3 20,14-4 3,-10 2-19,3 1-3,2-1 29,-2 1-18,-7 1 4,17-1-1,-10 1-14,-7 0 11,15 2 25,-7 1-14,1 1-3,0-1-8,-2 2 11,3 0 14,-3-1 20,0 3-12,0 0 12,0 0 7,-1 1-4,-2-1-11,2 3-7,-4-5-8,3 3-4,-4-1 23,0 1 0,-1-1-8,0 1 4,-1 0-18,-2 2 14,-2-2-15,2 2 20,-4-1-27,2 1 11,-1 0 7,-2-1-14,1-1 15,-1 0 10,-2 1-10,3-4-8,-2 2 8,2-1 3,-1-1 19,1 0-45,-1-2 38,3-1-15,-2 1-12,7-3 19,-11 1 26,6 2-33,5-3-8,-11 1 41,11-1-37,-8 1-11,8-1 14,0 0-6,0 0 14,0 0-15,-14-1 15,14 1-37,0 0 3,0 0-3,-6 2-22,6-2 6,0 0-10,0 0-30,0 0-41,0 0-37,0 0-26,0 0-86,0 0-60,0 0-59,0 0-56,0 0-517,0 0 44,0 0 97,0 0 49,20-6 130</inkml:trace>
  <inkml:trace contextRef="#ctx0" brushRef="#br0" timeOffset="25367.838">2775 11273 323,'0'-5'492,"-2"1"-16,2 4-21,-2-10-38,2 4-12,0 6-17,0-8-20,0 8-21,2-7-16,0 3 11,-1 0-73,2-2-5,-3 6-4,6-7-29,-2 2-45,0 0-7,4 0 37,0 0-33,-1 0-57,2 0 19,0 0-25,0 1 2,1 0-40,1 3 26,-1-3-48,2 1 7,0-1 22,-1 2-55,2-2 7,-3 3 41,5-1-49,-4 0-29,1 2-41,-3-2-27,3 1-25,-5 1-60,3-1-30,-10 1-115,17 0-123,-7 0-152,-10 0-496,14 0 149,-7 0 52,-7 0 64,10-3 96,-10 3 45</inkml:trace>
  <inkml:trace contextRef="#ctx0" brushRef="#br0" timeOffset="25967.2348">1911 12114 22,'0'0'573,"0"0"-40,0 0-27,0 0-41,0 0-48,-5 2-26,5-2 15,0 0-34,0 0-44,0 0-4,0 0-22,0 0-34,0 0-26,0 0 0,0 0-60,0 0 4,0 0-11,22-11-7,-13 7-53,0 0 16,1 0-50,0-1-10,4 0-56,-1 1-22,4-3-60,-3 3-45,6-3-41,-4 1-66,3 1-135,1-3-164,-1 2-483,5-1 55,1 0 82,-4-5 112,-1 4 75,3-1 51</inkml:trace>
  <inkml:trace contextRef="#ctx0" brushRef="#br0" timeOffset="26667.7002">2459 12168 33,'0'0'331,"0"0"-14,0 0-64,0 0-15,13-13-3,-10 9-27,1-1-29,1 0-34,0-2-37,2-1 8,-1 2-53,0-2-44,1 0-34,1-3-8,-2 1-66,1-1 55,0 0-47,0 0-1,1 0 44,-2-1-17,0 2 36,-2 1 0,0-2-33,2 2 22,-3 1 53,1-1 33,-1 2 3,0 2 42,0 0 7,-3-1 3,2 1 9,-2 5-5,2-8 41,-2 8-10,1-5 10,-1 5-7,0 0 15,0 0-49,0 0 4,0 0 30,0 0-45,0 0-3,0 0-4,0 0-19,0 0 34,-10 14-38,10-7-3,-1 1 18,-2 1 12,3 2-1,-3 0-29,2 1-19,-1 2 19,1 0 11,-3 2-26,2 2 11,0 1 29,0-1 9,-2 2-23,1-1-8,3 1-22,-6-1 23,2 3-16,1-2-25,-1 0-23,1-2 0,2-1-37,-2 0-45,0-2-48,-1 2-48,2-3-83,1 1-66,0-4-72,-4-1-565,4 1 56,-2-2 74,3-2 153,-4 0 4</inkml:trace>
  <inkml:trace contextRef="#ctx0" brushRef="#br0" timeOffset="27379.1743">2835 11831 312,'3'-5'309,"-3"5"-29,0 0-20,0 0-22,0 0-22,0 0-18,0 0-38,0 0 15,0 0-15,0 0 7,0 0-6,0 0-1,0 0 7,0 0 12,0 0-26,13 10 14,-11-6-18,0 2 0,-2-6 0,3 9-15,-2-4 15,1 3-34,-2-1-7,0 3 0,0 0-26,0 0 7,0 1 12,-2 3-12,1-3 1,1 3-46,-3-2-3,-1 3-18,1-1 32,0-2-17,1-1 14,-1 2-4,0-3-25,0-1 25,0 3-18,2-4 0,-2-2 3,1 0 15,0 1-21,2-3 6,-3 0-37,3-4 38,-1 7-38,1-7 23,0 0-19,0 0-4,4 5-7,-4-5-8,0 0 4,0 0 4,0 0 0,17-8-37,-17 8 33,8-5-49,-1 2 20,0 1-23,0-2 0,2 1 7,-1 1-11,1-1-3,-1-1-23,2 1-3,1 1-8,-3-1-4,3 1-152,0 0-42,-3 1 23,3-1 19,-2 0-34,1 1 19,-1 0 0,1 1-179,-10 0-261,17-1 30,-9 0 49</inkml:trace>
  <inkml:trace contextRef="#ctx0" brushRef="#br0" timeOffset="27703.3879">3149 11860 416,'0'0'395,"0"-5"4,0 5-31,0 0 1,0 0-16,0 0-14,0 0-33,-4 17-9,4-10 42,-1 0-71,-1 0-22,2 1-4,-1 4-4,-1 0-22,1 1-26,-1 1-11,1 0-15,1 0-49,-3 3 15,0-1 8,1 2-30,0-1-22,1 1-8,-2-1-67,2 0-18,-2-1-94,0 0-44,0 2-145,2-2-101,-2 2-34,-2-1-37,1 0-66,-2 0-321,4-1 63,-6-1 64,3-2 52,-1-4 100</inkml:trace>
  <inkml:trace contextRef="#ctx0" brushRef="#br0" timeOffset="28379.8361">2291 12611 156,'0'-6'294,"0"6"8,0 0-27,0 0-14,3-5 14,-3 5-29,0 0 11,7-4-19,-2 1-3,-5 3-1,14-4-40,-6-1-15,3 3 29,0 0-52,3-2-7,2 0 11,2 0-22,3 0 11,3 0 4,2-1-27,4 0-18,4-3 15,0 2-19,1-1 1,1-1-16,0 1 0,-2-1 1,-1-1-23,-1 4 0,-2 0 7,2-3-10,-3 1-27,-1 1 30,-3 2-45,-2 0 15,-2 1 30,0 0-3,-2 1-16,1-1 1,-6 3-1,3-1-3,-4 1-1,2-3 1,-4 3 3,0 0-29,1 0-38,-2 0-7,-10 0-59,17 0-53,-9 0-71,-1 0-144,-7 0-120,16-2-510,-9 0 97,-7 2 63,11-1 97,-11 1 48,6-5 94</inkml:trace>
  <inkml:trace contextRef="#ctx0" brushRef="#br0" timeOffset="30136.0025">2773 13097 290,'0'0'369,"0"0"-12,0 0-33,0 0-11,0 0-27,0 0-10,0 0 14,0 0-37,0 0-11,0 0 0,0 0-22,0 0-19,0 0 0,0 0-26,0 0 15,0 0 0,0 0-19,0 0-3,0 0-1,0 0-48,0 0-3,0 0 18,0 0-26,0 0-4,0 0 19,0 0-26,0 0 22,0 0 7,0 0-44,0 0 11,0 0-14,0 0-20,0 0 5,0 0 6,0 0-14,0 0-15,0 0 11,0 0 0,0 0-29,0 0 47,0 0-44,0 0 8,0 0 7,0 0-26,0 0-4,0 0 22,0 0-51,0 0 36,8-13-21,-8 13 36,5-7-36,-2 3 17,-3 4-14,4-6-26,0 2 38,0-1-20,-1 2 1,6-4-8,-6 2 4,4 0-4,0-4-8,-2 4 20,3-3-27,-1-1-22,2 2 0,0-3-1,0-1 1,2 3 4,-3-5 18,2 4-22,-3-1 19,2 0-5,1-1 12,-3 2-30,1 1 30,-3 0-3,1-1-9,-2 1 12,1 2 0,-1 0-4,-1 1 16,1 1 17,-1-1-14,-3 5 0,4-7-4,-2 4 49,-2 3-8,4-6 0,-4 6-8,0 0-14,0-4 26,0 4 33,0 0-26,0 0-11,0 0 34,0 0-1,0 0-6,0 0-16,0 0 22,-7 17 38,7-12-19,-2 0-18,1 2-27,-1 0 1,1 1 0,0-1 6,1 3 1,-3-1-18,3-1 7,0 2 18,0 1-29,0 0 14,-1 0-11,1 1 53,1 0-49,-1 0-4,0 2 34,3 0-19,-3-1-3,1 0 25,-1 0-40,1 1 22,1 0 4,-1 0-16,2 0-2,-3 0 6,3-1 19,-3 2-7,3-2 7,-3 0-11,1 1 30,-1 0-19,2-2 0,-1 2 11,1-2-22,-2-2-18,0 3-23,1-2 0,2-2 0,-3-1 0,0 1 0,0-1 0,0 0 0,0-2 0,0 1 0,0-2 0,0 0 0,0 1 0,0-6 0,0 8 0,0-4 0,0-4 0,0 6-146,0-6-29,0 0-82,0 0-119,0 0-108,0 0-96,0 0-120,0 0-369,0 0 94,0 0 141,0 0 18,0 0 105,0 0 112</inkml:trace>
  <inkml:trace contextRef="#ctx0" brushRef="#br0" timeOffset="31980.2289">2813 12746 96,'0'0'194,"0"0"7,-10 1 22,10-1-66,-6 3 25,6-3-29,-7 2 3,7-2-18,-5 3-19,5-3-3,-6 4-16,0-1-7,6-3 4,-7 6 18,2-2-22,2-1-26,-1 2 19,-1-1-8,1 1-33,-2-1 26,2 2-4,-3-1-19,3 2 12,-2-2-8,-1 2 7,3 0-7,-3 1-11,3 1 4,-2 0 7,2-1-7,-2 3 0,0-3-42,-1 2 31,3 1 48,0-2-26,1 3-19,-3 0 11,3-2 4,-1 2-3,0 0-8,1 0 26,2 2-8,-4-2 1,3 0-23,-1 3 11,1-1-21,0-1 2,2 1 31,0-2 11,0 3-42,0-3 16,0 2 11,0-2-45,2 1 34,0-2-1,-1 2-6,2-1 3,3-1-15,-5 2 15,2-1-30,4 0 26,-6 0-11,5 1 11,0-2-37,-2 0 26,0 0 19,2 1-26,1 0 22,-1-2-26,-1 2-8,1 0 15,1-1-3,-1 0 7,-1 1-15,4-1 8,-3 0-12,2-1 8,-1-1-11,-1-1 3,1 1 8,1-1-11,-3-1-8,3 1 12,2-2 29,-3 0-37,0 1-26,3 0 48,-4-3 4,3 1 0,0-1-3,-1 0-23,5 0-15,-6-1 15,3-1 3,3 1 20,-3-1-34,1 1 7,2-2 15,-1 0-7,2-1 0,-4 0 14,3 0 1,1 0-19,-1-1-11,1 1 22,-1-2-11,1 2-8,-1-4-14,0 2 15,-1-1 10,1 0 12,-1-1-4,1 0-3,-1 0-16,-1 2 38,0-4-30,2 2-15,-3 0 19,3-3 11,-1 2-23,-2-1 5,0-1 10,1 2-14,-2-2-12,1 2 8,1-4 15,-4 1-23,0 0-7,3 1 15,-2-4-23,0 3-14,-1-1 14,1 1 19,-2-3-14,-2 2-12,3 1 26,-1-2-37,-1 0 37,1 0-34,-3 1 20,0-3-1,1 4 0,-1-4 30,0 4-4,1-1-33,-3-3 26,3 4 0,-2-1-12,1-2 1,-1 3-8,0-3 15,1 0-3,-2 1-8,1 2 33,-1-1-33,2-1 30,-3 1-4,0 0-26,0 0 0,0 1 44,0 0-10,0-1-5,-3 0-10,3-2 33,-3 2-37,2 0 18,-1 1-10,-1-3 40,2 3-33,-3-2 18,1 2-30,-1-1-6,0 2 28,1-3-10,0 2 19,-3 0-16,2 0-7,-2-2-11,1 3 15,-1-2-4,-1 1-8,1 0 23,2-1-4,-4 1-3,1 1 10,1-2-10,-1 3-16,-1-2 8,2 1 0,-3 0 4,2 1 0,0 0-8,0-2-7,-1 5 22,0-4 26,-1 3-29,-1 0 3,3 0-7,-3 0-16,0 0 38,0 1-7,-3 1-19,3-2 11,0 2 4,-2 1 4,0-1-4,1 2 3,-3-3-21,0 3-1,1 0 11,0 0 12,1 0-30,-1 0 11,0 0 0,-1 3-30,1-1 30,-1-1-8,3 1 1,-5 2-8,5-1 11,-2-1-37,-1 3 19,0 1-11,-1-2-12,3 1-18,-2 4-19,1-4-11,1 2-30,2 2-4,-4 2-33,1-1-41,2 2-52,1-1-30,-1 2 52,-2 3-238,3-3-287,4 1 86,-2 1 63</inkml:trace>
  <inkml:trace contextRef="#ctx0" brushRef="#br0" timeOffset="34743.0631">3781 10330 152,'0'0'216,"0"-5"-11,0 5 7,0 0 11,0 0-21,0 0 32,-3-7-40,3 7 33,0 0-11,0 0-23,0 0 20,0 0 10,0 0-52,0 0 12,-3-4 18,3 4-26,0 0-15,0 0 11,0 0-11,0 0-7,0 0 3,0 0-18,0 0 18,0 0-33,0 0-19,0 0-29,0-7 44,0 7-22,0 0-8,0 0-18,0 0-4,0 0 41,0 0-34,0 0-3,0 0-19,0 0 26,0 0-55,0 0 29,0 0-19,0 0 27,0 0-12,0 0-3,-3-4-11,3 4-12,0 0-22,0 0 30,0 0-30,0 0 44,0 0-21,15-1-8,-15 1 3,7-1-18,-7 1 30,0 0-26,18 1 22,-18-1-30,13 0 26,-3 0 4,0 1-7,0-1-19,2 0 22,1 2-29,-2-2 11,2 0-15,-2 0-30,3 0 0,-2 0 15,-1 1 18,-1-2-37,-10 1 8,18 0-19,-8-2 23,-4 2 14,-6 0-22,15 0 0,-10-1 19,-5 1 15,12 0-12,-12 0-26,0 0 23,14-1 11,-14 1-12,6-2 1,-6 2-4,0 0 4,10 0-23,-10 0 11,0 0-6,0 0 10,7 4 11,-7-4-18,3 6 33,-3-6 4,2 7 4,-2-2 15,0 0-27,0 4 38,0-1-19,0 4 19,0 0 7,-4 2-15,3 5 23,0-1 18,-2 1-7,-2 5-22,1 0-5,0-1 35,0 1-38,1 1 11,-3-2 4,4-4-11,0 1 11,-1 0 33,0-4-44,1 1 22,0 0-15,1-5 42,-1 2-65,0-3-10,0 0 33,1-1-3,1-2-27,-2 1 1,1-4 40,-2 2-55,3-1-1,-1 0 1,1-6-23,-2 9 8,2-5-49,0-4-33,-1 7-60,1-7-112,-4 6-14,4-6-64,-3 2-85,3-2-97,0 0-443,0 0 85,0 0 86,0 0 97,-15-8 67</inkml:trace>
  <inkml:trace contextRef="#ctx0" brushRef="#br0" timeOffset="35031.2523">3835 10660 148,'-3'-3'410,"3"3"-19,0 0-11,0 0-38,0 0-29,-7-5-45,7 5 15,0 0-26,0 0-19,0 0-29,0 0-31,0 0-29,0 0 4,12-8-26,-7 7 10,2-2-14,-1 2 0,6-2-22,1 0-23,-2 1-8,2-3-25,4 2-41,-2-3-30,4 1-26,-4-1-34,5-1-70,0 2-79,0-4-14,-1 4-42,-2-2-48,-1 2-204,2 0-194,-4-1 40,-2 0 35</inkml:trace>
  <inkml:trace contextRef="#ctx0" brushRef="#br0" timeOffset="35683.6854">4292 10283 171,'0'0'432,"0"0"-8,0 0-33,0 0-11,0 0-75,0 0-7,0 0-8,5-3-25,-5 3-34,0 0-27,0 0-3,0 0-29,0 0-1,19 3-7,-19-3-27,15 0-6,-15 0 10,14 0-55,-6-1 22,-1 0-30,3 1-3,0-1-20,-1-1 1,2 0 26,-1 2-15,0-1-26,-3-1-7,2 0 7,3 0-23,-5 2 8,-7 0-11,17-1-11,-11 1 11,-6 0-15,11-3 0,-4 3 7,-7 0-14,0 0 14,11 3 27,-11-3-31,6 4 23,-6-4 42,3 6-13,-2-1 1,0 1 41,-1-1-34,0 2 1,0 2 10,-1 0 23,0 3-45,-1 0 11,1 0 34,-2 5-8,1-2-18,-2 3-15,3-2 37,-4 0-4,3 2-36,-2-2 6,4 1-10,-3-1-23,0 2 3,2-3-21,-2 1 48,1-1-23,0 2-22,0-3 27,1 1-20,1-3-3,-2 2-4,1-2 8,-1 0-12,0 0 16,2-3-68,0-2-18,0 2 7,-2-2-60,-2 0-14,4-1-45,-1 0-56,-1 0-59,4 0-15,-2-6-23,-2 8-33,0-3-26,2-5-45,0 8-63,-2-4-388,2-4 45,-7 4 101,7-4 56</inkml:trace>
  <inkml:trace contextRef="#ctx0" brushRef="#br0" timeOffset="35959.8691">4339 10710 416,'-10'-5'458,"6"1"-22,4 4-11,-7-1-31,7 1-14,0 0-19,-8-6-11,8 6-41,-5-2-4,5 2-44,0 0-19,0 0 30,-4-5-56,4 5-30,0 0-22,0 0-23,3-7-3,-3 7 3,8-6-33,-4 4 19,1-2-23,1 2-29,2-2 22,2-1-53,0 0-25,1 0-34,0 1-7,1 0-45,-2-2-56,1 3-97,0-1-29,2 2-38,-2-1-97,1-1-10,-1 1-384,-1 3-157,-3-3 123,1 2 64,1-2 41</inkml:trace>
  <inkml:trace contextRef="#ctx0" brushRef="#br0" timeOffset="38088.2838">4848 10236 134,'0'0'301,"3"-8"-14,-3 8-19,0 0 7,0 0-33,0 0-3,0-6 3,0 6-26,0 0-23,0 0-22,0 0 1,0 0-23,0-5 11,0 5-34,0 0-3,0 0 15,0 0-30,0 0 4,0 0-12,0 0-10,0 0 40,0 0-18,0 0-12,-6 18-25,5-14 18,1-4 7,-2 11 23,1-5-45,-1 2-22,1-3 11,-2 6-11,2-2-4,-2 1 19,1 2-19,-2 1 4,2-1-4,0 3-7,-1 1 33,2 2 0,-2-2-56,0 2 49,1-2-30,0 4-11,-1-2 0,2-1 7,-2 3-7,-1-3 40,2 2-36,-1 0-4,1 1 14,0-1 1,-1 1 41,0-1-16,1 2-40,0 1-4,-1 0 30,0 3-11,1-1-12,-1 0 12,0 0-8,-1 1-3,4 0 36,-1 0-6,-2 0-27,1-2-4,1 4 8,1-2 67,-3-2-78,3 0-19,0-2 38,0 0-42,0 0 38,0-2-1,0 2-17,3-3-5,-3 0-4,0-3-29,1-2 11,-1 1 19,0-2-8,0-1 26,0-1-29,0 0-8,2-3 22,-2 1-63,-2-1 15,2-2-52,0 2 18,0-2-36,2 0-27,-2-5-52,-2 7-38,2-7-40,-1 5-78,1-5-112,0 0 11,0 0-41</inkml:trace>
  <inkml:trace contextRef="#ctx0" brushRef="#br0" timeOffset="38141.318">4752 11306 2915,'3'-19'-831,"-2"12"132,2-1 36,-3-2 67</inkml:trace>
  <inkml:trace contextRef="#ctx0" brushRef="#br0" timeOffset="38591.6144">4875 10751 342,'0'0'328,"3"-4"-19,-3 4-8,0 0-10,0 0-20,0 0-10,0 0-49,4-5-3,-4 5-12,0 0-22,7-2-11,-7 2-41,0 0 7,13-3-37,-8 1 11,-5 2 8,16-2-11,-9 2-42,6-3-7,-1 2 8,4-1 0,-2 1-12,1-2 19,4 1-30,-1-1 12,2 0-20,3 2-6,2-5 14,0 4-26,3-3 26,-2 4-7,0-3-11,-5 0-4,3 1 3,-3 0-14,-1 1-4,1-1 22,-2 1-14,-4-1-16,-2 1-40,1 0-34,-3 2-7,-2 0-45,0-3-19,-1 3-15,-8 0 1,11 0-1,-11 0-55,10 3-15,-10-3 37,0 0-56,4 2-8,-4-2-252,0 0-150,0 0 12</inkml:trace>
  <inkml:trace contextRef="#ctx0" brushRef="#br0" timeOffset="39711.3579">5088 10353 122,'0'0'384,"0"-5"-12,0 5-11,0-5-40,0 5-12,0-8-34,0 8-14,2-9-38,-2 6 4,0 3-37,4-9 11,-1 6-15,-2-2-33,1 0 7,2 1-22,-2-2-30,2 0 15,0 2-4,0-1-26,-2 0-11,3-1-8,-1 4 8,2-4 0,-2 0-8,0 4 8,2-3-15,-2 3-11,1-1-26,1 0 7,0 1 1,-2-2-1,-4 4-19,13-3 20,-6 0-9,-7 3 9,11 0-20,-11 0 1,12 0 18,-12 0-18,12 2-1,-7-1 23,-5-1-7,7 7-8,-1-5 19,-3 3-23,3-2 11,-3 2 12,1-1-26,-1 1 18,1 1-18,-3-2 21,3 3-36,-1-2 15,-2 0 3,1 1-7,1 0-15,-1-1 45,-1 0-16,1 2-21,-1-4 22,-1 4-27,-1-1 24,1-6-24,-3 10 12,3-4-19,-4-1 16,1-1 17,3-4-17,-3 10-1,0-6 37,0 1-29,3-5-12,-4 7 1,-1-3-8,2 0 11,-3-1-4,2 1-10,-3 1 10,3 0-3,-2 0-12,0 2 1,-1-3 33,2 4 4,-3-3-23,3 4 15,-2-1 12,-2 1-8,2-1 11,0 1 27,1 1-46,-2-2 4,4 1 1,-2-2-5,0 3-6,2-3 14,-2 0-8,2 0-14,2 1-4,-3-2 48,2 1-36,1-3 6,-2 3 19,3-2-29,0 0 3,-1 1 23,1 0-5,1-6-40,-1 9-4,-3-5 23,4-4-1,0 7 15,0-7-33,0 7 11,0-7-11,0 4 41,0-4-11,0 0 18,5 4-22,-5-4 3,0 0-14,11-1 0,-11 1 29,10-5-44,-10 5 0,11-1 15,-3-1-1,-8 2-21,11-5 36,-4 4-21,0 1-16,-7 0 15,10-3-3,-10 3 11,13-2-12,-6 2-3,-7 0 18,10 0-33,-10 0 41,10 2-26,-2 1-8,-2-3 1,-1 2 7,3 2 22,-5-2-15,5-1 23,-3 4-16,0-3 9,-5-2 3,8 7-12,-3-4 27,0-2 22,-5-1-7,7 4-27,-7-4 68,7 6-34,-4-5-22,-3-1 22,6 2-18,-6-2-5,8 1 9,-8-1-12,0 0 7,9 2-14,-9-2-19,0 0-49,0 0-29,0 0-11,12-5-41,-12 5-71,9-1-68,-9 1-140,7-3-109,-7 3-628,0 0 166,7-5 83,-7 5 78,4-3 97,-4 3 48</inkml:trace>
  <inkml:trace contextRef="#ctx0" brushRef="#br0" timeOffset="42150.9802">3487 11014 96,'0'0'283,"0"0"4,0 0-19,-10-1 22,10 1-66,0 0 40,0 0 4,0 0 0,0 0-29,0 0-1,0 0-26,0 0-7,0 0 7,0 0-29,0 0 18,-11-2-12,11 2-21,0 0-15,0 0 7,0 0-8,0 0-6,0 0 14,0 0-63,0 0 7,0 0 7,0 0-40,0 0 15,0 0-15,0 0 3,0 0-22,0 0-3,0 0-8,0 0 22,0 0-19,0 0 23,0 0-22,28 2-4,-28-2-11,14-2-8,-5 2 15,2-1 4,-1-2-29,1 2 21,2 0-40,-1-3 18,3 2-41,-1-1-44,0 0-16,-1 2 1,-2-2-41,3 1-23,-2-1-26,0 1-63,1 1-44,-3 0-109,0 0 97,0-1-156,-3 2-417,-7 0 7,15-1 123,-15 1 52</inkml:trace>
  <inkml:trace contextRef="#ctx0" brushRef="#br0" timeOffset="45111.945">4095 11026 119,'0'0'365,"0"0"-42,0 0-21,0 6-23,0-6 23,0 0-38,0 0-26,0 0-29,0 0-1,0 0-25,0 0-23,0 0 0,0 0-30,0 0-18,0 0 7,0 0-15,0 0-10,0 0-13,0 0-14,0 0 8,0 0 22,0 0-19,0 0 0,0 0-18,0 0-1,0 0-10,0 0-5,-16-9-6,16 9 14,0 0-23,0 0 5,0 0 26,-9-1-34,9 1 3,0 0 1,0 0 11,-9-1-30,9 1 8,0 0 7,0 0-22,0 0 7,-13 1 0,13-1 23,0 0-27,-12 3 4,12-3 8,-8 1-23,4 2 23,4-3 3,-9 1 4,4 2-18,5-3 29,-10 4-33,6-1 14,4-3 12,-10 3-49,7 1 30,3-4-11,-10 5-7,6-2 26,0 1-27,-1-2 23,0 1 4,0 1 3,-1 0-11,1 0 49,-2 2-57,3 0 31,1-1 0,-7-1-49,6 3 41,-2-1-19,1 0 30,0 0 8,0 1-23,0-2-25,0 3 21,2-3 5,-1 3-12,1 0 26,-1-2-18,-1 2 7,2 0-4,-2 0-18,1 1 18,2-1 8,-2 0-19,1 0-4,0 1-3,1-1-11,-1 1 29,0-1 15,-1 1-14,4-1 21,-3 1-36,2-1 14,-1 2 12,1-3-23,1 1 33,0 0-14,0 0-15,1-1-22,1 1 25,-1-1-6,2 0 36,-3 2-41,5-1 5,-2-1-24,1-1 9,1 1 10,0 0 1,1 0 10,-1 0-33,1-2 26,1 0-11,2 0 12,-5 0 6,6-2-10,-2 0-34,0 0 52,1 0-41,0-1 4,-2-1-8,2 0 4,0-1-11,0 0 7,-1 2 5,-8-2-9,20-3 1,-14 3 37,4-2-45,-2 1-18,1-2 21,-2 0 24,2 1-23,0-1-8,-3 2 19,1-4-3,0 3 21,0-3-3,0 1 8,0 0-4,-1-1-19,1 0 18,-3 1 1,2 0-34,-2-2 12,0 1-1,0 1 27,-2-2-12,5 2-22,-3-2 44,-4 1-33,4 1 12,-1-3-8,-1 2 11,0 0-4,1 0-11,0 0 0,-1-2 11,-2 3 19,2-1 0,-2 5-30,3-7 23,-3 1 3,0 6-7,0-8-8,0 8 30,0-8-41,0 8 15,0-7 19,-3 2 10,3 5-6,-2-8-16,-1 4-10,3 4 17,-5-6 1,5 6-15,-7-5 38,3 3-57,4 2 26,-11-4-14,11 4 44,-10-3-29,4 2 10,6 1-7,-14 0-14,14 0-9,-13 0 27,5 1-3,8-1-35,-17 2 27,10 0-12,-2 0 23,-2-1-15,1 4 12,2-1-20,-2-1-7,-2 2 38,2 0-27,1 0 8,-1 2-12,0-2 12,0 2-27,0-1 9,3 2-12,-3-1 11,2 1-11,1 1 0,-1 0 3,1 2-48,2-3-25,-1 4-27,2-2-34,-2 1-36,3-1-42,0 2-48,0 0-59,-2-1-105,4-1-450,1 0 18,-2 1 123,0-2 82</inkml:trace>
  <inkml:trace contextRef="#ctx0" brushRef="#br0" timeOffset="50331.4072">3679 11715 193,'0'0'175,"0"0"22,0 0-25,0 0-16,0 0 12,0 0-12,0 0-15,0 0-33,0 0-3,0 0 18,0 0-8,0 0 4,0 0-15,0 0-11,0 0 12,0 0-35,0 0 1,0 0 11,0 0-41,0 0 11,0 0 15,0 0-67,0 0 67,0 0-15,0 0-44,0 0 74,20-7-75,-20 7 1,10 0 6,-10 0 16,8-3-26,-8 3 18,10 0-3,-10 0-12,13-1 12,-6-1-23,-7 2 19,14-2 19,-6 0-34,1 1-8,-2 0 1,2 1 33,2 0-30,-3-3 15,1 3-3,2-3-27,-2 3 23,1 0-8,-1-1-11,1 0 26,2-1 15,-1 0-40,0 1 2,-1 2 5,3-3 29,-3 1 19,2 0-44,0 0-5,-1 1-3,0-3 15,1 3-19,-1-1 52,2-1-44,0 1-1,-2-1-7,1 0-15,0 1 34,0 1-8,1-3-3,0 1 26,-3 0-23,4 1-4,-3-1-3,1 0 30,0 1-19,0-1-15,-1 0 19,2 0 7,-3 1-37,2-3 22,0 3 0,-1 0 4,0-1-18,2 0 29,-4 0-26,2 2 30,0-2-15,0-1-30,1 3 26,-2-1 16,2-1-12,1 0 7,-3 2-14,2-3 21,1 2-40,0 1 38,0-3-12,1 0 3,0 3 23,-5-1 0,4 0-52,-1-1 26,-1 0 8,0 1-1,1 0 27,0 0-53,-3 0 4,1 0 71,-2-2-67,2 3 0,-3 0-8,1-1 30,-8 1-14,15-3 29,-9 3-34,-6 0-7,12-1 19,-3 0-15,-9 1 0,13 0 3,-13 0 16,11-2 3,-4 1 0,-7 1 0,11 1-7,-11-1 7,13-1 8,-13 1 122,11 0-7,-11 0-26,9 0-15,-9 0-22,0 0-34,14 0 15,-14 0-52,0 0-70,8 0-68,-8 0-41,0 0-3,7 1-27,-7-1-59,0 0-309,2 4-212,-2-4 100</inkml:trace>
  <inkml:trace contextRef="#ctx0" brushRef="#br0" timeOffset="54292.0367">3972 11997 152,'0'0'261,"0"0"-27,0 0-14,0 0-12,0 0 5,0 0-23,0 0 55,0 0-51,0 0 11,0 0 11,0 0-45,3 4 11,-3-4-18,0 0-7,0 0-12,0 0-22,8-8-8,-8 8 27,3-4-72,-3 4 8,5-6-3,0 3-53,-1-1-3,-1 0 18,1 0-29,3 0-8,-3-1-15,-1 0-4,2-2-18,2 1-8,-1-2 8,0 1-19,0 2 0,-1-2 15,1-1 23,-2 0 10,2 1-55,-2 1 22,0-2-11,1 3 7,-1-2 23,-1 0-1,0 1-25,0 1 11,1 1-15,-2-1 37,1 0-34,-3 5 31,5-7-1,-3 2-22,-2 5 4,2-5 15,-2 5 37,3-5-23,-3 5 45,3-5-26,-3 5 8,0 0-8,0 0 4,0 0-15,2-5 11,-2 5 27,0 0-24,0 0-2,0 0 6,0 0 19,0 0 16,0 0-9,0 0-25,0 0 29,0 0-22,0 0 4,-8 19 30,8-14-12,0 1 27,-2 2-5,1 0 12,0 0-33,-1 3 29,2 0-33,-1 1 10,-1 0-10,2 3 11,-1-1 11,1 3 11,0-2-30,-2 3-10,2-1 3,0 1 11,0-1-4,0-2 4,0 1-18,0-2-8,-1 1-11,1-2 26,0-1 3,0 0-25,1-2 29,-1-2-3,0 0-37,0 0-35,0-1 5,0-1-23,0-1-36,0 0-65,0-5-62,2 7-94,-2-7-25,1 5-20,-1-5-233,0 0-232,0 0 82,0 0 97</inkml:trace>
  <inkml:trace contextRef="#ctx0" brushRef="#br0" timeOffset="54978.4936">4291 11754 398,'1'-4'372,"-1"4"-14,0 0-16,0-8-29,0 8 11,0 0 0,0 0-15,2-5-41,-2 5-41,0 0 22,1-5-62,-1 5 2,0 0-14,5-3-29,-5 3-27,0 0 37,5-3-40,-5 3-12,10-1-11,-10 1-11,9-2-19,-9 2 8,12-4-34,-2 4 23,3-2-5,-6 1-6,5 0-30,-1 0 59,0-3-60,2 4 5,-3-2 6,2-1-14,1 0-4,-6 2 27,4 0-20,-4-1 8,0 0-18,1 2 7,-8 0-23,12-3 42,-12 3-60,8-3 37,-8 3-11,8 0-11,-8 0 3,7-2 23,-7 2-26,0 0 33,0 0 4,0 0-14,10 5-20,-10-5 45,0 5-3,0-5-19,0 10 15,0-6-23,-2 2 34,2 2 4,0 0-1,-1 0-21,-1 1 18,-1 1-23,1 1 27,1 2-12,-3-1-7,3 2 12,1 0-1,-3 1-7,2 3 11,0 0-4,-1-1 4,0 3 4,1-3-12,0 1-22,-1 0 23,2-1 14,-1 1-52,1-3 34,0 0-30,0-1 19,0-1 11,0 1-23,0-1 38,0 0-15,1 0-34,-1-2-7,2-1 14,-2-1-25,0 1 29,0-3-44,1 1-11,-1-1-15,0 0-34,0-1 22,0-1-66,0 0-30,0-5-86,1 9-86,-1-9-33,-1 4-145,1-4-466,0 0 64,0 0 100,-4 4 52,4-4 105</inkml:trace>
  <inkml:trace contextRef="#ctx0" brushRef="#br0" timeOffset="55239.6667">4363 12111 18,'0'0'436,"0"0"3,0 0-52,0 0-29,-1-6-38,1 6-33,0 0-8,8-4-15,-8 4-29,8-3-16,-2 2-3,-6 1-52,9-4-4,-2 2-3,1-1-16,1 2-18,-1-3 11,2 1-56,0 2 12,0-2-38,1 0-41,-1 1-56,-1-1-126,3 3-30,-3-3-93,-2 1-134,2 0-496,-1 0 113,-8 2 58,13-2 76</inkml:trace>
  <inkml:trace contextRef="#ctx0" brushRef="#br0" timeOffset="55903.1057">3750 12289 513,'0'0'522,"0"0"-24,0 0-43,0 0-35,0 0-47,0 0 18,0 0-64,0 0-18,0 0-11,0 0-30,0 0-11,0 0 0,14-7-37,-14 7-1,11 0-14,-11 0-45,10-2-3,-3 1-38,2-2-4,-9 3-25,17-3-35,-10 2-66,5-1-56,-2-1-78,-2 3-116,4-1-152,1-1-93,-5 0-481,-8 2 82,17 0 75,-8 0 134,-9 0 3,14 0 68</inkml:trace>
  <inkml:trace contextRef="#ctx0" brushRef="#br0" timeOffset="56778.69">4034 12631 256,'0'0'257,"0"0"-4,0 0-85,0 0 37,10-14-8,-6 9-67,-4 5 12,6-7-23,-2 3-15,0-1-59,0-1-4,2 0-8,0-2-55,-1 2 0,1-2-23,0 1 12,1-1-53,-2 1 8,0 0 26,-1-3 3,2 2-48,-2 0 45,1 2 11,1-3 12,-6 4 3,4-1 26,-1 1-19,-1 1 56,0-1 12,-2 5 21,3-9 5,-1 6-5,-2 3 16,1-7-4,-1 7 4,2-5 33,-2 5 7,0 0-10,0-5-31,0 5 27,0 0-19,0 0-3,0 0 3,0 0 15,0 0-26,0 0 25,0 0 5,0 0-4,0 0 15,-5 14 4,5-8-27,-1 1 19,1 0-7,0 1-15,0 1 0,-2 2-23,2 0 53,0 1-5,-2 1-17,2 1-23,0 0 14,0 1-17,0-1-12,0 1-4,0 0-15,0 1 8,0-4 11,0 3-33,0-2-1,0-2 1,0-1-16,0-1-14,2 0-41,-4-1-56,4-1-19,-2 0-70,0-1-53,0-1-66,3-1-42,-3-4-22,2 8-365,-2-8-44,3 4 33,-3-4 67</inkml:trace>
  <inkml:trace contextRef="#ctx0" brushRef="#br0" timeOffset="57635.2582">4601 12346 256,'0'0'265,"0"0"-23,0 0-49,0 0-6,0 0 10,0 0-4,0 0-18,0 0-18,0 0-31,0 0 12,0 0-15,0 0-22,0 0-38,-10-9 11,10 9-7,0 0 12,-5-3 17,5 3-14,-5-4 11,5 4 8,-6-3-19,6 3-4,-8-1 0,8 1 4,-8-1 22,8 1-18,0 0-12,0 0 12,-18 2-12,14 0 16,4-2-8,-9 3-15,9-3 33,-11 4-10,6-1 40,-1 0-41,0 2 16,-1-1 29,0 3-23,1 0 31,1 0-23,-2 1 26,-2 0-44,2 1 40,3 3-44,-6-1 3,3 1-14,0 2 26,1 0-30,1-1 0,-1 3 14,-1-1-10,3 2 0,-1-2-30,1 1 3,3 0-11,-2 0 8,1 1-18,2-2-1,0 1 52,2-1-37,-1 2-37,2-2 0,0-1 26,3 0-56,2 0 23,-2-2 14,2 1-11,-1-4-37,2 2 11,-2-2-11,0-2 0,2 0 7,2-1 19,-3-1-26,1-1 4,2-1-15,-1-1 3,-2-2 1,1 2-19,-9-2 11,21-4-26,-10 1 18,-1 0-14,0-2 22,1 0 0,-2 1 15,-1-3-34,1 0-14,1 0 40,-4 0-10,2 0-8,-1 1 37,-1-2-41,1-1 22,-3 1 5,0 1-1,-1-1 7,0 2 1,0-2 0,-2 3 26,2-2 3,-3 3 4,0 4 41,-4-10-55,2 5 14,-1 1 7,-1-2 1,1 4 0,3 2 7,-12-6-15,5 5-11,1 0 11,6 1 11,-17 0-22,17 0 8,-16 1 22,8 2-16,1-1-6,-4 1 25,2 1-18,0 0-33,0 1-8,0 0-27,1-1-55,0 3-52,0-2-22,3 2-60,-1 0-30,-2 1-63,-2 2-290,5-1-343,0-1 137,0 0 27,0 1 85</inkml:trace>
  <inkml:trace contextRef="#ctx0" brushRef="#br0" timeOffset="58319.7125">4028 13082 372,'0'0'376,"0"0"-4,0 0-14,0 0-46,0 0 9,0 0-9,0 0-29,0 0 0,0 0-18,-8-1-9,8 1-25,0 0-26,0 0 7,0 0-18,0 0-19,0 0-22,0 0 7,0 0-37,16-6 3,-16 6 8,12-3-52,-6 3 11,-1-4-18,-5 4-20,17-1-2,-10-1 28,5 0-40,-1 0 12,-1-1-13,0 0 20,5 3-41,-2-3 18,0 1-7,2-1 3,2 2-18,-1-2 4,2 0-27,2 1 16,-2-2-12,3 2 26,-1-1-14,0 0-19,0 1 29,1-1-25,-3-1-12,2 1 38,-4 1-1,5-1 8,-3 1-29,-2 1-5,-1-1-3,1-2 15,-1 2-26,0 1 36,1-1 9,-3-1-27,3 1 4,-2-1 4,0 0-1,-2 2 16,3-2-30,-1 0 15,-3 1-16,3-2 1,-1 1-7,3 0 7,-3-1 14,0 0-25,-1-2-12,1 4 1,-1-1-12,0-1-22,-2 1-11,-2 1-30,2-1-30,-3 1-48,-1 1-52,-6 1-202,11-2 23,-11 2-96,7-4-332,-7 4 18,7 0 105,-7 0 63,0 0 56</inkml:trace>
  <inkml:trace contextRef="#ctx0" brushRef="#br0" timeOffset="59435.4505">4473 13368 52,'0'0'271,"0"0"-17,0 0-38,0 0 7,13-13-29,-11 9-27,-2 4-11,5-8-44,-1 4 0,-1-2 3,0 2-22,0-1-3,-1-1-16,3 2-3,-2-3-8,1 0-33,-1 0-4,1 1-7,-1-1 10,1-1-14,-1 2 0,0-2 22,0 1-3,0 1-19,-2 2-41,0-3 85,1 3-40,1-1 22,-1 0 4,-2 5 18,3-9 15,-2 6 8,-1 3-16,2-6 1,-2 6 7,0-6 1,0 6 2,0 0 13,0 0 17,3-6-10,-3 6 3,0 0 38,0 0-38,0 0 26,0 0-37,0 0 8,0 0 22,0 21-38,0-16 5,0 2 6,1 4 31,-1-2-15,2 2-27,-2 0 20,0 3-9,1-1-10,-1 1 14,0 2-29,0 2 11,3 0 34,-3-1-31,0 1-33,1 0 8,1 0 11,-2-4-19,1 2-19,1-1 27,-1-1-19,1-4-11,-1 1-12,-1-2-33,1 2 12,-1-3-12,2 0 37,-2-2-33,0 0-34,0 0-33,0-6-23,0 8-74,0-8-81,2 2-65,-2-2-159,0 0 26,0 0 37,0 0-495,0 0 89,0 0 104,0 0 45,0 0 71</inkml:trace>
  <inkml:trace contextRef="#ctx0" brushRef="#br0" timeOffset="60611.2332">4376 13168 186,'0'0'257,"0"0"-49,0 0 4,0 0-14,-14 4 25,14-4-22,-6 4-30,3-1 15,3-3-14,-7 5 10,4 0-14,-1-1-12,1-1 8,1 3-15,-3 0-19,2 1-7,1 0 7,-3 1 8,2 1-15,2-1-19,-7 2-11,6 1 8,-1-2-30,1 2 3,-1 1 34,1 0-26,1 0-15,-2-2-4,2 3-7,1-1-15,-3 2 30,3 0-12,0-1 16,0 0-27,0-1 8,0 0 4,0 1-27,3 1-11,-3-1 19,2 0-15,0 0 8,-1-1-12,1 0-7,1 0 0,-1 1 30,1 0-8,-1-2 0,6 0-18,-7-1-8,4 2 15,0-1-15,1-2 0,1 2 34,0-1-26,0-2-8,0 1-4,0-1 5,2 1 10,1 0-26,-2-1 15,2-2-33,-1 2 22,1-2 11,1-1-11,-1 2-11,-2-3 18,2 1-18,1-1 0,-2 0 15,1 1 22,0-1-15,0-1-30,-2-1 8,3 0-4,-1 0 4,0 0 7,0 0-3,0-2-15,-1 0 7,2 0 4,-1 0-15,-10 0 11,18-1 0,-5-2 18,-2 1-47,0 0 21,1 0 1,0-1-23,-1 0 8,0-1 4,1 0 25,-2 1-10,0-1 3,1 0-8,-1 0 27,0 0-26,1-2 29,-1 1 4,-1 1-25,2-2 14,-1 2-23,-1-1 8,0-1 15,0 0-7,1 1-4,-2 0-8,2 0-7,-3-2 15,2 0 11,-1 0-4,1 2-15,-2-3 16,-2 1 3,4 0-15,-4-1 7,0 1-6,0-2-5,0 1 11,0 0 1,1-1 26,-3 0-27,0 0 8,1-1-11,-1 2-22,1-1 18,-3-1 15,2-1-30,-1 3 11,1-2 23,0 2-30,-1 0 7,-1 0 16,1 0-16,-1 1 30,0 0-15,-1-1 4,2 1 8,-2 0 10,0 2-14,0-4 30,-2 4-16,2-3 12,-1 1-30,0 0 15,-1 0-11,1 0-1,-1 0 12,-1 1-7,0-2 18,-2 0-8,1 0 5,0 1-5,-1-1-29,0 1 52,-2-2-30,1 1 4,-1 2 11,0-1-26,-3-1 4,2 0 15,1 1-8,-2 0 0,-1-1-22,0 1 15,2 2 3,-3-1-7,1 1-4,-2-1 15,1 2 12,-1-2-5,1 1-25,-3 1-1,3 1 27,-3 1-19,2-3 22,-1 4-18,-2-2 4,1 0-34,1 3 70,-1 0-25,0 0-12,-1 0 16,2 0-38,0 0 26,-2 3-4,0-3 8,2 4 4,-2-1-38,-2 2 4,5 0 19,-2 0-23,-1 2 34,0 0-26,1 0 0,1 1-19,-1-1-14,-1 2-12,2 1-45,-2 2-18,1-3-41,1 2-67,1 1 15,2 2-86,-2-2-11,1 0-4,2 0-506,3-1 89,1 0 12,-1 1 73</inkml:trace>
  <inkml:trace contextRef="#ctx0" brushRef="#br0" timeOffset="64515.825">5128 11003 189,'0'0'291,"0"0"-8,0 0-8,0 0-14,0 0-12,0 0-10,0 0-20,0 0 8,0 0-14,0 0-20,0 0-14,0 0 26,0 0-34,0 0-18,-6 3-8,6-3-22,0 0-15,0 0 18,0 0-25,0 0 10,0 0 1,0 0 0,-6 2-26,6-2-1,0 0 27,0 0 0,0 0-19,0 0-8,0 0-18,0 0 11,0 0 19,0 0-33,0 0 14,0 0 0,0 0-22,0 0-8,0 0-14,0 0 3,0 0 0,0 0-7,0 0 15,0 0-34,0 0 15,0 0 19,2-14-38,-2 14 23,0 0-23,0 0 23,1-7-34,-1 7 23,0 0-1,3-5-10,-3 5 7,3-3-11,-3 3-23,4-4 15,-4 4 27,4-6-27,-4 6 22,4-4-25,-4 4-15,3-5 18,-3 5-22,5-3 26,-5 3 11,4-5-30,-4 5 38,4-4-38,-4 4 12,6-4 3,-6 4-3,7-4 3,-7 4 8,5-1 7,-5 1 8,6-6-12,-6 6 12,6-3-27,-6 3 27,3-4-8,-3 4-22,7-1 0,-7 1 26,0 0-30,4-4 0,-4 4 18,0 0 12,4-4-30,-4 4 56,0 0-33,0 0-16,0 0 5,9-3 25,-9 3-7,0 0-37,0 0 7,4-2-4,-4 2 15,0 0 16,0 0 6,0 0-40,0 0 52,6-2-30,-6 2-19,0 0 0,0 0 16,0 0-35,0 0 35,0 0 18,14 4-30,-14-4 15,0 0 7,4 4-18,-1-1 0,-3-3 11,3 5 11,-3-5-15,4 7 1,-4-7 3,1 7 18,2-3-22,-3 2 23,3-2-8,-2 2-18,1-1 14,-2-5 27,1 11-38,-1-3 0,0-3 49,1 3-34,-2 1 15,1-1 19,0 0-27,-3 2 20,-1 0-20,1 0 1,2 2-12,0-2 5,-2-1-16,0 2 11,-1 0 19,1-1-41,-2 0 45,2 1-41,-3-1 30,0 1-1,2 0 1,-2-2-23,2 1 23,-2 0-4,1-2-12,0-1 5,1 0 7,0 0-19,1 0 8,-1-1 18,1-2-18,-3 0 29,4 0-44,-1 0 48,3-4-18,-5 5 3,5-5-18,-4 2-8,4-2 8,0 0 0,0 0 7,0 0-15,0 0 1,0 0 10,0 0-7,0 0-7,-6-10-1,6 10 8,0 0 8,5-9-5,-5 9-14,4-7 26,-1 2-15,-3 5 4,6-8 29,-1 6-7,-1-2-29,0-1 10,1 3-22,-1-2 11,2 2 19,-2-2-45,-4 4 23,11-6-15,-5 4 14,0 1 1,-6 1-1,11-4 1,-7 2 22,-4 2-30,9 0 7,-9 0-3,0 0 19,18 0-23,-14 2 30,2 1-12,-6-3-21,10 4 22,-4-1-23,-1 1 26,0 0-10,0 1-27,-1-1 19,0 1 0,-1 1-23,0 1 4,1 0 53,-1-2-57,-2 3 23,1 0 7,-2 0 8,0 1 15,-2 0-38,-1 1 41,-2 0-33,2-1-8,-3 3 5,-1 0 36,-1-1-22,-2 0 11,2 0 26,-1 0-59,-1-1 33,2 1 11,-2-3-14,-1 2 25,2-3-10,1-1-19,-2 1 10,0-3 5,3 1-12,-2-1 5,0-1 10,1 0-26,1 1 30,0-4-29,0 3 3,0 0 0,1-2 14,6-1 27,-10 3-15,10-3 1,-9 1 17,9-1-62,-9 3 3,9-3 26,-6 1 8,6-1-16,0 0-10,-8 0 37,8 0-8,0 0-33,0 0 0,0 0-12,0 0 5,-11 3-20,11-3-29,0 0-15,0 0-18,0 0-23,0 0-41,-6 2-89,6-2-30,0 0-93,0 0-123,0 0-521,0 0 115,0 0 45,0 0 93,0 0 116</inkml:trace>
  <inkml:trace contextRef="#ctx0" brushRef="#br0" timeOffset="65847.7102">5482 11022 93,'0'0'301,"0"0"-7,0 0-7,0 0-4,0 0-45,-2-4 8,2 4 0,0 0-34,0 0-11,0 0 22,-3-5-48,3 5 11,0 0-18,0 0-30,0-7-27,0 7 5,0 0-27,0 0-14,0-7 22,0 7-30,1-7-4,-1 7-4,4-6-3,-2 4 11,-2 2-18,3-7-1,-3 7 4,4-8-29,-4 5 25,0 3-3,7-6-30,-4 3-4,-3 3 33,4-6-3,-1 3-15,-3 3-3,6-5-5,-6 5-25,4-7 33,-1 4-41,0 0 11,-3 3 19,6-5 8,-1 2-31,-1-1 16,-4 4-5,7-4 8,-3 2-18,1-1 18,-5 3-7,9-5-23,-4 3 23,-5 2 3,8-3-3,-8 3 0,7-2 26,-7 2-27,10 0-3,-10 0-18,8-3 33,-8 3-23,9-1 27,-9 1-38,0 0 19,13 4 23,-13-4-16,7 0 15,-7 0 1,7 4-38,-7-4 15,7 4 22,-7-4-14,7 4-1,-4-2-22,-3-2-7,5 6 22,-5-6-19,5 4 60,-4 0-33,-1-4-8,4 6 55,-4-6-28,2 8 25,-2-3-37,0-1 25,0 2 31,0-6-30,-2 12 11,1-6-11,-2-1 4,2 3 52,-4-1-82,4 0 18,-3 0 19,1 1-11,-1-1-11,0 1 18,-1-2-29,1 1 18,0 1-14,-1-1-5,1 0 5,-3 0 6,3-2-6,0 4-5,1-4 1,-3 3 18,2-1-33,0 2 26,-4-1-8,5-1 23,-4 0-53,4 1 27,-4 1 11,2 1 3,0-1-3,-2 1 0,1 0 7,2 0-22,-2 0 11,1 0-19,0-1 1,1 0-1,0 1 12,-1-2-34,3 1 22,-1 0-25,1-1 51,-1-3-33,-2 3 0,5-1 0,0 0-15,-1 0 4,-1-2 22,2 1-33,0 0 18,0-1-33,0-5 26,2 8 7,-1-4-29,-1-4 25,7 7-18,-4-6-33,-3-1 6,8 2 20,-8-2-34,10 0 15,-10 0 37,10 0-22,-10 0 18,11-2-3,-11 2-12,10-4 27,-3 3-19,-7 1 7,9-5-7,-5 3 4,-4 2 3,9-5 34,-9 5-15,5-4 34,-1 0 3,-4 4-15,4-5-7,-1 2 26,-3 3-30,2-8 19,-2 8 15,3-8-8,-2 4-11,-1-2 7,0 6-29,1-8 15,-1 4 40,2-1-33,-2 5 8,-3-12-23,3 6 34,-1 0-19,-1 0 0,-1 0-11,2-2 22,-2 3-33,0-4-15,2 4 48,-5-2-34,2-1 38,-1 0-22,2 1-49,-2-1 38,1 1-12,-1-1 23,-1 3-19,-1-3 7,2 0 12,0 0-34,-3 3 26,2-2-15,0 2 12,0-2-16,1 2-10,-5-1-1,6 0-29,-2 1 7,0 2-34,1-2-70,-1 0-19,3 1-41,-2 0-52,2 0-115,-2 0-60,3 0-525,2 4 38,-4-8 115,4 8 55,-1-9 60</inkml:trace>
  <inkml:trace contextRef="#ctx0" brushRef="#br0" timeOffset="66771.3206">5927 10912 160,'0'0'324,"0"0"-8,0-6-44,0 6 14,0 0-25,0 0-15,0 0-15,0 0-4,0 0-22,0 0 3,0 0-22,0 0-11,0 0-7,0 0-19,-3-5-15,3 5-15,0 0 0,0 0 4,0 0-11,0 0 3,0 0-41,0 0 42,0 0-8,0 0-26,-8 13 15,8-13-16,-3 11 13,2-6-9,0 1 1,-1 1 11,-1 1-30,2 1 15,-1 3-4,1-2-22,0 2-16,-2 2-10,1 0 22,2 3-11,-3 0 8,3 2-5,-1-1 9,1 1-20,-1 3 27,1-3-38,0 3 19,0 0 11,1-2-33,-1 2 33,1-3-19,-1 3-14,1-1 11,1 1-23,-2-1 27,2 2-34,-1-2 18,-1-1 8,2 2-7,-2 2-4,1-2 18,0 2 19,-1 1-40,2-2 44,-1 1-23,1-4-33,-4 1 0,4-1 22,-4-1-7,2 1-4,0-2 12,0 2-23,0-3 3,0 1 1,0-5 7,0 2-14,0-1 3,0-1-4,0-2-18,0-1-27,0-1-33,0 0-7,0-2-41,0-1-42,0 0-29,2-1-108,-2 0-82,0-5-7,3 5-514,-3-5-34,0 0 116,0 0 67,0 0 63</inkml:trace>
  <inkml:trace contextRef="#ctx0" brushRef="#br0" timeOffset="67382.7295">5957 11307 301,'0'0'309,"0"0"-11,0 0-23,0 0-29,0 0-11,-1-6-23,1 6 4,0 0-37,0 0-19,0 0 7,0 0-3,0 0-63,11-1 18,-11 1-26,6-3-4,-6 3 8,10-1-4,-10 1-18,10 0-23,-3-2 33,-7 2-3,16-1-37,-8 0 0,5 1-1,0 0-18,0-3 4,1 3 0,1-2 26,1 2-30,0-1-22,4-1 25,-2 0-21,2 1 10,0-1 1,0-1-8,1 0-18,0-1 10,-1 2 9,1-1-5,1-1 15,1-1 4,-3 2-18,1-1 22,-1 2-60,-3-1 26,1-1-14,-5 1 18,1 2-27,-3-2 1,0 1-52,-1 1-82,-2-2 22,-8 3-14,11 0-27,-11 0-29,11 3-83,-11-3-22,4 2-439,-4-2 86,0 0 29</inkml:trace>
  <inkml:trace contextRef="#ctx0" brushRef="#br0" timeOffset="68655.572">6183 10851 93,'0'0'197,"1"-5"8,-1 5-41,2-7 29,0 4-40,-2 3-8,4-5 8,-4 5-16,5-7-21,-2 5-16,-3 2-3,5-6 0,-1 2-11,-4 4-5,7-7-17,-3 6 29,-4 1 0,8-6-30,-3 5 15,-5 1-11,8-4-7,-3 1-67,-5 3 55,11-1-11,-11 1-3,8-1 7,-8 1-23,10 0 34,-10 0-11,0 0 0,16 2-3,-12 1 6,-4-3 1,9 4 14,-4-1-32,0 1 28,0-1-25,1 2 41,-2 0-34,-1 0 12,0-1 25,1 2-37,0-1-7,0 0-4,0 1-7,-2-3 22,0 3-19,2-2-3,-2 0-23,0 2 11,0-2-3,-2-4-4,5 7 11,-4-4-7,1 2 11,-2-5-23,2 7 12,-2-2 15,0-5-12,0 7 27,0-7-38,-1 5 15,1-5 11,-3 5 8,3-5 7,-2 7-29,-2-3 3,4-4-11,-6 6-4,2-3 23,0 1-19,0-1 4,-1 1 40,1 0-36,-2 0 40,1 0-14,0 0-4,-1 2-4,-2-1 37,4 0-15,-5 2 19,5-2 19,-5 2-23,4 2-3,-1-1 22,-1-1-12,3 1-21,-3 1 40,1-1-33,2 1 7,-1-1-22,1-1 11,0 1 8,1-1-19,-1-2 7,1 1 4,0-1-14,0 0-1,2 0 0,1-5-11,-4 8-7,2-4 3,2-4 1,-2 7 17,2-7-25,-2 5 11,2-5-3,-1 4-5,1-4 1,0 0-4,0 0-15,0 7 7,0-7 8,0 0-15,0 0 11,0 0 15,0 0-22,0 0 0,0 0-4,0 0-4,17-11 8,-11 9 7,-1-1-18,-5 3 3,8-5-4,-2 2 1,-1 0 7,-5 3 4,12-4-4,-6 2-15,-6 2 48,10-2-25,-5 1-16,-5 1-7,12-2 30,-12 2-26,11 0 0,-11 0 4,12 2-16,-6-1 1,-6-1 41,12 2-34,-7-1-8,-5-1 57,13 4-38,-7-1 8,-1-1 26,0 0-38,-5-2-7,12 5 23,-8-4-23,1 1 33,-5-2-18,8 2 12,-3 1-20,-5-3 4,9 2-10,-9-2 2,7 2 38,-7-2-18,8 2 7,-8-2-4,0 0 4,11 2 18,-11-2 1,0 0-8,10 1-30,-10-1 0,0 0 23,11-3-19,-11 3 8,6-2-1,-6 2 8,8-3-11,-8 3 7,7-1 19,-7 1-42,6-5-21,-6 5-12,7-5-63,-7 5-48,5-3-19,-2 0-93,-3 3 63,7-4-152,-4 0-124,-3 4-453,7-3 92,-7 3 64,0 0 48</inkml:trace>
  <inkml:trace contextRef="#ctx0" brushRef="#br0" timeOffset="72075.8435">6203 11652 7,'0'0'346,"0"0"-3,-1 5-23,1-5-7,0 0-34,0 0-7,0 0-8,0 0-26,0 0-11,0 0-22,0 0-19,0 0 1,0 0-9,0 0-40,0 0 3,0 0-18,0 0-26,15-10-11,-15 10 18,8-4-29,-3 1-20,-1-2-17,0 0-12,2 2-15,0-2 0,1-2-15,0 1-33,1 1 15,0-2-53,1 2-22,-3-2 38,3 1-1,-2-1-37,1-1 157,-2 2-49,2-2-11,-1 1-11,0 0 30,0 0-23,-1 0-3,-1-1-20,1 1 1,1 0-29,-1-2 47,-2 3-11,2-2-159,-3 2 33,1 0 22,0 1 15,0 0 30,-1 0-27,0 1 42,-2 0-11,-1 4 21,5-7 9,-4 3 6,-1 4 38,2-6 0,-2 6 27,1-6 17,-1 6 5,0 0-1,2-4 15,-2 4-14,0 0 18,0 0-23,0 0 64,0 0-37,0 0 0,0 0-15,0 0 29,0 0-14,0 0 26,0 0 7,0 0-14,-15 11-5,12-7 4,-1 1-25,3-1-8,-2 2 26,0 0-19,2 1-11,-2 0 22,2 3-3,-2 0 0,0-1-26,1 2 10,0 1 12,-1-3-7,-2 3 18,4 0-29,0 0-12,-2-1 4,2 2-4,-1-1 0,0 1-37,1-1 0,0 0 37,-1 0 31,1 1-42,0-1 0,-1 0 7,0 0-3,2 0-11,-1-2 14,0 1-22,-1-1 0,1 1 1,0-2 6,-1 0-7,1 0 8,-2-1-4,2-1-19,-1-1 4,2 1-18,-1-2-9,0-1-73,1-4-42,0 11-3,0-7-45,0-4-78,-3 4-71,3-4-14,0 0-27,0 0-63,0 0-391,0 0 93,0 0 60,0 0 55</inkml:trace>
  <inkml:trace contextRef="#ctx0" brushRef="#br0" timeOffset="72819.3356">6599 11476 253,'0'0'335,"0"0"-8,0 0-10,0 0 7,0 0-30,0 0-22,0 0-8,0 0-7,0 0-22,-7 17-34,5-13 0,1 3-30,-2-2-15,3 0 12,-1 2-19,-1 1-12,2-2-14,0 2 0,0-1 0,0 1-22,0-1-12,0 0 0,2-2-14,-1 2-8,-1-2-15,3 1 4,-2-1-12,2 0 5,-3-5-23,3 9 11,0-5-33,0-1 14,-3-3 23,4 5-22,0-2-23,-4-3-3,10 1 7,-10-1-22,10 0 29,-10 0-14,8 0-20,-8 0 13,13-1-1,-7-1-8,-6 2-10,11-4 37,-5 2-12,1-1-14,-2 0 14,1-1 12,0-1-11,0 0-5,2 1 12,-3-1-18,0 0 3,-1 0 0,2 0 8,-2 0 14,3-1-14,-4 0-1,1 1-7,0 0 8,-1-2 3,0 2-7,0-2 22,0 1-11,0-1 22,0 1-36,-3 0 6,2 0-14,-1-1-8,1 1 19,-2-1-8,0 2 8,0-2 0,0 7 7,-2-10-3,1 6-1,-1-3 1,-1 3 22,-2 0-30,1 0 19,4 4 25,-10-6-36,4 3-4,6 3 0,-14-4 11,6 1-19,1 3 15,-3-1-14,10 1 18,-18 0 52,9 1-52,-1-1 7,0 3 12,-2-2-12,2 3-18,0 0 11,-1 1 15,1 1-26,-1-1 14,2 3-6,0 0-1,1 0-29,-3 0-8,3 0 18,1 2-85,1-1-33,1 2-23,-2-2-134,3 1-30,0 0 16,4-1-20,-2-2-450,4 0 19,-2 0 63,2-1 71</inkml:trace>
  <inkml:trace contextRef="#ctx0" brushRef="#br0" timeOffset="73422.7368">6774 11560 279,'0'0'320,"0"0"-4,-3 6-44,3-6 7,-5 6-40,5-6 33,0 0-19,0 7-37,0-7 11,-2 6-30,4-2 0,-2-4-18,0 11 7,-2-6-18,2 1-4,0 1-8,2 1-7,-2 1 15,0-2-19,0 3 4,3 0 22,-1 1-37,-2 2-15,1-2-3,1 2-31,-1-1 42,1 0-45,-2 1 4,3-2-12,-3 2 12,0-1-19,0 2-30,0-4 30,1 1-15,-2 0 41,1-1-30,-3-1 4,3 1 49,-3-1-60,-2-1 22,-1 1 4,0-1-23,-1 0 12,-2-2 0,1 2-38,0-4 16,-2 3-8,-1-2 0,1 0 22,-2 0-37,0-2-19,2 1 60,-4-3-40,4 2 25,0 0-4,0-2-11,3 0 19,0 2-4,7-3 4,-12 2-41,12-2 33,-12 1-18,7 1 11,5-2 0,0 0-19,-10 0-3,10 0 3,0 0 1,-8 2-5,8-2 5,0 0-23,0 0 3,0 0-21,0 0-42,0 0-29,0 0-34,0 0-74,0 0-27,0 0-126,0 0-85,0 0-146,0 0-439,0 0 26,0 0 115,0 0 116,0 0 29,0 0 109</inkml:trace>
  <inkml:trace contextRef="#ctx0" brushRef="#br0" timeOffset="74742.616">4673 11840 74,'0'0'361,"0"0"-33,0 0-49,0 0-30,0 0-18,0 0 8,0 0-1,0 0-30,0 0-14,0 0 14,0 0-18,0 0-52,0 0 4,0 0-8,0 0-23,0 0-6,0 0-9,0 0-3,0 0-7,0 0 3,0 0-3,0 0 3,29-6-22,-20 5 0,-1 0 8,4 0-34,-1-1-15,0-1 15,2-1 11,0 2-22,-1-1-8,2 0 4,-1-1 15,1 1-48,-1 0-27,1 0-33,-1 0-56,0 2-41,-1-2-96,-2 2-75,-1 1-101,2-1-375,-11 1 73,10 0 64,-10 0 68</inkml:trace>
  <inkml:trace contextRef="#ctx0" brushRef="#br0" timeOffset="76719.9269">5124 11794 11,'0'0'283,"0"0"-23,0 0-18,0 0 8,0 0-5,0 0-6,0 0-20,0 0 1,0 0-38,0 0 8,0 0-18,0 0 6,0 0 5,0 0-1,0 0-40,0 0 10,0 0 16,0 0 3,0 0-37,0 0-7,0 0-4,0 0-8,0 0-14,0 0-1,0 0-11,0 0-10,0 0-9,0 0 12,0 0-7,0 0 22,0 0-19,0 0-4,0 0-18,0 0 11,0 0-33,0 0 29,0 0-11,0 0-48,0 0 11,0 0 48,0 0-56,0 0 19,0 0 15,0 0-15,0 0-18,0 0 11,0 0 3,0 0-7,0 0 29,0 0-32,0 0 14,0 0 44,0 0-36,0 0 22,0 0-26,0 0-1,0 0 5,0 0 11,0 0 14,0 0-25,0 0 3,0 0-4,0 0-10,0 0-20,0 0 31,0 0-8,0 0 0,0 0-4,0 0 4,0 0-11,0 0 8,0 0 51,0 0-70,0 0 18,0 0 1,0 0-38,0 0 7,0 0 34,0 0-29,0 0-1,0 0 30,0 0-22,0 0 22,0 0 15,0 0-53,0 0 20,0 0-1,0 0 5,0 0-16,0 0 4,0 0 18,0 0-18,0 0 23,0 0-31,0 0 5,-4-14-12,4 14 0,0 0 22,0 0-25,0 0 33,0 0 7,0 0-30,0 0-6,0 0 2,0 0 20,0 0-27,0 0 45,0 0-26,0 0-3,0 0 21,0 0-22,0 0-7,0 0 37,0 0-29,0 0-16,0 0 8,0 0 15,4-7-1,-4 7 12,0 0-41,0 0 26,0 0-7,2-5-1,-2 5 16,3-3-34,-3 3 29,1-6-10,-1 6-1,5-4 5,-5 4-27,2-4 22,-2 4 27,5-6-12,-2 3-25,-3 3 10,4-10-10,-1 7 7,-3 3 37,4-7-26,-1 3-8,-3 4-3,7-6-11,-4 2 11,-3 4 37,7-6-41,-4 5 26,-3 1-33,5-5-16,0 2 38,-5 3 0,8-3-22,-8 3 29,8 0-25,-8 0 7,0 0 22,13 0-26,-13 0 4,11 3 33,-5 1-29,-2-1-19,1-1 3,-1 1 20,0 2-20,0 0 1,0-1 14,1 3-3,-2-1 0,-2 1 19,0-1-20,0 0 9,-1 2-5,0 1 1,2-1 3,-2 1-7,-2-1 7,1 4-7,-1-3 0,0 0 15,-1 2 7,0 1-11,-1-3-8,0 2-14,1-1 41,-1 0-23,0 1 4,1-2-8,-1 1 12,-1 0-15,2-1 0,-3 0 29,3 1 1,-1-2-41,-1 1 22,1-1-12,0-1-10,1 0-4,0-2 26,-2 2-15,3-2 8,-2 1-12,1-3-3,0 3 7,0-2 30,3-4-30,-4 7-7,1-4 7,0 0 30,3-3 7,-5 5-33,5-5 33,-4 4-15,4-4-7,0 0 19,-5 3-34,5-3 0,0 0-22,0 0 4,0 0-1,0 0-3,0 0 0,0 0-30,5-15 59,-2 11-14,2 0 3,-1 0 27,0 0-42,1 0 42,-1 0-23,2-1 4,-2 3 11,3-1 11,-1-1-49,-2 1 46,2 1-19,-6 2-4,12-5 11,-6 3 34,-6 2-41,13-1 41,-13 1-57,12 1 16,-12-1 15,12 1-11,-7 2 14,0 0-18,1 1 41,0-2-19,0 4 26,-1-2-26,1 1 19,1 0-23,-3-1-3,1 1 18,0 0-7,0-2 4,-1 1-23,0 0 1,2-1 3,-4 1 55,3-2-25,-1 1-11,-4-3-15,7 5 10,-2-4-10,-5-1 0,8 3 7,-8-3-4,0 0-10,13-2-27,-13 2-11,10-2-4,-10 2-59,11-5-37,-6 4-131,-1-1-4,-4 2-141,16-5-29,-11 4-106,3-2-304,-1 2 48,-1-2 71,2 2 74</inkml:trace>
  <inkml:trace contextRef="#ctx0" brushRef="#br0" timeOffset="77303.3119">5174 12193 52,'-7'3'249,"7"-3"4,0 0-44,0 0 14,0 0-3,0 0-34,0 0 4,0 0-34,-7 2 30,7-2-18,0 0 3,0 0 30,0 0-63,0 0 0,0 0 18,0 0-37,0 0-3,0 0-12,0 0 4,0 0-34,0 0 23,20-6 0,-10 5-8,-2-1-40,2 0 29,2-1-41,2 0 12,-1-1 3,5 2-4,1-3 0,0 2 1,1-2 14,5 1-7,2-2-15,-1 1-4,3-1 41,1 1-48,1-1 4,3-1-12,-4 2 4,-1 1 4,-1-1-34,1 1 15,-4 0-7,-2 0 15,-5 1 25,2 1-10,-2 1-34,-4 0-11,0-2 37,-1 1-26,1 2-8,-4-2-18,-1 2-15,-1-3-44,1 3 62,-9 0-21,12 0-27,-4 0-30,-8 0-51,12-1-57,-12 1-118,10 1 32,-10-1-162,10 0-348,-10 0 31,0 0 137,10-1 71</inkml:trace>
  <inkml:trace contextRef="#ctx0" brushRef="#br0" timeOffset="78687.2307">5301 12516 7,'0'0'339,"0"0"3,0 0-55,0 0-26,0 0-19,0 0-41,0 0-8,0 0-10,10-12-46,-10 12 9,3-7-12,0 3-26,0 0-12,1 0-14,0-1-29,1-3-61,-1 2-29,0 0-19,3-2-30,-1 2-63,-1-2-26,1-4 8,0 6 130,2-2-34,-2-2 34,0 1 33,-2 2-56,2-2 16,-1 3 21,-1-2-18,-2 1 60,2 2 18,-1 1-11,-1-1 12,2 0 3,-3 2 22,-1 3 8,4-7-19,-4 7-8,0-5 38,0 5 19,1-6-23,-1 6-11,0 0 0,0 0 48,0 0-14,0 0 22,0 0-15,0 0 15,0 0 7,0 0-3,0 0 10,-8 13-25,8-13 0,-3 10-4,2-3 11,-1 2-45,1-1 31,0 2 2,-2 2 9,1 0-1,-1 1-48,2 1-3,-4 2 18,3-1-12,1 2 1,-1 0 18,1 1-18,-3-2 0,4 1 7,0 0-30,-3 0 49,3-3-37,-3 2 11,1-4-23,1 1-15,1-3-18,-1 2 11,1-4-22,0 1-34,-2-1-18,2-1-41,0 0-8,0-2-67,0-5-112,0 9-47,2-6-27,-2-3-190,0 0-372,2 5 51,-2-5 54,0 0 99</inkml:trace>
  <inkml:trace contextRef="#ctx0" brushRef="#br0" timeOffset="79503.7748">5655 12242 52,'0'0'171,"5"-7"-4,-3 5 8,-2 2-11,7-6-15,-4 4-7,-3 2-38,8-4-4,-5 1-3,-3 3-7,9-3-20,-5 1 5,-4 2-1,6-4-14,-6 4-8,11-2 4,-11 2-8,0 0 53,10 1-45,-10-1 48,9 3-22,-4 0-12,-5-3-25,6 4 18,-2-1 4,-4-3-18,5 8-4,-4-4 33,1 0-15,-2 2 15,2-1-33,-2 2 52,0 0-4,-2 1-26,2-2 11,-3 6-30,2-2 8,-2 2-7,0 0 51,0 0-55,0-1 22,-4 3-19,3-2-3,-1 2-12,0-1-7,0 3 23,-1-4-34,1 3 11,2-1-4,-3 1 4,2-1-18,-2-1 7,2 1-8,0-3-3,-1 2 3,3-1 30,-4 0-3,6 0-12,-4-1-25,2 0-5,1 0 1,-1-2-34,1 0-19,1-1 8,0-1 4,0-1-31,1 2 53,1-3-37,1 0 4,-1-1-5,0-1 34,4 0-44,-6-3 33,7 4-19,-7-4 19,8 2 8,-8-2 18,11-1-30,-11 1-7,10-3 34,-10 3 3,13-2-19,-9-3-14,2 3 55,-2-3-10,2 2-5,-1-2 19,0 1 8,-3-1-8,2 2 37,0-2-10,0-2 14,-1 2-11,0-1 3,1-1-6,-3 0 10,0 1 19,1-1 22,-1 0-3,-1-1-34,0 1 34,-1-1 33,-1-3-18,0 3-12,-4-2 26,3 2-36,-1 0-9,-2-1 1,-1 1 7,1 0-15,-3 0 16,0 0-46,1 2-7,-3-1-29,2-1 25,-1 3-30,2-2-33,1 1-40,-2-2-39,2 3-66,-1 0-19,2 1-92,0-2 21,0 1-33,1 1-283,2-2-179,-1 1 27,1-1 126</inkml:trace>
  <inkml:trace contextRef="#ctx0" brushRef="#br0" timeOffset="80519.4463">5195 12939 227,'0'0'301,"-11"0"-18,11 0 0,0 0 11,0 0-18,0 0-31,0 0 35,0 0-1,0 0-44,0 0-8,0 0-4,0 0-22,0 0-7,0 0 3,0 0-3,-11-2-16,11 2 5,0 0-42,0 0 16,0 0-8,0 0-12,0 0-10,0 0 22,0 0-8,0 0-29,0 0-34,0 0 23,0 0-12,0 0-22,0 0 26,17-10-63,-12 8 26,1-1-4,3 3-15,-1-4-3,2 2-12,0-1 0,1 1-3,1 0-38,0 1-48,1-2-26,-2 2-67,-1-2-74,3 2-98,-5-1-103,1 1-239,1 1-276,-2-1 49,-8 1 86,15 0 111,-15 0 60</inkml:trace>
  <inkml:trace contextRef="#ctx0" brushRef="#br0" timeOffset="80962.7424">5608 12792 234,'-10'8'317,"10"-8"-1,0 0-40,0 9-8,0-4-41,0-5 15,0 9-23,2-2-21,-1-3 6,-1 4-40,1-2 0,1 3-8,-1-2-44,2 3 22,-1-1-37,0 1 26,0 2-49,2-2 16,-3 0-5,1 2-6,-1 0-20,1 0 49,-1-2-63,0 2 22,1-3-26,-1 3 0,1-4-38,-2 1-10,1-1-82,-1 1-38,0-1-89,2-2-104,-2 0 44,0-1-185,3 0-280,-2 0 11,2-1 86</inkml:trace>
  <inkml:trace contextRef="#ctx0" brushRef="#br0" timeOffset="81767.2773">5877 12766 145,'0'0'186,"0"0"4,8-1-4,-8 1-7,0 0-8,11-2-22,-11 2-11,0 0-4,9 3 11,-9-3-15,6 4 23,-6-4-19,5 5-11,-3-1 70,-1 1-29,-1 0 30,3-1-71,-3 2 7,0-1 11,0 2-3,-3 0-8,2 1-7,-1-1-4,-1 2-7,1 1-23,-1 0 42,0 0-49,-1 0 11,-1 1-8,2 0 16,-2 0-41,0-1 14,2 2 12,-2-2-31,0 0-10,0 1 15,1 1-31,-1-1-14,0-2 11,2 3 12,-2-2-9,3 0 1,-1-1 7,1 1-33,-1 0-11,1-3 29,1 2-33,-2-2-15,2 1 22,1-1-26,1-2-18,-1 0-4,3 1 11,-2 0 0,1-2-19,2 0-7,-1 0 34,-3-4-12,7 4 12,-3-1 3,-4-3 11,10 2-33,-10-2 37,10 0-11,-10 0-22,10-1 25,-10 1 23,12-4-18,-6 3-5,0-2 16,-6 3-19,10-4 0,-6 0 0,1 0 26,1 1 11,-1-2 26,-2 0-40,1 1 40,-1-1-30,1-1 38,0 2 3,0-1-14,-2-2 14,0 0-11,0 0 34,-1 2-4,1-3 11,-1 1 1,-1 0-12,0 0-12,-1 0 20,-1-1 22,1 1-12,-3-2-7,-1-1 8,0 2-8,-1 0-18,1 1-1,-3-2-18,1 0-7,-3 1 18,0 0-37,0-1-4,0-1 19,-1 3-11,1-2-19,1 3-30,-1-1-37,0 0 3,2 2-18,-1 0-33,2 1-15,1-1-75,-1 2-18,2-1-135,0 1-18,1-2-212,0 1-254,1 0 46,3 4 66,-2-9 101</inkml:trace>
  <inkml:trace contextRef="#ctx0" brushRef="#br0" timeOffset="82750.928">5549 13334 197,'-7'-2'316,"7"2"-10,0 0-12,-7-1-26,7 1 22,0 0 1,-10-2-16,10 2 27,0 0-12,0 0-3,-9 0 3,9 0 12,0 0-19,0 0 11,0 0-56,0 0-3,0 0-27,-11 0-10,11 0 17,0 0-47,0 0-12,0 0 1,0 0-23,0 0-30,0 0 0,0 0 4,0 0 0,0 0-30,0 0-7,0 0-8,0 0 12,0 0-1,27-4-10,-17 3-20,-2-1 12,8 1 41,-1-3-63,4 1-5,3-2 12,4 2 0,-2-3-15,6 3 0,-1-2-18,-1 0 3,2 1 22,-2-2-29,1 2 0,-3 2 11,3-3 11,-3 2-11,1-1-15,-5 2-4,0-1 12,-1 0-20,-1 3-3,-3-2 34,0 0-38,-3 2-22,-2-2 30,2 2-45,-3-3 4,0 2-44,-2-1-16,-2 2-11,2 0-52,-9 0 26,11-2-15,-11 2-33,10-3-41,-10 3-34,7 0-86,-7 0-51,0 0-38,9-2 11,-9 2-278,0 0-120,0 0 48,0 0 64,0 0 89</inkml:trace>
  <inkml:trace contextRef="#ctx0" brushRef="#br0" timeOffset="83667.5401">5963 13629 204,'0'0'373,"0"0"-16,0 0 12,0 0-60,-9 5-12,9-5 5,-5 6-38,5-6-10,-4 7-42,1-3 11,0 3-52,0-3 16,0 1-9,2 1-29,-4 1-7,2 0-34,2-1 29,-3 1-32,3-1-5,-2 2-10,1-1-8,1 2-1,-2-3-25,3 3 4,-1-2-4,1 0 0,-2 1-19,2-1 0,2 0-11,-2 1-26,1-4 0,1 3-26,0-2 19,0-1-23,1 2-19,1-1-10,0-3-1,-1 1 27,1 1-1,-4-4-10,10 2-5,-10-2 16,11 0-12,-5 1-26,-6-1 41,13-1-14,-13 1-8,14-2-4,-7-2-11,0 2 7,-1-1 16,3 0 10,-1-1-3,-1-1-23,0 1 1,3 0 36,-5 0-14,2-2 11,-1-1 7,2 1-14,-2 0-1,-2 1 27,1-2-4,-1 0-4,0 0 15,2 0-15,-4 2 19,1-5-15,2 2-19,-4 0 19,1 0 11,-1-2-12,0 2 38,1-1-29,-2 0 6,1-1 1,1-2-8,-2 4 31,-2-1-13,2-1-6,-1 2 14,-1-1 15,1 2-14,0 0-1,-2-1 15,0 1 19,0 0 4,0 0-19,-4 2-8,3-1 1,0 2-8,-2-1-8,0 2 8,0 1-11,-2-2-11,1 2 44,7 2-48,-13-1 23,4 1 3,9 0-15,-15 1-7,6 1 11,2 0 3,-3 2-7,1-1-18,-2 0 29,2 1-33,1 1 11,-2 0 11,2 0-40,0 2-12,1-2-26,-1 3 18,1-1-59,1 0-37,0 1-49,2 0-22,-1 0-104,0 2 0,3-2-428,0 0 3,2-2 82,-1-1 56</inkml:trace>
  <inkml:trace contextRef="#ctx0" brushRef="#br0" timeOffset="84811.2954">5742 13467 201,'0'0'234,"0"0"8,0 0-41,-14 4 15,14-4-7,-5 4-46,2 0 27,3-4-30,-7 5-7,4 1 11,-1 0-23,0-2-14,2 1-15,-1 2-4,-1 3 29,1-3-25,0 1 26,-1 2-15,3-1 22,-2 0-45,-1 2 1,1-1-1,3 1-10,0-2 10,-2 1-3,4 1-26,-2 1-30,0-3 37,0 2-7,3 2 14,1-4-40,-3 2-4,2-1 15,0 2 0,0 0-23,0-2 27,1 1-60,-1-1 11,0 0 41,2 0-48,1 1 26,-1-3-19,0 1-4,2 1 19,-1-2-11,0 1 0,1 0 0,-1-1-8,1 0 16,2 0-8,-2-1-12,0 1 1,0-2-19,3 0-15,-2 2 16,2-3 2,1-1-17,-1 1 21,2-2-18,-1 1 30,0 0-12,1-3-14,2 2 18,-3-3 1,1 2-1,0-2-41,1 1 41,1-2-3,-4 1 0,5 0 18,0-2-15,-4 2 11,3-2-10,1 0-5,-2 1-10,0-2-5,1 0 8,-3 2-3,3-2 14,-2 1-18,-1-1 25,2 0-17,-3-1-12,4-1 29,-4 1-3,1 1-18,0-3-5,-1 2 8,0 0 19,1-1-11,-2-1-1,0 2-10,2-3 3,-4 2 26,1-1-15,-1 0 8,2-1 0,-2 0 22,0 0-34,-1 0 4,0 1-7,0-1 15,0-1 3,0-1-10,-2 2 14,3-1-4,-3 1-18,0-2 19,1 2 3,-3-1-34,1-2 12,0 3 22,1-1-11,-2 1 23,0-1 14,3 2-44,-4-2 10,1 1 20,-1-2-5,0 4 1,2-5-23,-3 3 19,2-1-7,-1 1 36,-1 1 5,0-2-8,0 1 3,0-1 12,-1-1-15,-1 4 7,1-3 16,-1-1-23,1 2 7,-2-1 1,0-1-9,-2 1 9,1 1-16,-1-2-3,1 3-8,-2-1 23,1-1-4,-4 2-26,2-1 89,-1 2-85,0 0 14,0-2 8,1-1 0,0 4 0,-4-3-22,5 2 26,-2 0-16,-1 0 20,-1 1-23,2-2-11,-2 4 3,-1-3 23,1 2 11,-2-1-40,1 1 21,0 1 12,1 0-12,-4 1-14,2-1-1,0 0-3,-1 1-7,1 0-8,-1 1 26,0 0-34,-2 0 27,4 1-11,-3-1 14,2 1-18,-3 2-4,1-1 41,0 0-49,-1 1 12,2 1 26,-4 0-42,1 2 31,-1-4-15,2 5-1,-3-1-10,2 0 3,-1 2 4,0 1-11,-3-1 0,3 2 30,-1 2-1,2-1-22,-2 0-18,2 3-19,0-2-37,3 3-41,0 1-30,3 0-78,0 2-60,3 0-126,0-2 14,3 2-319,1-2-179,0 1 55,2-3 83,1-2 77</inkml:trace>
  <inkml:trace contextRef="#ctx0" brushRef="#br0" timeOffset="86570.4656">7130 11458 279,'0'0'283,"0"0"-8,0 0-7,0 0 8,0 0-30,2-7-8,-2 7-33,0 0-12,0 0-40,0 0 11,0 0-34,0 0 4,0 0 0,4-3-4,-4 3-14,0 0-12,0 0 30,0 0-45,0 0 38,0 0-15,0 0 14,0 0-18,0 0 41,0 0-41,0 0-30,0 0 23,0 0 25,0 0-18,0 0 0,0 0 8,0 0-23,0 0-26,0 0 48,-4 20-29,4-16-15,0-4 29,0 11-51,-4-5 14,4-1 8,0 2-19,0 1-15,-2-3 8,2 4-1,0 0 5,2-1-12,-2 0 8,0 2-8,0 1-22,0 0 30,0 1-19,4 0-12,-4 2 16,1-2-41,2 2 30,-2 1-8,-1-1-7,2 3 7,-2 1-4,0 3 16,0-4-12,0 2-4,1 1-7,0-1 19,-1 0-16,0 1 20,3-1-19,-3 1 10,3-1 16,-2 1-37,-1 0 33,3 0-4,-1-1-14,-1-1 29,2 1-41,-2 0 12,2 0 25,0-1-18,0 0 26,1 1-11,-2-3-30,-1 1-8,0 0 16,1 2-8,-1-2-4,1 0-3,1-1 7,-2-2 14,-1 0-14,1 1 12,1-3 29,-2 4 7,0-3-74,0 0 30,0 0 11,0-2-34,-2 0-18,2 0 3,0-3-51,2 0-46,-2 1-14,1-4-11,-1 2-86,2-4-75,-2-3-122,0 0-64,3 5-506,-3-5 78,0 0 79,0 0 111,9-11 67</inkml:trace>
  <inkml:trace contextRef="#ctx0" brushRef="#br0" timeOffset="87114.8245">7224 11907 331,'0'0'413,"0"0"-26,0 0-29,0 0-12,0 0-48,0 0-41,0 0-15,0 0-23,0 0 5,0 0 7,0 0-45,0 0 0,0 0-22,0 0 0,0 0-30,0 0-8,21 4-3,-21-4-4,14 3-26,-4-2 8,0-1-4,5 1-27,-2-1-3,4 0 0,-2 0-14,4 2-16,3-4 15,-3 2-15,5-1 8,0 0-12,-3 1 5,2-1-5,-1 1-14,1-2-16,-3 2 9,-2 0-9,0 0 1,-2 0 15,1-2-8,-3 2-11,1 0 15,-2 0-41,-1 0-8,0 0 16,-3 0-35,1 0 1,-1-1-30,-9 1 0,16 0-25,-16 0-50,14-1 8,-14 1-7,10 0-105,-10 0-40,9 0-61,-9 0-47,0 0-425,0 0 86,8-1 70,-8 1 19</inkml:trace>
  <inkml:trace contextRef="#ctx0" brushRef="#br0" timeOffset="88262.5874">7467 11517 96,'0'0'369,"-3"-6"-27,3 6 5,-2-6-23,2 6-30,-1-8 0,1 8-7,-2-8-27,2 4-7,0 4-11,0-8 0,0 8-33,0-9-27,2 5 12,-1-2-38,-1 6 8,5-8-19,-2 3-14,-1 2-20,1-3-3,1 2-18,-1 1-16,1-1-3,1 1-12,-1-2 8,-4 5 0,10-5-22,-5 3 11,0 0-34,-5 2 1,10-1 25,-10 1-22,12 0 4,-12 0 0,12 3-15,-7-1-4,0 1 0,4-1-19,-3 0 16,0 4-4,-1-2 14,2-1 31,-1 2-38,0 0 4,-2-1 15,2 1-27,-2 0 8,1-1 15,0 1-18,-3 1-1,1-2 1,2 0-1,-4 0 4,2 2-22,0-3 19,0 2-12,-3-5 8,2 8-1,-2-4 5,3-1-8,-3-3 15,0 0 11,-4 11-19,3-8 1,-2 2 18,3-5-34,-7 9 16,4-6-16,-3 1 12,2 0-11,-3 0 18,-1 1-4,2 0-11,-2 2 1,0-2 3,0 2 52,1 1-33,-1-2-5,-1 2 31,0 0-19,-1 1 19,1 1-8,0 0-3,0 2 14,2-3-7,-2 2-15,1-2 7,2 0 12,1 0-4,-2 1 8,1 0-23,2-2-12,0 1 24,1-2-5,0 1-3,2-3-4,-1 4 8,1-4-20,-1 1 13,0 0 10,2-1-15,0-5 0,0 10-10,0-6-9,0-4 16,2 6-4,1-4 3,-3-2 1,5 4 3,-5-4-3,0 0-19,12-2 7,-12 2 5,14-3-24,-5-2 5,0 1-23,0 0 15,1-1 4,-1 1-26,-1 0 30,2-1 18,-1 1-30,-2 1 4,1 1 23,-2-1-38,1 0-7,-7 3 48,10-6-45,-3 4 8,-7 2 0,8-2 11,-2 1 4,-6 1 0,0 0-11,14 0 33,-14 0-8,8 3 1,-3-1 30,-1 3-23,2-1-22,-2 0 55,1 0-47,0 0 10,-1 1 1,2 1 3,-2 0 0,0-2-4,2 0-14,-2 1 22,0-1 18,-1-1-10,1 1 36,1-2-25,-5-2-16,7 6 53,-3-4-49,-4-2-14,7 1-4,-7-1 29,13-1-40,-13 1-19,11-2-4,-5-2-60,-2 1-44,2 1-3,-2-2-61,1 2-40,1-2-34,-6 4-37,11-5-85,-11 5-87,8-4 68,-8 4-179,4-4-272,-4 4 49,7-4 78,-7 4 78</inkml:trace>
  <inkml:trace contextRef="#ctx0" brushRef="#br0" timeOffset="89554.4464">6317 12361 189,'0'0'425,"0"0"-4,0 0-31,0 0-36,0 0-8,0 0 8,0 0-19,0 0-52,0 0 37,0 0-11,0 0-55,0 0-24,0 0-43,0 0-5,0 0 0,12-11-40,-12 11-4,9-7-27,-7 3-3,4 0-33,-2-1-8,1 0-34,1-2-25,0-1 25,0 2-40,1-2-23,0 0 0,0 0-3,-1-1 3,-1 0-30,2 2 1,0-3 14,-2 0-11,0 4 19,0-2 0,0 2 26,-1-1-4,-1 0-30,0 4 27,0-2-23,0 1 41,0 1 3,-3 3-25,4-7 0,-4 7 36,3-4 24,-3 4 3,0 0 7,0 0 56,0 0-29,0 0-1,7 11 34,-6-6-11,-1 1 22,1 2 30,-1 1-37,0 2 59,2 2-41,-2 1 16,0 4-12,0 2 0,0 0 7,0 1 64,0-1-56,0 2 3,0 0-17,0-1-20,0-1 23,3-1 18,-6 1-44,6-3 3,-3-2 19,1-1-70,-1-2-64,2 2 0,-2-5 0,1 2 0,-1-3 0,1-1 0,-1 0 0,0 0 0,0-2 0,2-1 0,-2-4-213,3 7-193,-3-7-204,3 4-306,-3-4-212,0 0 123,0 0 51,0 0 120,0 0 120,3-15 66,-3 15-8</inkml:trace>
  <inkml:trace contextRef="#ctx0" brushRef="#br0" timeOffset="93539.0893">6766 12255 256,'0'0'291,"0"0"3,0 0-52,0 0 33,0 0-33,0 0-11,0 0 8,-12-13 25,12 13-59,0 0 14,-1-5-14,1 5-30,0 0-18,0-7-5,0 7-3,0 0-33,1-7 6,-1 7-14,0-5-18,0 5-1,0-5 4,0 5 4,3-8-56,-1 4 7,-2 4 4,2-8 4,1 4-18,-1 0 36,3 0-59,-1-1 11,-2 1-15,4-2 19,-2 0-8,0 1-7,2 1 7,-1-1-33,-1 0 4,1 0 18,-1 1 8,2-2-12,-2 3-7,0 0 22,2-1-7,-6 4-15,8-5 4,-4 1 0,-4 4-1,8-5-32,-4 4 36,-4 1 1,8-4-23,-8 4 30,7-3-19,-7 3-4,6-1-14,-6 1 18,0 0 4,0 0-18,13 0 29,-13 0-11,0 0 11,8 4-11,-8-4-4,4 5-18,-2-2-19,-2-3 15,6 5 15,-5-1-30,-1-4 56,3 8 7,-3-4-33,0 1-4,0-5 4,0 9 7,0-3 8,-1-1 0,-1-1-1,-1 3 1,2-2-11,-2 1-1,-1 2 34,-1 0 0,1-1-22,-3 1 0,3-1-4,0 0 3,-2 1 38,0-1-26,-1 0-15,2 0 4,-1 1-8,0-1 8,0 1-11,-2-2-8,3 2 22,-3 1-11,3 0 19,-2-1-7,0 4-1,0-3 30,1-1-3,-1 3-19,1-3-19,-1 2 15,2-1-18,-1 1 7,2 0 22,-1 0-22,0-1 11,1 1 0,1-3-3,0 3 7,0-2-4,0 1 0,2-2-3,-1 1 7,1-2-1,-1 0 12,2 2-18,0-2 11,0 0-1,0 1-14,2-3 0,-1 1 22,1 1-34,-2-6-7,4 7 8,-1-3-8,1-1 19,1-1-15,-5-2 7,11 2-15,-6-1 38,-5-1-8,12 2-22,-12-2-19,11-2 26,-11 2-7,14-1 11,-8 1-4,1-4 1,-7 4-20,10-3 16,-5 1-1,1 0 5,-6 2-5,10-6-14,-6 3 7,0-1 19,0 2-4,-4 2-11,6-6 63,-2 0-41,-1 3 0,0-2 19,0 0-23,-2 0 12,1 1-4,-1-3-8,1 0 1,-1 1 10,-1 0-18,0-1 19,0 0 7,-1 0 7,1 0 12,-2 0-49,-1 1 4,2-2 19,-5 2 0,3-2-12,-1 0 12,0 1-8,0-1-4,-1-1-10,0 1 14,-2 1-15,1 2-26,0-2-3,-1 2-1,2-2-51,-2 2-46,0-1-3,1 0-93,-1 4-60,2-2-33,-1-2-71,-3 4-178,5-3-280,-2 0 78,2 0 101,-1 0 100</inkml:trace>
  <inkml:trace contextRef="#ctx0" brushRef="#br0" timeOffset="94370.6403">6165 12155 201,'0'0'208,"0"0"-7,0-5 34,0 5 10,0 0-6,0 0 14,0 0-26,0-7-4,0 7 1,0 0 14,0 0 8,0 0-8,0 0-11,-4-4 15,4 4 4,0 0 11,0 0-56,0 0 26,0 0-37,0 0 0,0 0 7,0 0 4,0 0-48,0 0 11,4-6-23,-4 6-26,0 0 38,0 0-30,0 0-26,10-1 70,-10 1-81,8-2-8,-8 2 23,12-4-23,-4 4-19,-1-1 1,-7 1 3,13-2-22,-5 2 19,1-1-30,-9 1-23,18 0 38,-9 0-49,-9 0-26,17 0-41,-7 1-18,-2-1-4,1 0-74,0 2-53,0-2-78,0 1-190,-9-1 38,13 0-224,-4 0-339,0 0 164,-9 0 41,15 0 101,-8-1 52</inkml:trace>
  <inkml:trace contextRef="#ctx0" brushRef="#br0" timeOffset="97155.4894">7549 12141 238,'-12'-11'357,"12"11"-11,0 0-29,0 0-8,0 0-30,0 0 30,0 0-56,0 0 12,0 0-31,0 0-18,0 0 0,-4-4-22,4 4-38,0 0 4,0 0 0,0 0-29,0 0 14,0 0-11,0 0-45,-10 10 16,7-6-5,3-4-11,-4 6 16,3-2-31,1-4 4,-5 8 0,4-3-25,-2 0 6,2 0 27,-2 2-12,1-1-40,0 0 29,0 0-15,1 2 8,0-1-4,1 1-18,-2-3-4,2 2-4,-1 1 4,1-1 7,0 1-4,1 0-3,1-1-15,-1-2-4,0 3 4,1-1 19,3-2-46,-2 0 31,1-1-12,1-1-33,0-1 8,1 1 48,2 0-23,-2-2-33,-6-1 0,16 1-22,-8-1 21,-8 0-14,16-2 27,-9 1-27,1-1 29,-8 2-25,15-3 15,-8-2 11,1 2 0,-1-1-1,0-1-6,2 1-16,-3-2 34,0 2-41,0-3 19,0 2 0,-2-1-12,3 0 23,-3-2 0,0 2-15,-1 0 7,1 0-3,-2-2 18,1 1-26,0 0 23,-3 0-8,1-1 15,0 1-4,-1 1-18,2-1 33,-2-2-41,-2 4 23,2-3 3,-1 1-11,-2 2 0,2-2-7,-2 1 7,0 1 23,-1-1-12,1 2-22,-3 0 26,1 0-4,0 2-18,-2-1 18,7 3-22,-13-3 18,4 3 8,9 0-7,-17 3 14,7-3-33,-2 3 26,2 1 4,-2-1-11,2 1 10,-2 1-10,0 0-49,2 0 15,-2 2-30,1 0-40,3 0-5,-1 1-36,0-1-90,3 1-45,0-2-26,3 2 30,0-3-52,2 1-164,1-6-316,1 6 100,2-2 78</inkml:trace>
  <inkml:trace contextRef="#ctx0" brushRef="#br0" timeOffset="97702.855">7740 12193 7,'0'0'220,"-2"8"-16,2-2-10,0 0-4,0-1-15,0 2 18,0 1-14,-1 0 11,1 1-19,0 1-3,1 0-19,-1 1 18,0 1-40,1 0-8,-1 1 0,0 1-7,1 0 11,-1 1-34,0-1 12,0-2-12,0 2 12,0-1 7,0-1-27,-1 1 20,-1-1-8,0 0-33,-3 0 14,3 0-37,-5 1 19,0-2 0,-3 3-4,0-3 15,0 0-26,-2 2-22,-1-3 14,-3 0 4,2-1-14,-3 0 18,3-2-4,-4 1-11,3-1-19,0-2 27,-1 0-1,2-1-6,1-1-5,1-1 8,1 0 7,2-1 8,-1 0-4,3 1 52,0-1-34,7-1 8,-14 1-7,14-1-12,-10 0-14,10 0 25,0 0-29,-11-1 15,11 1-8,-6-3-4,6 3-10,0 0-5,0 0-6,-11-2 6,11 2-25,0 0-16,0 0 9,0 0-42,-4-2-37,4 2-60,0 0 19,0 0-78,0 0-53,0 0-70,0 0-26,0 0 19,0 0-470,0 0 75,0 0 48,0 0 101</inkml:trace>
  <inkml:trace contextRef="#ctx0" brushRef="#br0" timeOffset="98723.533">6480 12871 11,'0'0'134,"0"0"85,0 0-59,-10 0-3,10 0 10,0 0 57,0 0-75,0 0 85,0 0-74,-10-1-18,10 1 37,0 0-27,0 0 16,0 0-19,0 0-8,0 0-7,0 0-7,0 0 11,0 0 10,0 0-58,0 0 14,0 0 8,0 0-38,0 0-3,0 0-11,23-6-12,-16 6 8,-7 0 15,18-2-1,-6 2-25,0 0-8,2-3 15,3 1-18,1 1-4,3-1-12,0 0-3,-1 0 30,2-1-8,-1 3-22,2-4 4,1 2-16,-1-1 23,4 1 4,-1-1-8,4-3 4,0 1 1,-1-1-5,1 1 0,-2-2-3,-2 2-19,-1-1 22,1 2-48,-7-1 41,-1 2-8,-2-1 1,-4 2-45,3-1 3,-3 1-7,-1 0-22,-4 1 7,-7 1-41,13 0-26,-13 0-44,8 3-68,-8-3-85,3 5-4,-3-5-458,2 5-3,-2-5 152,0 0 4</inkml:trace>
  <inkml:trace contextRef="#ctx0" brushRef="#br0" timeOffset="108446.9839">7016 13025 55,'4'-7'75,"0"3"-16,-2-3 90,0 4 34,1-3-90,0 0 41,0 1-34,0-2 5,-2 3-9,3-1 12,-1-1 23,-1-1-20,0 3 42,1-3-4,0 2 22,-1 0-37,-1-1 34,0 0-16,2 3 1,-1-2 15,-2 5 3,1-6 8,1 3-27,-2 3 8,2-7-11,-2 7 4,0-5-8,0 5-7,0 0-19,4-7 19,-4 7-30,0 0-19,0 0-22,2-6 30,-2 6-15,0 0-19,0 0 4,0 0-3,0 0-5,0 0 19,0 0-33,0 0 0,0 0-8,0 0 0,-10 14 4,10-14-15,-3 8 8,2-2 7,-1-1-30,1 1 7,-2 2 34,2-1 12,-1 1-49,-1 1 11,2 1 7,0-1-3,-1 1-4,2-1-4,-1 3 23,-1-2 11,2 2-23,0 1 23,-2-1-33,0 0 3,1 2 15,-1-2-23,0 3 16,0-1-8,2 1-8,-3-1-3,3-2 23,-1 1-9,-2 1-25,3 0 45,-1-2-38,1 1 18,-2-1 5,1-2-27,1 1 5,-2 2-5,2-5-11,-1 0 30,1 0-29,-2-1-27,2 0 11,0-2 16,-1 1-64,1-6-34,0 9-44,0-5-38,0-4-33,0 8-67,1-3-96,-1-5-228,0 0-372,0 0 48,0 0 164,0 0 26,0 0 52</inkml:trace>
  <inkml:trace contextRef="#ctx0" brushRef="#br0" timeOffset="109934.9742">6965 12867 63,'0'0'171,"0"0"-11,0 0 11,0 0-22,0 0-11,0 0 26,-16 4-37,16-4-12,0 0 4,0 0 23,-8 4-42,8-4 19,-6 4 8,6-4 3,-7 2-29,7-2-1,-7 5 27,3-2-42,4-3 64,-10 7-104,7-6 44,-1 2-40,-1 2 10,-1-2-29,1 1 15,1 1 22,0 0 0,0-2-19,1 2 1,-2-1-1,0 1 38,1 1-30,-1 0 14,1 0-21,0 1 7,-2 0 11,2-1 18,-1 1-29,0 1-8,0 0 5,2 1-1,-2-2-30,1 1 41,-3 1-7,4-1-15,-2 1 37,0-1-26,3 0-29,-4 1 25,4 0 23,-2 0-15,-1 2-23,2-2 23,0-1-26,2 0 37,-2 1-48,0 0 25,1-1-14,0 1 7,0 1 19,1-2-30,-1 3 8,1-2-5,-1 0 31,2 0-15,-2 0-1,2-1 12,0 2-30,0-1 0,0 0 4,0-1 11,2 2 4,-2-1-23,2 1-18,-1 0 0,1-1 33,-1 1 7,2 0 5,0 0-12,-2-2-11,2 3 15,1-2-22,-1-1 22,2 2 7,0-1-18,-2 0-4,3-2-4,-2 1-11,3 0 8,-1 1 11,0-1 11,2-1-19,-3 1 8,3-2 0,1 0 3,-2 1-25,2 0 10,-1-3 57,2 1-49,-1-1-8,1 0-14,-1 0 0,0-1 0,1-1-4,-2 1 7,1-3-11,1 4 4,1-3 8,-1 0 22,-2-1-23,3 0-7,-1 0 33,1 0-10,0 0-42,0-2 34,-1 2 0,3-2-15,-2 0 11,-1-1-29,3 1 10,-2-1 8,0-1 11,-1 0 0,2 3-11,-1-3-7,-2-2 18,1 1-18,1 2 10,-2-3 9,1 1-24,0 1 16,-2-3 0,1 3 0,0-3-1,-1 0-21,-1 2 18,0-2 0,0 2-8,-1-2 16,1 2 3,-1-3-4,-1 1 8,1 1 0,-1-2-4,1 0-3,-1 1-1,0-2-7,0 0 0,0 3 0,0-4-11,1 1 15,-2 1-4,1-1 7,-1-1-3,0 1-12,-1 1-3,3-2 45,-4 1-38,1 1-7,0-1 15,-1-2-30,0 2 29,0 0-10,-1 1 22,-1 0-23,2 0 5,-1 0-16,-2-1 11,1 1-14,-2-2 15,1 0 3,-1 1-15,1 0 27,-2 1 14,0-1-40,0 1 21,1-1 23,-1 1-44,-3 1 3,1-1 26,2 0-11,-2 1-15,1-1-26,0 1 45,-3 2-12,2-3 16,2 1 3,-2 2-15,-1-1-3,-1-2-4,1 3 29,0-2-10,-1 2-19,2 0 33,0-2-37,-4 3 11,2-2-7,2 1-7,-4 1 10,2-3-11,0 4 27,0-1-12,0 0-14,-1-1 14,0 3-19,0-3 20,-1 2 3,-1-1-8,2 0-10,-1 3 25,0-4 19,0 1-33,2 3 14,-1-3-11,1 4 16,0-3-46,-2 2 23,2-2-11,7 3-4,-17-3 7,10 2 12,-2 1-1,-2 0-7,11 0 0,-17 0 19,7 1 0,1 1-19,-2-1 11,1 2-7,2-2 3,-3 2 12,0 1-4,1 0-15,1-2 26,-2 3-55,4-1 25,-3 1-25,3 2-27,-3-1-7,1 0 3,-1 4-40,1 0-34,1-1 0,0 2-45,1 0 1,0 3-75,-1-1-23,3 1-10,-1 1-31,0 0 27,0 1-75,2-1-435,1 2 66,0-5 98</inkml:trace>
  <inkml:trace contextRef="#ctx0" brushRef="#br0" timeOffset="111038.705">8036 12237 349,'0'0'395,"0"0"-23,0-4-36,0 4-20,0 0-29,0-7-19,0 7-8,0 0-44,0 0 0,0 0-33,0 0-27,0-5 8,0 5-30,0 0-4,0 0-14,0 0 25,0 0-18,0 0-11,0 0-8,0 0 4,0 0-11,0 0-23,4 14 16,-3-9 29,-1-5-37,2 10 0,1-3-4,-3 0 4,1 1 3,1 2-3,0 1-7,-1 1-12,1 3 34,1 1 14,-1-1-29,1 5 0,-1-4-15,0 3-11,1 0 30,-1 2-1,1-4-29,1 7 30,-1-5-15,1 4-16,-1-4 27,0 4-15,1 2-3,-1-3 55,0 2-22,-1 0-15,2 0-8,-2 0 15,0 1-18,-1-2 44,1 2-25,-2-4-27,0 1-3,-2 2-12,1-4 8,1 2 15,0-5-15,-2 2-8,2-1-11,-1 0 4,0-3 8,-2 0-16,2-1-3,-1-2 26,1 0-19,-1-2-45,2-1 46,-1 1-42,-1-3-7,2 0 18,-1 1-92,1-4 6,-2 1-55,1 0-29,1-5-27,1 8-63,-2-3-124,1-5-77,0 0-101,0 0-588,-1 7 97,1-7 86,0 0 111,0 0 82,0 0 89</inkml:trace>
  <inkml:trace contextRef="#ctx0" brushRef="#br0" timeOffset="111511.0198">8186 12554 435,'0'0'451,"1"-7"-31,-1 7-3,0 0-29,2-4 10,-2 4-56,0 0-3,0 0 30,1-6-86,-1 6 4,2-4-31,-2 4-28,0 0-39,6-3 20,-6 3-68,5-3-7,-5 3-11,9-1-15,-9 1-11,16-1 11,-7-1 7,2 1-7,4 1-7,1-1-38,4-2 56,2 0-44,1 1 10,6-2-6,-1 1-20,3-2-29,-1 3 41,1-2 0,-1-2-42,2 4 16,-4-1-12,2 0-21,-3 1 21,-5 0-25,-2 1-5,1-2 53,-4 3-63,-4-1-4,1 1-12,-4 0 23,-3 0-71,4 1 1,-11-1-12,13 4 7,-10-2-70,1 0-37,-4-2-75,3 6-41,-3-6-71,0 4-44,0-4-63,0 0-492,-4 6 33,4-6 112,0 0 60,-9 4 78</inkml:trace>
  <inkml:trace contextRef="#ctx0" brushRef="#br0" timeOffset="112838.9006">8430 12085 152,'0'0'346,"-1"-8"-14,1 8-1,-3-6-29,3 6-16,-3-6-10,3 0-1,0 6-10,-1-8-8,1 8-41,-2-8-23,1 4 5,1-1-20,-1-2-18,1 7-29,0-10 6,0 3 20,0 2-27,1-2-7,0 2 33,1-4-70,-2 4 3,1-2-29,1 1 7,1 0 7,-2-2-21,0 3 10,2-1 4,0 0-30,-1 1-3,1 0 40,0 1-37,0-2-7,0 2-15,-3 4-4,7-7 23,-4 4-16,-3 3-7,7-5-3,-1 4-1,-6 1 1,8-2 18,-8 2-22,10 0-8,-10 0 11,11 3-7,-5-1-15,-6-2 23,9 7-4,-5-4-8,2 3-22,-1 1 33,-3-3 12,5 1-34,-5 3 11,3 1 19,-1-2-19,-1 0 8,-2 0-4,2 1 8,0 0-5,-2 1-6,-1-1 25,0 1-15,0-2 4,0 1 4,0-1-3,-4 2-20,3-2 19,-1 1 4,-1-1-4,2 1 1,-3-3 2,0 2-2,1-2-16,0 1 4,-3 1 11,1-2 4,-1 1-4,-1 0-15,1-1 38,-2 2-16,1 1-14,-1 0-19,1-2 19,-2 2 3,0-1-21,1 3 28,-3 2-17,0-1 18,3 2-12,-2-1 35,-1 0-35,1 1-3,1 1 38,-2-2-24,3 5-2,0-5-1,-1 0 4,2 1-4,1-4 0,0 0 19,0 0 18,1-1-55,-1-1 18,3-2 22,1 1-36,-1-2 29,0 1-8,0 0 8,2-1-14,1-4 14,-5 6-23,5-6 12,-4 3 11,4-3-11,0 0 19,0 0-12,0 0-18,0 0 7,0 0-11,0 0-11,0 0 11,0 0 4,14-12-12,-14 12-7,7-5-7,-4 3 29,3-2-7,-1 2 0,-5 2 30,10-5-45,-5 2 19,-5 3-15,11-4 11,-6 2-8,-5 2 5,11-3-5,-11 3-7,8-2-7,-8 2 33,10-1 4,-10 1-11,10 1-12,-10-1 23,0 0-33,12 2-1,-7 1 15,-5-3 8,10 2 11,-6 1-23,0 0 1,-4-3 14,9 4-36,-6 0 36,3-1-7,-1-1-11,-1 3 3,-4-5-6,7 4 25,-4-1 0,-3-3-22,8 3 18,-8-3 4,6 5 15,-3-3-18,-3-2 36,8 2-29,-8-2-18,8 2 29,-8-2-15,8 0 0,-8 0-11,10 0 8,-10 0-1,0 0-26,13-2-14,-13 2-12,7-2-70,-7 2-30,8-4-8,-8 4-59,6-4-53,-2 2-66,-4 2-64,0 0-33,6-3-7,-6 3-478,0 0 128,4-4 48,-4 4 70,0 0 105</inkml:trace>
  <inkml:trace contextRef="#ctx0" brushRef="#br0" timeOffset="115638.7591">7293 12714 115,'-9'-10'223,"9"10"-10,0 0-16,0 0 23,0 0 59,0 0-74,0 0-1,0 0-6,0 0 6,0 0-17,0 0-46,0 0 49,0 0-11,0 0-23,0 0-22,0 0-19,0 0 5,0 0-16,0 0 8,0 0-38,0 0 30,0 0-3,0 0-42,13-6 31,-13 6 3,0 0 19,0 0-42,0 0-10,19 4 7,-13-2 22,-6-2-33,15 0-11,-7 1-15,-8-1 3,18 0-18,-9 1-8,2-1 12,-2 0-8,-9 0-15,18 0-37,-9 0-29,-1 0-23,1 0-45,-9 0-123,16 3-81,-9-3 7,1 3-242,0-3-257,-8 0 152,10 0 16</inkml:trace>
  <inkml:trace contextRef="#ctx0" brushRef="#br0" timeOffset="116707.4694">7795 12751 81,'0'0'425,"0"0"-101,0 0-56,0 0-8,-4-12-25,4 12-30,0 0 22,4-9-45,-2 5-44,-2 4-4,7-6-22,-4 2 11,-3 4-15,6-7-23,-3 4 1,-3 3-45,8-6 15,-4 3-12,-4 3 35,9-5-24,-5 4-10,-4 1-8,6-4-29,-6 4 22,7-3-38,-7 3 19,6-1-11,-6 1 34,0 0-53,0 0-3,0 0 33,11 3 11,-11-3-7,0 0-52,5 6 33,-5-6 30,0 5-26,0-5 12,-1 8 6,1-8 8,-4 9-7,2-3 11,-2 0-23,-1 1 8,0 3 18,1-3 23,-2 1-7,2 1-1,-3 1-3,0 0 26,1-1-38,-1-1-7,1 3 19,-2 0-1,1 0-6,-2 0-1,2 0 23,-1 1-42,1 0 4,0 1 8,1-1-26,0-3 3,0 3 16,1-2 14,1 0-26,0-1 15,-1 1 11,3-2-10,-1 0-24,-1 0 16,2 0-1,1-1-21,1 0-31,0 0-14,0-2 7,0 2-11,1 0 0,1-1-4,2-2 0,-1 0-4,-1 0-10,3-3 6,-1 3 1,-4-4 30,10 3-31,-10-3 5,13 0 21,-13 0 9,11-3-16,-4 2 19,-7 1-22,15-4 14,-9 1 19,1-1-11,2 1 0,-2-2-15,-2 2 37,3-3 38,-4 3-12,3-2 0,-3 0 12,3 0-8,-4 1 22,1-2 31,1 0-5,-4 3 42,3-4-38,-1 0-19,-2 3 42,-1-3-27,0 3 19,0-3 12,2 0-57,-4 0 30,1 1-3,-1-1-5,1 0 9,-3 2 6,1-4-33,-1 1 0,0 1 23,-1-1-34,1 1 11,0-1-11,-3 0-11,1 0 3,0 1 1,1 0 3,-1-1 11,-1 1-18,2-1-7,-1 1 14,1 0-41,0 0 4,0 3 4,0-4-4,1 3 0,0 1-4,1-1-29,-2 2-27,3-3-3,-3 2-23,2 0-7,3 4-11,-5-6-94,2 2-62,3 4-19,-3-5-1,3 5-18,0 0-11,0 0-74,0 0-406,0 0 22,0 0 82,0 0 96</inkml:trace>
  <inkml:trace contextRef="#ctx0" brushRef="#br0" timeOffset="117278.8464">7626 13279 357,'0'0'532,"0"0"-81,0 0-1,0 0-25,0 0-68,-9 1-18,9-1-4,0 0-44,0 0 25,0 0-40,0 0-31,0 0-40,0 0-4,0 0 0,0 0 11,0 0-14,0 0 10,0 0-44,0 0 11,25 0-26,-25 0-26,17 0-26,-7 0 25,1-3-6,3 2-57,0-2-3,2 1 22,0 2-25,5-5 10,-2 3-22,1-3-11,0 3 7,0-1-4,-2 0-10,2 2-8,-3 0 3,-2-1 1,1 0-1,-1 2 1,-1-2-45,1 2 41,-2-1-37,0 1-16,-1 1 20,-1-1-31,0 0-14,-2 0 7,2 0-44,-2 0-20,-9 0-14,15 0-55,-7-1-42,-8 1-89,15 0-64,-8 0-74,-7 0-551,13 0 67,-13 0 56,8 1 97,-8-1 66</inkml:trace>
  <inkml:trace contextRef="#ctx0" brushRef="#br0" timeOffset="118010.333">7834 13805 67,'0'0'413,"0"0"-30,0 0-40,0 0-8,0 0-45,0 0-40,0 0-19,0 0 7,0 0-15,10-16-7,-7 11-15,0 2-29,-3 3-24,5-10-6,0 5 7,0-2-45,1 2-22,-1-3 0,0 0 11,0 0-7,0 1-19,3 0-41,-2-2 11,-2 1 4,0-2-22,2 2-16,-4-1 34,6 0-18,-6 0 18,4 1-37,-3-2-22,0 3 44,1-2-7,-1 1-4,-2 2 15,3 0-3,-2 1-27,1 0 45,-2-1 4,0 2-27,-1 4 27,2-8-4,-1 4-22,-1 4 10,2-4 23,-2 4-18,0 0 14,0 0-14,0 0 40,0 0-14,0 0-27,0 0 12,0 0 26,0 0-15,0 0 18,-3 16 8,3-8-26,-2 1 11,2 0 7,-1 2-21,0 1-5,1 2 64,-2 1-27,1 2-25,-1 0-23,0 0 34,0 3-15,1-2-15,0 2 7,-1-1 15,2 0-25,0-1-9,-1 1 20,1-2-27,-2 2 0,2-6 27,0 1-42,0-1-18,0 0-4,-1-1-63,2-1-26,-1-3-8,-1 1-70,1-1-72,0-3-66,0 2-138,-2-2-260,2-5-310,-1 6 120,1-6 89,0 0 81,0 0 76</inkml:trace>
  <inkml:trace contextRef="#ctx0" brushRef="#br0" timeOffset="119287.181">7753 13486 63,'-8'-3'246,"8"3"-4,0 0-4,0 0-4,-11 0-10,11 0 10,0 0-18,0 0-15,-10 6 12,10-6-1,-6 2-19,2 3-6,0-1 2,1 0-28,-1 0-1,-1 3 0,2-2-34,-1 4 5,0-1-5,1-2 1,-2 3-4,0 0-34,1 1 12,1-1-23,-1 2 7,0-2 5,-1 3-31,1 0 5,0-2-5,1 3 16,2-2-20,-3 1 16,1 0-30,1 1 19,1-1-8,-1 2 22,1-2-48,0 1 0,1 0 38,0 0-46,-2 1 23,2 0-11,0-2-15,0 1 18,0 1-18,2-1-7,-1 0 25,-1 0-14,1 0 26,2-2-23,-1 1-26,1 1 34,-1-1 0,0-1-34,1 0 23,1-1 7,1 0-26,-2 0 15,3-1 33,-2 0-63,2 0 8,-2-1 10,3-1 12,-1 1 8,1-1-23,0 0-4,-1 0 4,2-2-11,-1 0 11,0 2-19,1-3 8,1 2 7,0-2 15,-1 1-40,2 0 29,0-3 7,-1 1-22,0 1 15,0-1-15,-1-1-7,1 1 11,2 0 7,-2-1-22,1 0 4,-1 2 22,0-3 3,1 1 9,-1 1-16,0-3-15,0 0 16,-1 2-20,2-2 8,-10 0 0,17-2-11,-7 2-18,-2 0 21,1-3 1,2 1 3,-1 0 19,-2-1-7,4-1 11,-4 1-34,2 0 11,0-1 8,0 0 0,-2 0 7,2 0 4,-2-1-4,1 0 23,0 0-19,0 0-15,-1 0-11,0 0 7,-1-2 8,3 2-22,-3-4-1,-1 4 49,1-2-22,0 2-8,-2-2 19,1-1 10,0 1-32,0 0 14,-2 0 4,1-1 19,1 1-23,-2 0 19,1 0-45,-1-2 41,-2 5-26,2-4 45,0 1-26,-2-1-8,3 1 15,-2-2-14,-2 0-12,2 0 7,0 1 31,0-2-12,-1 1-4,0 1 34,-1-3-33,3 2 25,-2 0-22,-1-2 19,0 1-19,2 1 8,-3-2 26,2 1-23,-2 2 34,0-1-23,1-1 12,-1 1-15,0 2 0,0-3 40,-1 2-44,1 0-18,-2-2 59,1 3-52,1-1 7,-2-2 4,0 1-15,0 0 4,-3 1 15,2-2 11,0 1-15,-1 1 11,0-1-22,-1 1 4,1-1 14,-3 2-3,1 0 22,-1 0-22,2-1 15,-3 0 22,2-1-60,-1 4 19,-2-3-4,2 1 1,-3 0 10,3 2-3,-3-1-19,2 1 0,-1-1 4,-1 2 11,2-1-7,-5 0 7,3 3-22,-3-4 18,4 4-14,-3-2 6,0 2 9,0-1-5,-3 1-18,3 0-18,-1 2 40,-3 0-11,1 2-26,0-1 8,-5 2 14,1-1-10,2 3 25,-2 0-3,-2 0-45,1 0 7,3 2 30,0-2-26,0 2-26,0 0 30,0 2-41,2-1-19,-1 3 1,2-2-38,3 4-34,-3 1-70,4 0-15,-1 0-41,3 1-75,1 2-52,3-4-29,-2 3-82,2 0-384,3-3 78,2-1 68,-1 2 85</inkml:trace>
  <inkml:trace contextRef="#ctx0" brushRef="#br0" timeOffset="121666.7593">8650 12623 11,'0'0'283,"0"0"-79,0 0 38,0 0 0,0 0-14,0 0-16,0 0 0,0 0-26,0 0-22,5-3-15,-5 3-23,0 0 12,0 0-30,0 0-7,0 0-16,0 0-6,0 0 21,0 0-18,0 0-8,0 17 20,0-12-16,-2 2-11,0-1 3,2 2 24,-1 1-46,-1 2-7,-2-1 22,4 2-26,-3-3-7,2 3 26,-5 1-8,6-2-21,-3-2 13,-1 4 1,1-3 0,-3 0-22,2-1 33,1 1-22,-1 0-4,0-1-19,-1 1 23,1-2-26,-3 1 18,3-2-14,0 1-8,-2-1 7,2 2-3,-1-1 11,0-3-26,1 2-1,1-3 20,-1 2-34,0-2 11,2-1 7,-1 3 27,3-6-56,-5 6 3,5-6 19,-2 5-33,2-5 26,0 0-4,-3 5 0,3-5 7,0 0-15,0 0 16,0 0-1,15-1-37,-15 1-3,0 0-4,18-5-23,-11 3 4,-7 2 0,14-2-30,-7 2-7,3-3 4,-2 1-12,-8 2-18,19-1-8,-12 1 1,1 1-49,1-1-41</inkml:trace>
  <inkml:trace contextRef="#ctx0" brushRef="#br0" timeOffset="121750.8151">8685 12934 1563,'11'0'-186,"-3"3"-413,3-3-12</inkml:trace>
  <inkml:trace contextRef="#ctx0" brushRef="#br0" timeOffset="122191.1106">8832 12784 256,'0'0'343,"0"0"-27,-2-3-14,2 3-38,0 0-18,0 0 15,0 0-38,0 0-55,0 0 21,0 0 20,0 0-23,0 0-33,0 0 26,0 0-23,0 0 4,-8 15-15,6-11-37,0 2 11,-1-1-26,1 2-18,1 0 14,-2 1-7,2-1 19,-2 1-31,-1 3 16,2-3 11,-1 1-19,1 4-4,0-4-7,-1 2 30,-1 0-48,4 0-8,-1 0-12,-1 1-10,-1-2 29,2 1-14,-2 0-4,3 0-12,-2-1-3,0 0-4,1-1 15,-1 4-3,-2-5-1,4 3 8,-3-3-26,2 1-27,-1-4 12,2 2-63,-1-2-8,-1 0-19,1-1-51,1-4-72,-2 10-44,2-6-48,0-4-79,-1 7 23,1-7-459,-1 5 31,1-5 78,0 0 78</inkml:trace>
  <inkml:trace contextRef="#ctx0" brushRef="#br0" timeOffset="122715.4562">8286 13196 29,'0'0'350,"0"0"-56,-7 0 27,7 0-9,0 0-21,0 0 29,0 0-45,-10 0 16,10 0-38,0 0 0,0 0-22,0 0 7,0 0-37,0 0 8,0 0 3,0 0-37,0 0 11,0 0-7,0 0-34,-8-3 4,8 3-33,0 0 10,0 0-25,0 0-1,0 0-22,0 0 8,0 0-12,28 0 5,-28 0-24,16-2-17,-9 2-35,-7 0 1,18 0-19,-9 0-37,2-1-30,0 1-41,-1-2-29,4 2-72,-3-2-7,1 0-66,2 1-91,-3 1 87,2-1-116,-3 0-410,0 2 23,-2-4 100,2 3 68</inkml:trace>
  <inkml:trace contextRef="#ctx0" brushRef="#br0" timeOffset="123366.8892">8805 13320 182,'-3'4'212,"3"-4"-11,-1 7-37,-1-2 4,2 2-1,-1-3-3,-1 4-8,1-1-10,0 3 14,-1-2-38,-2 1-28,1 3 43,2 0-36,-2-2-8,0 1-4,0 2-22,1-3 0,-1-1-3,0 1-12,0-2-15,0 1 8,0-1-16,2-1 113,-2-2 3,0 2-3,2-2-23,-1 0-15,2-5-11,-3 7-67,3-7-30,0 4 4,0-4-18,0 0-60,0 0 40,0 0 1,0 0-30,0 0 11,0 0-37,0 0 19,0 0 7,19-9-64,-13 8 46,-6 1-57,12-4 5,-5 2-16,0-1 64,2 1-42,-1 0-163,-1-3-89,3 3-299,1 0 34</inkml:trace>
  <inkml:trace contextRef="#ctx0" brushRef="#br0" timeOffset="123802.185">8991 13326 405,'0'0'410,"0"0"-1,0 0-14,0 0-49,0 0-14,0 0-27,0 0 15,-12 12-52,12-12-22,-2 8-30,0-4 0,1 1-41,0-1 4,-2 3 18,3-1-15,-1 1-14,-1 1-45,1 0 11,-1 1-23,0 2-10,0-1 7,1 1-19,-3 0-10,2-1-16,1 0-4,0 2-10,-2-1 18,0 0-11,3 0-15,-3-1 7,2 0-22,-1 0-33,1-2 10,-2 0-58,3-1-39,-2 0-25,1 1-26,-1-2-22,1 0-87,-3 0-32,3 1-35,-1-3-107,-1 3-309,1-2-149,0 0 93,-1 0 56,3-5 70</inkml:trace>
  <inkml:trace contextRef="#ctx0" brushRef="#br0" timeOffset="124406.5796">8583 13822 387,'0'0'420,"0"0"-55,0 0-18,-4-4-12,4 4-49,0 0 12,0 0 7,0 0-51,0 0 29,0 0-49,-6-3 12,6 3-15,0 0-23,0 0 16,0 0-42,0 0 8,0 0-34,0 0 16,0 0-35,0 0 20,0 0-8,21-6-34,-15 5-26,1-2 12,0 2-19,-7 1-23,20-4 23,-10 1-15,4 2 12,-1-4-42,3 4 11,1-1-14,2 0 14,-1-1 23,2 1-30,1 0-23,-1 0-3,1 1 23,0 0-27,-1 0 4,1-2-1,1 2-6,-4-1 7,2 2 22,-2-1-29,-2 1 44,-1 1-34,-1-2-7,2 1-11,-3-1 8,-1 1-19,-2 0-8,0 0 56,0 0-55,-3-2 10,-7 2-44,16 0 26,-8 0-30,-8 0 4,13 0-48,-13 0 14,10-2-29,-10 2 3,0 0-22,12 0-11,-12 0-53,0 0-66,9 2-64,-9-2-171,0 0-26,0 0-405,0 0 58,7 0 90,-7 0 127,0 0 52</inkml:trace>
  <inkml:trace contextRef="#ctx0" brushRef="#br0" timeOffset="125146.0723">8893 13979 342,'-3'2'376,"3"-2"8,-5 8-42,3-4 27,-1 2-45,-2-1 7,3 2-29,-3-2-46,1 4-14,0-1-7,1 1-8,-1 1-7,0 0-15,0 0-1,0 1-25,2 2 3,-4-4-14,2 3-34,1 1-7,0-2-23,0-1-11,3 3 15,0-2-4,0 1-26,0-1 1,2 0-9,-2 1-18,1-1 8,1-2-19,-1 1-4,1 1-14,2-3-42,-2 1-7,4-1-4,-1-3-29,-1 0-1,2 0-26,1 0 12,-1-4-4,1 0-15,2 3 18,-2-3 12,-7-1-30,17-1 7,-8 1 8,-1-4 15,2 2-1,0-1-18,0 1 23,-1-1 3,0-1 4,0-2 33,0 1-33,-2 0 22,2-2 15,-2 1-25,1-2 6,0 1 138,-3-1-14,1-1 10,1 1-18,-3-1-4,0-1 34,-1 0-56,1 0-19,-1 1 26,-1-3 30,-1 2-26,1-1 12,-2 0 17,0 0-21,0 1 22,-2 1-45,1-2 11,-1 1 12,-1 2-23,1-1-11,-1 2 52,0-2-60,-1 1 12,-3 0 3,1 3-3,-1-1 11,2 1-4,-2 1 4,-1-1-4,2 3-15,-3 1 0,1-1 27,-1 2-38,-1-2-8,10 2 16,-20 2-12,9 0-3,1-1 3,-3 3-7,2 0-26,-2 2 18,3-4-40,0 5-27,-1-1 1,1 0-60,1 2-8,0-2-70,3 2-105,-1-1-104,1 1-48,2-1-410,0-2-134,4 1 97,-3 0 82,3-6 78,3 5 101</inkml:trace>
  <inkml:trace contextRef="#ctx0" brushRef="#br0" timeOffset="126134.7273">8757 13968 22,'0'0'227,"0"0"-7,-13 0-19,13 0-34,-10 3 8,6-1 8,-2 0-16,6-2-18,-10 7 34,5-2-23,-1-3-11,0 4-1,1-1-21,-2-1 15,1 3-20,1-2-6,-1 4 14,0-4-3,2 3-8,-3 1 15,0 0-7,3-1-8,-2 3-26,3-3 0,-1 2 4,-2 1-8,3 0 8,-1-1-26,1 2 14,0 1 19,2-2 4,0 0-48,-1 0 7,2 1 0,-1 2-15,1-3 8,0 1 10,-2 1-17,4-3-9,-1 3-10,1-1-12,-1-1 19,2 2 26,0-2 8,0 2-49,-2-3 15,2 2 3,1 0-25,0-2-8,0 1 19,1 1-8,-2 1 15,1-2 19,3 0-30,-2 0 4,1-2 15,0 2-27,-2-2-7,3 1 27,1-2-35,-1 1 9,1 0 21,0-1-29,2 0-26,0-1 7,0 0 7,1-2 1,-1 1-8,2 0-4,-1-4-3,1 2 37,1 0-34,0 0 12,-2-2 10,3-1-6,-1 1-1,1-1 0,-1 1-7,2-4-4,0 2 8,-2-3 7,2 3-23,2-1 16,0-3-15,0 0 14,-2 1-33,4-1 34,-4-2 22,3 3-34,-1-2 4,-1-2 56,2 3-56,-2-3 0,0-1 23,1 2-12,-2-2 8,-1 2 0,2-2-8,-4 0 26,2 0-11,-2-1-7,2 0-4,-3 1 15,-1-2 7,1 1-11,-2-1 8,-1 0-4,1 0-4,-1-1 41,-2 1-22,-2 0 22,1-2-15,-3 1 4,3-1-7,-1-1 11,-2 1-5,0-1-2,-2 1 10,1-1 8,-1 0-11,-1 0 3,-1-1-11,0 0-7,-1 2 11,0-1-11,-2-2 52,1 0-56,-1 3 15,-1-2 37,-2 0-63,1 2 7,0-2 38,-2 2-31,-1 0 16,0 0 15,0 0-19,-1 2-15,1 2 52,-1-2-30,-3 1-18,3-1 33,-5 1 4,3 2-33,-1-1 18,-1 3-30,-1-1 1,-2 0 7,2 4-12,-1-3-7,2 4-3,-1 1 7,-2 0 11,-1 0-15,0 3 0,-2 0-7,1-1 18,-3 5-26,3-2 8,2 1-15,-2 3-15,-1 0 4,1 1-42,2 2-29,-2-2-19,3 3-66,0 1-38,4-5-37,1 4-112,2 1 15,1-2-71,2-1-335,3 0-264,2-1 145,0-3 41,2 1 90,1-3 88</inkml:trace>
  <inkml:trace contextRef="#ctx0" brushRef="#br0" timeOffset="127222.4475">9339 12707 33,'0'0'130,"0"0"45,2-5-29,-2 5 2,0 0 31,0 0 0,0 0-30,0-5-11,0 5 10,0 0-32,0 0 10,0 0 5,0 0-57,0 0 16,0 0-1,0 0-3,0 0-1,0 0 1,0 0 11,0 0-19,0 0 0,0 0 0,0 0 0,0 0-14,1 15 25,-1-15 49,0 13 0,1-6-27,-1 2-29,0 0 15,-1 2-11,1 1 22,0 2-49,0-1 19,0 1 8,0 1-23,0-1-18,1 5-12,-2-2 27,1 0-19,0 2-22,1 0 18,-1 1 0,0-1 0,0 3 1,0-3-9,0 3-3,2-3 15,-2 5-18,0-4 3,0 2 15,0-2-15,0 1-4,-2-1 30,2 2-29,0-3 29,0 1-15,0 0-4,0 0-10,0-1 25,0 0-25,2 0 6,-2-1-14,0-1-7,1 3 18,-1-4 3,0 2 5,2-4-27,-2 0 5,0 0 14,0-1-19,0-1 12,1 0-12,-1 0 4,0-3-40,0-1-12,0 0-12,0-2-36,0 1-56,0-1-30,3 1 0,-3-3-82,0-4-63,0 8-4,0-8-134,0 3-350,0-3 15,0 0 123,0 0 48</inkml:trace>
  <inkml:trace contextRef="#ctx0" brushRef="#br0" timeOffset="127734.7888">9366 13202 294,'0'0'342,"0"0"-14,4-6-30,-4 6-30,0 0-30,0 0-7,9 0-30,-9 0-15,8-3-18,-8 3 7,0 0-49,13 0 4,-13 0 8,12 0 0,-4 3-26,-8-3-1,15 0-6,-5 1-31,-2-1 27,3 0-19,2 0-12,-1 1-6,3-1-1,0 0-30,1 2 53,0-2-41,1 0-1,0 0 1,1-2-15,-2 2-15,2 0 22,-2-1-26,2 1-3,-1-1 6,2 1 16,-3-3-4,-1 3-7,3-2-4,-2 2 0,-2-2 7,-2 2-18,2-1 3,-2-1-14,-2 0-4,1 2-27,-3 0 27,-8 0-19,16 0-11,-9-1-7,0 0-15,-7 1-27,10-1-18,-10 1-70,11-2-27,-11 2-44,0 0-46,0 0-237,12 0-321,-12 0 75,0 0 86</inkml:trace>
  <inkml:trace contextRef="#ctx0" brushRef="#br0" timeOffset="128826.5154">9628 12759 74,'-2'-5'383,"-1"1"-18,3 4-22,-1-7-38,1 7-11,0-10-37,1 6-37,-1-1 29,0 5-51,0-10 10,3 5-22,-2 0-29,2-1-16,-2-1 8,1 2-22,1-1 3,-1 1-18,3 1-45,-4-2 26,2 0-4,2 2-7,0 0-11,-2-1 7,0 1-37,-3 4 0,7-8 7,-3 6-14,0 0 18,-4 2-15,10-3 0,-10 3 23,0 0-4,14 3-38,-14-3 16,9 4 3,-6-1 4,2-1 48,1 4-36,-3-1-20,2 0-11,-2-1 12,2 3-19,-3-1 30,4 1-1,-3-2-18,-1 3 0,3-2 0,-4 0-3,2-1-23,-2 2 37,2-1-33,-2-2 11,1 3 3,0-1-3,-2-2 7,0-4-10,0 11-5,1-7-3,-1-4 11,0 8 14,0-8-17,-3 6 2,1-3-6,0 2 18,2-5 4,-6 7-26,3-5 14,3-2-10,-5 7-5,0-3-18,0 0 15,1 0 19,-1 2-8,0-2 0,0 1-22,-2 1 11,-1-1-11,2 3 41,-1 0-45,1 1 30,-2-1-8,2 1 23,1-1-49,-1 4 53,0-4-8,1 1-11,-1 1-11,1 1 14,0-2 19,1 2-25,-1-1 14,3-2-23,-4 3 23,4-4-14,-1 0 10,0 0-3,1-2-8,0 0-4,0 1 1,1-2 14,1-4 0,-2 8 16,2-8-12,-1 7-8,1-7 19,0 0-22,1 4-11,-1-4 0,5 3-19,-5-3 0,0 0 22,0 0-7,0 0-48,19-3 18,-19 3 15,11-3 8,-11 3 0,12-4-16,-7 2 1,-5 2 18,13-3-11,-7 1 15,0 2 19,-6 0-30,11-3-4,-11 3-4,7-2-3,-7 2 18,10-2 15,-10 2-22,0 0 4,15 3 25,-15-3-40,5 1 29,-5-1-7,10 6-11,-7-2 48,-3-4-33,6 7 4,-1-4 3,-1-1-4,-4-2-7,7 7 4,-3-7-4,-4 0 15,8 6-4,-4-5-7,-4-1 22,9 4 11,-4-3-26,-5-1 12,0 0 6,14 0-32,-14 0-5,8-2-33,-8 2 15,10-3-45,-4 0 16,1 2-113,-7 1-3,11-4-90,-5 1-70,0 0-138,-6 3-470,11-5 83,-6 3 7,-5 2 142,8-5 33</inkml:trace>
  <inkml:trace contextRef="#ctx0" brushRef="#br0" timeOffset="132002.6212">9825 13368 290,'0'0'290,"0"0"1,0 0-23,0-6 7,0 6-7,0 0-3,0 0-8,-3-4 0,3 4-23,0 0 1,0 0-45,0 0-12,-3-5 12,3 5-4,0 0-52,0 0-26,0 0 26,0 0-29,-2-6-1,2 6-15,0 0-18,0 0-8,-6-1 15,6 1-33,0 0 3,0 0-10,-7-3 14,7 3-11,0 0-26,0 0 3,0 0-3,-7-3 34,7 3-31,0 0 19,0 0-14,0 0-5,0 0-3,0 0-22,0 0 14,0 0 4,0 0 1,0 0 3,0 0-4,-14 3-26,14-3 0,0 0 48,-6 3-18,6-3-7,0 0-12,-9 4-3,9-4-5,-5 4 35,5-4-16,-4 4 8,4-4-19,-5 3 1,5-3 10,-5 4-14,5-4 22,-3 5 3,3-5-7,-5 3-18,5-3-4,0 0-12,-5 4 64,5-4-48,0 0-4,-3 4 44,3-4-48,0 0 19,0 0 26,-5 3 0,5-3-34,0 0 30,0 0-7,0 0-16,0 0 12,0 0-11,0 0 11,0 0-15,0 0 0,0 0 44,0 0-25,0-12 3,0 12 8,3-7-34,-3 7 1,4-7-1,-1 3 34,0 0-26,-1 0 7,4-1-4,-3 0-18,2 2 7,-2-1 30,1 1-44,-4 3-5,9-4 8,-4 2 23,-5 2-8,9-4-11,-5 2 18,-4 2-3,10 0-23,-10 0 19,0 0-33,16 2 25,-12 0 16,0 2 7,2 0-23,-3 1 1,2 3 11,-2-1-8,0 2 8,0 1-4,-2 0 3,1 2-10,-2-2 25,0 2 16,0 1-12,-2-1-29,2 1 40,-3-1-33,0 3 4,-1-1 4,-1-1-20,-2 1 5,-1-2 11,1 0-34,-1 1-4,0-1 23,-1-1-34,-1 0 12,0 0 3,2-4-18,-2 1 40,2-2-25,0 0 10,0-1 12,1 0 0,0 0 7,1-3-14,-1 3 18,3-4 0,-1 2-15,5-3 15,-8 3 11,8-3-18,0 0 22,0 0 7,0 0-11,-14-3 0,14 3 4,-2-4-15,2 4 0,0 0-4,2-10 16,-2 10-20,6-5 19,-6 5-18,5-6 18,-2 2-18,0 1-16,-3 3 16,10-4 25,-6 2-25,0-1 3,-4 3-14,10-4 14,-4 3 37,-6 1-36,10-2-5,-3 0 34,-7 2-7,14 0-34,-14 0 26,13 0-3,-8 2-1,-5-2-3,14 3-8,-8-2 15,1 2 8,-1-3-12,1 3 8,-3 1 0,2-2 11,-2 2-11,-4-4-22,10 7 33,-6-5 7,3 1-37,-3 2 8,1-3 15,-1 3-19,0-3 3,2 1 16,1 0-4,-7-3 0,10 4-23,-6-1 23,-4-3-7,10 4-19,-3-3 7,-7-1 8,11 1-57,-11-1-25,10 0-37,-10 0-23,13-1-82,-13 1-85,10-1-60,-4-1-7,-6 2-26,11-2-462,-7-1 55,2 0 109,-6 3 56</inkml:trace>
  <inkml:trace contextRef="#ctx0" brushRef="#br0" timeOffset="132666.0634">10099 13331 55,'0'0'280,"0"0"-16,0 0-15,0 0-10,0 0 21,0 0-14,0 0-8,0 0-14,0 0-16,0 0 1,13 15-16,-12-10 5,2 2-12,0 2-22,0 3-1,0-2-14,0 3-18,1 1-1,0 3-41,-1-2-14,2 1 10,-2 1 12,0 0-33,0 1 32,0 0-25,0 2-11,0-3 10,-1 2 9,0 0 10,1 1-41,-1-1 42,0 1-46,-1 1-14,1 1 19,-2 0 32,0 0-36,1 0-8,-1 4 19,0-4-19,0-1 23,0 5-8,0-2 8,0-2-12,-1 3 4,-1-1-15,1-4 1,-1 1 10,0 1 1,0-4-9,1 2-6,-1 0-12,2-3 45,-1-2-52,0-1 11,-1-1-22,2-2-15,-1 1-15,1-3-23,-2-2-21,4 0-5,-4 0-10,1 0-16,1-2-67,0-5-44,-2 8-93,2-8-60,0 0-56,0 0 45,0 0 26,0 0-487,0 0 55,0 0 108,0 0 33</inkml:trace>
  <inkml:trace contextRef="#ctx0" brushRef="#br0" timeOffset="133106.354">10259 13741 320,'0'0'298,"6"-3"-34,-6 3 19,0 0-34,8-2-14,-2 0-12,-6 2-7,11-1-41,-4 1 15,2-3-7,-1 3-57,2 0-3,3 0 22,-3 0-29,4-2 18,0 3-49,1-2-18,1 1 26,-1 0-11,1 0-18,1 0 3,-3-2 7,2 2-18,-1 0-45,-2 0 34,1 0 11,0 0-23,-1 0 4,0 0-18,-3 0-15,0 0 11,-10 0 14,18 0-6,-10 0-27,1 0-7,-9 0-15,15 0 3,-9 2-29,3-2-4,-9 0-40,15 0-31,-9 0-48,-6 0-33,13-2-31,-13 2-51,12 0 33,-12 0 4,7-1-484,-7 1 18,8-3 94</inkml:trace>
  <inkml:trace contextRef="#ctx0" brushRef="#br0" timeOffset="134070.9964">10487 13350 137,'0'0'406,"0"0"-8,0 0-44,-6-3-8,6 3-33,0 0-8,0 0-29,-6-4-27,6 4 1,-4-3 3,4 3-15,0 0-70,-6-8-12,6 8 27,-2-6-12,0 1-26,2 5 15,-1-9-78,-1 4 37,2 5-14,-1-9 3,-1 4-27,2-1 1,2 2-18,-2-3-5,1 2 12,1 0-15,1-2-12,-2 2 9,0 1-31,2-1-3,-1-1-5,1 4 1,1-3 11,-4 5-44,4-7 36,-1 5-21,-3 2 10,7-1-11,-7 1 1,7-2 6,-7 2 9,0 0-1,11 5 0,-8-3-7,1 2-16,1 2 5,-1-2 7,0 2 7,0 1-10,2 0 33,-3 0 14,-1 2-33,0 0 15,-2 0 8,0 1-4,0 1-12,-2-1 34,0 3-7,2-1-26,-3 0 22,-3 4-19,1-2 0,-2 0 12,1 1-38,0-1 12,-4 0 18,2 0-15,2-1 0,-2 0 11,1-2 1,-2 0-31,2-1 12,0-2-8,-1-1 15,2 1 8,0-1-4,-1-1-8,3 0-14,-2-4 7,2 3 0,-1-1 15,2-1-15,3-3 7,-7 2-7,7-2 15,0 0-15,0 0-4,0 0 1,0 0 3,0 0-4,0 0 0,-5-8 15,5 8-18,0 0 18,0 0 26,9-8-37,-9 8-22,5-5 37,-5 5-34,8-1 8,-8 1 0,9-2 30,-9 2-16,0 0-3,13 1-7,-13-1 22,10 2-11,-10-2 3,11 5 8,-4-3-19,-1 3 49,0-3-34,2 3-7,-2 0 3,1-2 23,0 2-11,3 1-12,-6-3 34,5 2-4,-1-1-18,-1 1 7,-1-3 0,-1 2 22,1 0-25,0-2 3,-2 1-15,4-1 8,-8-2 18,10 3-34,-4-1 20,0 0-8,-6-2 3,12 1-10,-12-1 40,12 0-52,-12 0 12,12-1-19,-12 1-26,13-2-12,-6-1-29,1 1-34,-3 0-81,-5 2-5,13-4-85,-6 1-55,-1 1-120,0 0-41,-6 2-402,8-4-34,-3 2 127,-5 2 78,5-3 68</inkml:trace>
  <inkml:trace contextRef="#ctx0" brushRef="#br0" timeOffset="136146.3712">9819 13946 320,'0'0'372,"-1"-6"-29,1 6-1,0 0 23,0 0-52,-1-7-8,1 7-18,0 0 3,0 0-18,0 0 0,-3-4-34,3 4-15,0 0-3,-3-4-11,3 4 18,0 0-23,0 0-36,0 0-12,-3-7 4,3 7-14,0 0-12,-1-6 7,1 6-22,0 0 4,0 0-11,0-8-30,0 8-8,1-6 23,-1 6-34,1-6-11,-1 6 12,3-5-8,-1 1-19,-2 4 19,4-7 18,-4 7-25,4-4-35,-1 0 16,-3 4-26,6-3 18,-6 3 15,7-7-22,-7 7 0,5-4-15,-2 2 15,-3 2-15,0 0 0,12 0-18,-12 0 10,0 0 12,14 5-12,-10-1 20,2-1-27,-2 1 7,-1 3-3,1 1 22,-1 1 30,-1-1-11,-1 4-23,-1 1 27,0 1-23,-1 0 26,-4 4 19,1 0-19,1 0-14,-4 4-20,1-3 35,-3 3-38,0-2 37,0-1-4,1 1-18,-3-3-11,2-2 26,-2 0-26,1-1-1,1-4-21,0 2-1,-2 0 4,3-5 37,1 1-29,0-1-15,-1-2 22,1-1-41,1-1 15,0 0-12,6-3 9,-11 2 3,11-2-4,0 0 4,0 0 37,0 0 8,-11-4-64,11 4 41,0 0-29,0-6 25,0 6 16,0 0 3,1-8-41,-1 8 15,4-5 8,-4 5-4,6-6 22,-3 4-22,-3 2-16,8-3 24,-2 0 6,-6 3 16,10-1-19,-10 1-7,14 1 3,-14-1-4,10 3-3,-5-3 45,3 3-16,-8-3-32,14 4 32,-7 0-25,-2-3 18,4 4-4,-4-3 16,2 1-20,1 1 16,0-1-30,0 0-8,1-1 38,-2 0-15,0 0-4,2 1 3,-1-1 5,-2-1 3,3 1-7,-1-2-8,-1 2 22,-1 0-14,-6-2 4,15 1-8,-10 0 0,-5-1-30,14 0 0,-14 0-59,13 0-23,-13 0-7,12-1-90,-12 1-29,14-1-220,-8-1-41,-6 2 4,10-2 18,-5 0-476,-5 2 71,11-3 111,-11 3 45,6-2 82</inkml:trace>
  <inkml:trace contextRef="#ctx0" brushRef="#br0" timeOffset="137089.9986">9578 13851 152,'0'0'410,"-3"-4"-23,3 4-33,0 0-8,0 0 22,-3-5-32,3 5-5,0 0 0,0 0-11,0 0 8,0 0-8,0 0-14,-4-3-38,4 3 7,0 0-18,0 0-11,0 0-30,0 0-34,0 0 8,0 0-22,0 0 25,0 0-33,0 0-44,0 0 18,0 0-4,0 0 12,0 0-31,0 0 31,0 0-45,16-2 14,-16 2-33,12 2-22,-12-2 0,14 0-19,-6 0 4,-8 0 0,18 2 0,-8-2-18,-1 1-42,0-1-22,0 0-71,1 0-25,-1 1-35,0-1-73,-9 0-135,18 2-123,-9-2-126,-4 2-462,-5-2 90,10 2 62,-10-2 105,6 1 164,-6-1 45</inkml:trace>
  <inkml:trace contextRef="#ctx0" brushRef="#br0" timeOffset="138074.651">9683 14494 349,'0'0'522,"0"0"14,0 0-86,0-7-10,0 7 6,0 0-47,0 0-34,0 0 22,0 0-67,0 0-41,5-7 8,-5 7-34,6-1-26,-6 1-14,10-3-35,-6 2-21,7-1-12,-4 1 15,5 1-48,2-1 29,-2 1-55,5-1-23,-1 1 38,4-2-23,1 2-37,-1 0 0,1-2 29,3 2-29,1 0 4,-2 0-4,1 0-19,1-1 8,-1 1-30,-2 0 26,0-1 26,-1 1-48,-2 0-11,-2-1-1,0 1-10,-3 0-27,-1-2-18,-2 2-8,-1 0-7,0 0-15,0 0-4,-10 0-19,18 0-59,-10 0-3,-8 0-64,13 0-71,-13 0-71,14 0-81,-14 0-447,12 0-45,-12 0 160,8-2 23,-8 2 70,7-2 157</inkml:trace>
  <inkml:trace contextRef="#ctx0" brushRef="#br0" timeOffset="140846.4913">9984 14779 111,'1'-6'201,"-1"6"19,0 0-8,1-7-11,-1 7 4,3-7-4,-3 7 22,0 0-25,0-5-8,0 5-4,0-5 30,0 5-30,0 0 15,0 0 0,-3-7-41,3 7 0,0 0-22,-2-5 3,2 5-14,0 0-4,-6-3-19,6 3-26,0 0 23,0 0-23,-7-2 8,7 2-8,0 0-19,0 0-6,0 0 32,-14 5-40,14-5 3,-6 2-14,6-2 14,-7 3 4,4 0-22,3-3 18,-6 7 1,3-5-1,-1 2-3,0 2-12,1-4-3,-1 4 19,1 0-8,0-1 0,-1 0-4,1 1-19,0 0 1,0 1 29,0 0-18,-3 1 0,4 2 11,0-2 0,0 2 0,1-2-4,-2 1-11,3 1-7,0 0-1,-2-1 5,2-1-34,0 3 14,2-3 5,-2 2 7,3-1 3,0 1-7,-1 0 19,3-2-11,-1-1-34,3 0 56,-3 0-41,2-1-8,0-2 20,1 0-20,-1-1 12,1-2-4,1 2-15,-1 0 15,3-3 0,-10 0-4,17 0 8,-9-2-19,1 1 15,-1 0-11,-1-2 0,3 0-12,-3-1-6,2-1-1,-1 3 7,0-5 12,1 2-4,-2-1-18,-1 0 55,2-1-40,-1 1-16,0-1 8,1-1 0,-2 0-4,0 2-11,1-4 19,-1 1 11,0 1-15,0 1 11,0 0 22,0-3-25,-2 2 6,2-2 12,-1 4-18,0-2-4,-1 0 33,0 0-26,-1 1 15,0 0-11,-3 0-4,4-1 15,-4 3 11,2-3 4,-2 1-8,0 0-7,0 0 23,-2 2-5,2-2-14,-1 0 7,-2 1 4,0 2-22,0-3 18,-1 0 4,1 3-38,-1-2 57,-2 1-34,1 2 3,-1-1-21,0 0 3,-2 0 8,-2 1 14,3 0 12,-2 2-34,0-1 11,0 1 8,9 1-4,-18 3-41,7-2 15,2 3-12,-1-2-25,-1 3-26,1 1 7,0-2-15,-1 3-44,2 0-16,0 1-66,1 1-8,0-1-45,2 2-18,0-2-4,-1 0-48,3 2-197,0-2-213,2-2 75,-1 1 77</inkml:trace>
  <inkml:trace contextRef="#ctx0" brushRef="#br0" timeOffset="141934.2152">9838 14672 189,'-6'2'187,"6"-2"47,-8 2-40,3 1-12,5-3 1,-8 3-27,4-1 19,-3 3 0,3-3 7,-1 2-22,1 1-22,-2 0 26,2-1-41,-3 3 3,0-1 23,1 1-41,1 1 8,-1-1 22,-2 0-16,3 0 1,0 1-18,-1-1 17,2 3-10,-3-2 4,3 1 25,-1 0-37,1 1 4,3 0-11,-2 0 26,0-1-41,0 1 26,3 1 0,-1-1-34,1 1-3,0-1 7,1-1-7,2 3 11,0-3-4,-2 5-26,2-3 26,1 0-48,1 0 22,0 2 4,2 1-22,-1-5-12,2 3-11,0 1 15,0-1-11,0-1-4,1 0-3,-2 0 25,3 0-14,-2-1-4,1-1-12,-1 0 27,1 1-26,-1-2 3,1 0 5,0-1-16,0 1-4,0-1-3,-1 2 22,2-1-29,0-3-5,0 2 35,0-2-24,2-1-14,1 0 11,0 0 19,0 0-11,1-3 18,1 1-4,-1 0-18,3-2 15,-3-2 14,2 1-32,-1 0 43,2-1-36,-2-1 11,3 0 11,-3-1-8,4 2-11,-5-3-7,3-1 7,-1 1 4,-2 1 23,3-3-23,-3 0 7,0 0 23,1-1-26,-2 1-8,2-3 19,-3 1-15,3-1 4,-2 0 22,-1-2-49,2 0 38,-2-1-19,1-1 23,-3 2-11,1-5-8,0 5-12,-1-3 20,-1 4 14,1-1 8,-3-1-26,0 0 14,-1 1-3,2-2 30,-2 2 7,-2 1-19,2 0 16,-3-1-23,1 3-4,0-3 8,-1 2-22,-1-2 25,0 3 4,2-2-14,-2 2-1,-2-3 8,0 3 11,0-2-12,0 1 16,-2-1-15,1 1 0,-2 0 11,0 0 11,0 0-30,-2-1 0,3 0 5,-2 3-9,-2-2 38,1 2-30,-1-1 37,-1 1-33,0-1-11,-2 0 37,1 1-49,-2 0 12,2 1 14,-2 1-11,-1-2-10,1 0-20,-3 1 16,-1 2-20,4-2 9,-4 2 6,1 1-10,-1-1-4,1 2-4,0 1-4,-1-1 16,0 1-1,-2 0 30,1 2-45,-2 0 12,-1 1 33,2-1-33,-4 3-1,3 0 30,-4-1-33,3 1 15,-2 1-8,0 1-22,2 1 19,-3 2-4,0 0 3,-2 3-22,4 0-22,-2 1-26,-5 3-8,8-1-7,-1 1-41,1 0-3,-3 4-24,0 0-40,7-2 4,0 0-45,3 0-11,1 3-105,1-2-14,2 2-34,-1 1 4,5-4-454,-1 3 26,0-3 111,4-3 82</inkml:trace>
  <inkml:trace contextRef="#ctx0" brushRef="#br0" timeOffset="144018.5969">10512 14139 361,'0'0'387,"0"0"-33,0 0-31,-2 6-28,2-6 14,0 0-26,0 0-64,0 0 27,0 0-49,0 0-25,0 0-5,0 0-10,0 0-31,13-11-7,-10 8-22,-3 3-4,10-6 4,-6 1-11,2 2-16,-1-2 8,3 1-44,0-1 3,1-2-18,-2 1-8,1-1-4,0 1-21,1-1-27,0 1-4,2-4-15,-4 2-18,0 0-7,5-1-12,-4 1-30,0-2 8,1 1-26,-1 0 22,-1 0-7,0 0-38,-1 2 60,1-2-4,0 1 1,-1 0 55,-1 1-45,0 0 49,-2-1 26,1 3-15,0-2 37,-1 4 38,-2-3-27,2 3 12,-3 3 11,4-7 18,-2 3-22,-2 4 56,0-6-26,0 6 48,1-7 4,-1 7 34,0 0-34,-1-7 11,1 7-4,0 0-25,0 0 21,0 0 12,-2-5-11,2 5 11,0 0-23,0 0-7,0 0 8,0 0 3,0 0-33,0 0 26,0 0 14,-15 10-25,15-10-19,-3 9 22,0-3-14,3 1 7,-1 0 0,-1 2-38,-1 2 1,2-2 22,0 3-19,-1 0 8,-1 0 8,2 2-16,-1-2-14,1 1 21,-2 4-10,1-5-30,2 3 4,-2 1-12,0 2 8,1-4 3,0 3 9,0 0 2,-1-4-3,2 2-3,-1-1 3,-1 0-8,2-2-18,-2 2 53,1-2-39,0-2 5,1 1 0,-1-2-53,-1-1-37,1-2 23,-1 1-64,2 0-51,0-2-42,-2 2-63,1-2-101,-2 0-67,0-1-85,0 2-380,0-4 90,-1 3 44,4-5 108,-8 5 78</inkml:trace>
  <inkml:trace contextRef="#ctx0" brushRef="#br0" timeOffset="144609.9897">10399 13929 268,'0'0'301,"0"0"-7,0 0-7,0 0-8,7 17 12,-7-10-64,0-2 33,2 4-36,-1-1-8,0 1 0,-1 2-12,2 0-3,0 1-44,0 0 18,-1 1-15,1 3-11,-1-3-37,0 4-16,1-1 38,-2-1-48,1 4-4,-1-2-8,0 0-3,2 0-15,-1-3 11,-1-1-26,0 1 4,0 0 33,0-1-56,2-3 34,-4 3-26,4-2 18,-4 1-7,2-1-15,0-1 26,0-2-26,-1 4-18,1-3-12,0-1-29,0 0-27,-2-1-33,2 0-116,0 0-14,0-1-8,2 0-141,-4-1-15,2-5-209,3 4-223,-3-4 41,0 0 111,0 0 64</inkml:trace>
  <inkml:trace contextRef="#ctx0" brushRef="#br0" timeOffset="145805.7861">10457 13883 67,'0'0'230,"0"0"-3,1-7-22,-1 7 11,3-4-22,-3 4-8,3-6-4,-3 6-36,4-2-12,-4 2-23,9-5-21,-9 5 33,8-5-34,-2 3-11,0 0-3,2-1-5,-1 2-10,2-2-19,-1 2 11,2 0-11,-2-1-11,4 2-1,1-2-10,-1 2 26,5 0-38,-4-3 45,4 3-52,-2 0-7,4-2 40,-2 1-18,2 0-4,1 0-3,-3 1 11,1 0-8,0-2 22,0 0-18,1 2 26,0 0-30,-2 0 26,-2 0-40,2 0-8,-1 0-1,-1 0 9,-2 0 14,1 0-26,-2 0 26,-1 0-15,-1 0-18,-2 0 37,-8 0 7,16 0 12,-9 0 3,-7 0 23,12 0 14,-12 0-7,10 0 26,-10 0-26,10 0 4,-10 0 0,0 0-4,10 0-4,-10 0-11,0 0-11,0 0-4,11 0-18,-11 0 26,0 0-19,6 2 3,-6-2 24,0 0-31,0 0-4,0 0-14,0 0 30,10 0-38,-10 0 34,0 0-30,0 0 0,0 0 15,0 0 7,9 2-22,-9-2 22,0 0-7,0 0 0,7 3-26,-7-3 15,0 0-8,0 0 15,4 2-29,-4-2 6,0 0 38,3 7-37,-3-7 19,0 0 10,3 6 1,-3-6 22,1 5-11,-1-5 11,2 9 3,-2-4 23,0 2-26,0 0 11,0 0-3,0 1 33,0 1-12,-2 1 5,2 1 3,-1 0 0,1 1-26,-3-1 19,3 3 22,-2 0-56,1 0 4,-1 1 4,1 2 0,0 0-1,-1 1 12,1 2-7,-3-3-8,2 3 29,1-2-58,0 2 2,-2-3 20,1-2-15,1 4 7,-1-6-19,0 1 1,0 0 25,1 1-26,-1-4 5,2 2 10,-1-3 0,-1 1-3,1-1-8,2-1-11,-2 1 0,1-2 22,0-1-14,0 3-12,-2-3-11,2 1 4,0-1 11,2 0-26,-4 0 7,4 0 1,-2-2-5,0-5 1,-2 10 22,2-5-18,0-5 3,0 7 3,0-7 5,0 7-12,0-7 1,0 5 10,0-5 5,0 0-16,0 6 0,0-6 5,0 0-1,0 0-34,0 0 27,0 0-8,0 0 0,-8 1-7,8-1-8,0 0-10,0 0 17,0 0 5,-15-8 7,10 5 15,0 1-30,-3-1 0,2 0 37,-3 1-11,2-1 0,-4-2 0,1 1 12,0-1-31,-3 2 19,2-1-3,-3 2-9,1-1 1,-2-2 26,0 2-18,-3-1-1,0-1 23,2 4-26,2-1-8,-3-2 19,3 2 11,-2 2-12,2-3 5,-1 0 22,0 2-52,2 0 11,1-2 40,-3 2-40,5 0 23,0-1-5,-1 2-10,2-1-1,9 1-7,-16 0 15,16 0 0,-15 0-30,8 0 26,7 0-19,-14 1-18,7 1 0,7-2-15,-12 2-34,7-1-14,5-1-23,-13 4-55,7-1-12,6-3-37,-8 3-11,5-1-12,3-2 5,-8 6-5,5-5-286,3-1-186,-4 7 74</inkml:trace>
  <inkml:trace contextRef="#ctx0" brushRef="#br0" timeOffset="148118.321">10843 14759 167,'0'0'320,"0"0"-7,0 0-19,0 0-11,-7-2-67,7 2 22,0 0 8,0 0-26,0 0-19,0 0-19,0 0 16,0 0-50,-9 9 9,6-4 29,3-5-26,-4 8-41,3-4 0,-2 1-7,0 2-8,3-2 8,-3 3-8,-1-1-29,0 2-1,2 0 8,0-1 15,-1 4-38,0-3-10,1 1 7,-2 1 3,3 0-7,-2-1-3,0 2-31,0 1 1,2-1 29,-2 2-21,0-2-13,0 3 1,2-3 0,-2 2-7,0 1 14,0 2 8,-1-3-23,1 1 1,-2-1-1,2 0 4,0 1 19,-1 0-15,1-2 4,0 1-19,-3-1 18,2 0-10,-2 2-1,4-2-3,-4 1 11,2 1-23,-2 0 16,3-2-12,-1 1-7,-3-3 11,4 2 0,-2-1 15,0-2-34,0 2 27,0-2 3,0 0 7,1-1-36,-2 0 29,3 2 0,-4-3-18,4 0 7,-5 2 11,5-3 4,-3 1-27,-1 1 5,1-1-12,-2 1 27,3-1-12,-3 0 4,2-2 0,0 2-7,-3 1 29,2-2-15,-1 1 16,2-2-19,-4 1 44,3-1-41,-2 1 1,0-2-8,2 2-4,-2-2 12,2 2-1,-1-2-18,-1-1 15,2 1-1,0 0 12,-1-2-11,-1 0 0,0 1 14,0 0-25,0 1 18,1-3-11,-1 0-4,-2 3-18,1-4 22,1 5 33,-2-5-44,1 3 19,0-1 7,-1-2-19,0 2 4,1-1 0,-3 2 15,3-2 0,-2 0-12,0-1-21,2 2 33,-2-3-4,0 1 11,0-1-11,0 2-22,0-1 0,0-1 26,0 0-15,-1 0-4,0 0-7,0 0 11,1 0 11,1 0-3,-1-1-5,1 1 1,-1 0-8,1 0 12,-3 0 25,4-2-48,-1 2 0,-2-1 23,1 1-30,0 0 29,-1-3-14,1 2-19,-1 1 26,2-1 11,-3 0-19,3 0 12,-1 0-15,-1 1 18,1-2-3,0 0-23,1 2-3,-2-2 22,0 2-4,-1-3-3,2 3-4,-2-1-19,-1-1 15,0 1-4,1 0 16,-2-1-12,2 1 15,-6 0-15,3-2 0,-2 0-7,-1 3 22,1-1 0,0 0-26,-1-1 11,-2-1-15,3 2 4,-1 0 11,-1-1 15,0-1 4,-3 3-23,4-3-11,-4 2 27,1 0 6,1 0-29,0-1 30,-2 1 22,2-2-33,-2 3 7,4-3 11,-3 1-22,1-1 22,2 2-8,-1-2-10,0 2-15,-1-2-1,1 2 23,0-2 19,0 2-38,1 0 16,0-1 6,-1-1-14,2-1 11,0 4-26,-1-3 26,3-1-15,-1 3 8,-1-3 3,1 1-3,-1 0-12,3 2 15,-3-2-3,2 0-1,-2 1 20,1 0 17,3-1-36,-1 2 7,-4-3 15,2 1-30,0 2 4,-2-2-15,0-1 26,2 1-8,-2 1 8,-1-1 4,1 1-8,0-1 12,-2 0-8,-1 1 11,2 0-30,1 1 15,0-3 1,-2 2-12,1-2 11,2 0-3,-3 1 3,0-1 19,1 1-11,1-1 7,-2 0-15,-4 1-7,6-1 0,-1 0 44,-1 0-25,1-1-20,1 0 16,-2 2-19,0 0-15,2-1 27,-1-1 6,0 2-6,1-3-8,-3 3-4,2-1 22,0-1-52,-1 2 23,0-1 15,0 1-4,2-1 7,-1 1-30,0-1 23,0 1-11,-2-1 18,1 0 0,0 1-18,0-1 7,0 1-18,-1 0 10,-3-1 1,-1-1-12,2 2 20,-1-1-35,3 2 53,1-2-38,-5 0 19,0 0-22,3 1 15,-3-1 7,0 1-7,-1-1-12,1 1 8,-1-1 30,0 0-19,1 0 0,0-1 19,0 3-19,-3-2 11,0 0-33,1 2 33,-1-1-7,0-2-8,-1 3 4,-3-1 19,2 1-4,-2 0-30,-3-1 38,4 0-4,-1 2-30,1 0-12,-1-1 31,1 1-4,1 0-19,-3-1 37,4 1 1,0 1-23,0 0 15,0-3-11,1 3 3,0 0 16,2-2-5,4 2-17,-1-2 10,2 1 0,0-2-15,-2 2-3,5 0 18,-3-3 19,2 4-22,0-3 7,0 1 15,1 0-4,0 0-22,0-1 14,-1 0-32,3 1 47,-2-2-25,0 1-1,0-1 12,1 3-19,-2-5 23,1 2-8,-1 0 18,-1 1-29,2-1 37,-1-1-30,-4-1-22,5 2 30,-1 0-15,-3-2 30,3 2-16,-1-1 1,1 2-8,0-1 15,3 0-14,-4-1 29,3 1-8,0 0-21,-1 1-8,0-2 7,4 2 8,-4 0-16,3-1 16,-1 1 0,1-1 14,1 1-47,1 3 58,2-4-14,0 3 4,1-2 11,2 1 11,1 1-26,1-2 3,1 2-14,7 1 3,-12-3 72,12 3-83,-12-1-4,6-1 5,6 2-27,0 0 15,-10-1 0,10 1-15,0 0-33,-8-1 11,8 1 48,0 0-78,0 0-85,-7 4-34,7-4-53,0 0-21,0 0-38,0 5-33,0-5-440,0 0 68,1 7 81</inkml:trace>
  <inkml:trace contextRef="#ctx0" brushRef="#br0" timeOffset="148966.8851">5437 14915 33,'0'0'231,"0"0"7,0 0-7,0 0 26,-22 6-30,22-6-33,-6 2 25,6-2-18,0 0-22,-10 5-8,10-5-18,-8 2 0,8-2-34,-8 6 11,4-4-3,0 1-19,4-3-23,-10 7 8,4-5 4,1 3-41,-1-1 7,1 0-18,0 2 15,0-3-16,0 1 38,0 2-41,-1-4 4,3 4-8,-4-2-22,3-1-4,0 3 30,-2-4-41,2 2 30,-1 0-19,0 0 4,1-1-11,-1 2 14,1-1-14,4-4-8,-7 5 41,4-1-29,-3 0-1,6-4 4,-5 7 16,1-5-39,2 1 35,2-3-5,-4 7 1,4-7 33,-6 5-37,6-5 4,-4 6 10,4-6 12,-5 4-3,5-4 6,-2 7-7,2-7-18,-1 3 33,1-3 11,1 6-3,-1-6-23,7 6 12,-3-4-12,2 3-22,0-2 26,1 1-19,3-1-11,1 2 23,-1-1-16,2 1-10,0-2 22,0 1-1,3 1-43,-2 1 25,3 0 4,0-1-19,-2 2 19,0-2-30,2 2 37,-4-1-11,4 2 15,-3-2-22,1 1 7,-1 0-14,1 1 21,-4-2-29,0-1 15,-1 2-12,1 0-10,-2-1-5,1 1 31,-2-1-1,0 1-14,-1-2 44,-1-1-37,3 3 7,-3-2-14,0-1 7,0 1-11,0-2 41,-3-1-27,1 4-14,-3-6-7,7 5 10,-4-1-7,-3-4-48,4 3-19,-4-3-33,5 4-42,-5-4-74,5 4-52,-5-4-78,0 0-327,6 1-165,-6-1 131,0 0 107,0 0 5</inkml:trace>
  <inkml:trace contextRef="#ctx0" brushRef="#br0" timeOffset="151466.541">11216 8722 286,'-6'4'302,"6"-4"-27,0 0 1,-3 4-27,3-4-33,0 0-18,0 0-12,0 0-30,0 0 15,0 0-29,-4 4-12,4-4 8,0 0-8,0 0 12,0 0-8,0 0 15,0 0 0,0 0-23,0 0-7,0 0-18,0 0-19,0 0 7,0 0 15,0 0-14,0 0-42,16-10 30,-16 10-33,7-4-12,-3 1 12,1-2-37,0 1 10,-1 1-48,3-2-14,-1-2 18,1 3 3,0-3-18,-1 1-18,1-1-31,0-1-6,1 2-5,-1-2-22,0 0-33,1 1 14,0-3 1,-2 2-19,3 0 0,-1-2-23,0 3 8,-3-2 8,3 1 3,-3 1 22,2-1 1,-1-1 33,0 1 0,-2 1-15,-1 0-22,1-1 67,-1 1-4,0 2-11,1-2 44,-1 0 8,-1 2 27,0 0-27,-2-2 33,4 2 135,-2 0-1,-2 0 12,1-2-4,0 3 8,1-2-1,-2 6-14,0-7-12,3 3 23,-3 4 3,0-8 1,0 8-4,1-4-4,-1 4 18,2-5-40,-2 5 15,0 0-12,0-7 12,0 7-23,0 0 30,0 0-30,0 0 15,0 0 12,0 0-20,-3-5-7,3 5 34,0 0-41,0 0 11,0 0-15,0 0-18,-10 13 47,7-9-29,1 0-3,0 2-8,-1-3 37,-1 4-52,1-1 0,0 1 7,0 2-7,0-1-7,0 2-8,1 1 23,-1 0-27,0 1 15,0 0-7,0 1-7,-1-1-1,1 2 11,1 1-18,0-2-7,-1 4 7,2-2 4,-2 1-19,0 0 48,0 1-33,0-1-7,2 1 7,-3 0-15,1 0 11,0 0 11,0 2-3,-1-2 0,1 3 7,0-2-19,-1 1 23,1-1-8,-2 3-3,1-4-26,-1 2 37,1-1-27,1-2 1,0-1-4,-1 0 8,0-3-4,4 0 7,-4-2-11,1-2-11,2-1 11,-2 2-4,3-4-41,-2 2-29,1-2 26,-1-1-53,2 2-33,0-6-67,-2 5-41,2-5-52,0 0-41,0 0-63,0 0-30,0 0-86,0 0-569,0 0 100,0 0 78,7-18 82,-4 12 116</inkml:trace>
  <inkml:trace contextRef="#ctx0" brushRef="#br0" timeOffset="152378.1455">11616 8558 137,'0'0'376,"0"0"-41,0 0-33,0 0-4,0 0-30,0 0-7,0 0 3,0 0-52,0 0 4,0 0 15,0 0-26,0 0-15,0 0 29,0 0-33,0 0-11,-6 16-7,2-10 7,4 0-11,-5 1-15,3 3-23,-4-1-3,3 2-8,-2 2-10,0 0-1,1 2-7,0-1-23,-3 1-7,3-1 4,-2 3 22,3-5-37,-3 5 11,2-5-41,0 0 22,0 0 23,0-2-37,1 0 7,-2-2-15,3 0-11,-1-2 3,1 0 1,-1 0 11,1-1 7,0-1-11,-1 1-7,3-5 14,-2 7-29,2-7-19,0 0-11,0 0 18,0 0-10,0 0-5,0 0 8,0 0-11,0 0-3,0 0 3,11-16 18,-7 11-10,-1 2 6,0-1 38,3-1-44,-4 0 3,4 0 19,-2 1-1,2 1-14,-2-2 37,2 1-48,0 1 14,0 0 5,-1-2-1,0 3-22,0 0 56,2-3-12,-7 5 8,12-3-33,-5 3-4,-7 0 7,14-2 4,-5 2-30,-2-2 0,-7 2 19,14 4 4,-5-4 3,-2 1-3,-2 3 7,1-1 0,2 1 3,-2 1-6,-2 2 10,2-2 12,0 2 7,-3 3-15,2-3 11,-3 1-18,-1-1 0,2 1 7,-3 1 8,-2-2 36,2 4-14,-2 0-44,-1-1 36,-4-1-37,0 3-10,1-2-9,-3 2-36,-2-1 7,1-2-16,-2 3-2,0-4 3,1 1-15,-3 0-26,5-2 0,-2 1 15,0-4-19,1 2 45,1 1-45,-2-4 27,3 3-5,2-4-6,-1 1 51,0 1 19,1-3 11,1 2-4,0 0 1,5-3 3,-10 1-11,10-1 22,-5 3-29,5-3 10,0 0 12,0 0 18,0 0-7,-9 0-14,9 0-31,0 0-7,0 0-75,0 0-44,0 0-34,0 0-22,0 0-41,0 0-153,-3 4-439,3-4 60,0 0 81</inkml:trace>
  <inkml:trace contextRef="#ctx0" brushRef="#br0" timeOffset="152958.532">11666 8557 394,'0'0'391,"0"0"-19,0-6-18,0 6-26,2-6-4,-2 6 11,0 0-8,1-5-36,-1 5-23,0 0-15,0 0-11,2-7-30,-2 7 12,0 0-16,1-5 8,-1 5-19,0 0-44,2-4-8,-2 4 23,0 0-42,2-6-21,-2 6-5,0 0-22,5-3-14,-5 3 6,4-4-6,-4 4-16,8-3-14,-8 3 10,10-2 20,-10 2-9,12-1-43,-4-1 32,1 1-62,-1 0 40,2 1-41,1-2-14,1 2 11,0-2 18,1 0-33,0 2-27,-3-1-21,0-1-101,-2 2-68,3 0-44,-11 0-119,16 0 23,-16 0-239,11 0-328,-11 0 75,10 3 108,-10-3 56</inkml:trace>
  <inkml:trace contextRef="#ctx0" brushRef="#br0" timeOffset="153926.1737">12088 8543 320,'0'0'290,"0"0"-7,0 0-7,0 0 14,0 0-14,0 0-34,0 0 14,0 0-28,0 0-1,0 0 7,-14 14-51,9-11 10,3 2-18,-3 0-26,1-1 0,0 3 11,-3 1-44,4-1 10,-1 3 12,-1-1-30,1 1 0,-2 0-4,1 0-18,1 1-8,-1-1-15,0 0 4,0 1 8,1-3-12,0 2-26,-2-3-11,2 3 15,1-5-26,-1 2 11,1-1 23,0-2-20,0 2-10,2 0 18,-2-4-33,3-2 29,-6 7-29,5-4 30,1-3-8,0 0-30,-4 7 4,4-7-15,0 0-11,0 0 4,0 0 25,0 0-29,0 0-15,0 0 1,13-14-5,-9 11-7,0 1 18,3-3 27,-2 2-19,0-2 15,5 1-8,-3 1-3,0-2 10,3 1-14,-1 1 23,-2-1-1,0 1-4,2 1-3,0-1-4,-2 2 4,0 0 8,2-1-20,-1 1 12,-8 1-8,16 0-3,-8 1 29,0 1-14,0-1 11,-2 3 18,2-2-3,-2 3-8,2-1 4,-4 1-4,5 0 34,-4 3-4,0-1-12,0 0-14,0 3 19,-1-3-31,0 1-3,-3 0 23,1 0-5,1-1-18,-3 1 30,0-1-4,0 3 8,-3-2-16,0 0 1,-2 2-38,-3-1 8,3 1 19,-5 0-42,-1 0 23,-1 0 33,0-1-55,-3 2 11,2-2-8,-2 0 0,-2 0 41,2-1-26,2 0 23,-4 1-23,4-5-19,0 1 53,2-2-8,-2 1-18,5 0-16,-1-2 16,1-1-1,8-1 8,-13 0-15,13 0-3,-13-1-1,13 1 23,-8-3-23,8 3 16,-7-3 6,7 3 20,0 0-23,-4-4 15,4 4-41,0 0 26,-2-4 14,2 4-2,0 0-42,0 0 7,0 0-17,0 0-50,0 0 1,0 0-75,0 0-33,0 0-60,0 0-37,0 0-131,13-4-461,-13 4 41,0 0 85,13-1 60</inkml:trace>
  <inkml:trace contextRef="#ctx0" brushRef="#br0" timeOffset="154494.5502">12163 8528 290,'0'0'465,"0"0"-29,0 0-19,0 0-26,0 0-37,0-7 18,0 7-37,0 0-15,0 0 0,0 0-44,0 0-23,0 0 37,0 0-33,1-6-56,-1 6-11,0 0-26,4-4 0,-4 4-26,0 0 3,9 0-40,-9 0-1,8-1-18,-8 1 30,9-2-38,-9 2 1,12 0-12,-12 0-15,12 0 16,-4 2 14,-8-2-22,17 0-12,-8 1-14,-1-1-11,3 0-4,-2 0 15,1 0-4,1 3-23,-2-3 35,1 1-31,-1 0-7,0-1 11,-9 0-3,16 2-20,-8-1 9,-1 1-35,0 0 24,0-1-16,-7-1-33,14 2-8,-8 0-15,-6-2-22,11 0-22,-11 0-27,13 3-25,-7-3-86,-6 0-89,11 1-57,-11-1-301,11 1-290,-5 1 100,-6-2 75,0 0 104,17-2 67</inkml:trace>
  <inkml:trace contextRef="#ctx0" brushRef="#br0" timeOffset="155294.0807">12423 8882 160,'0'0'245,"0"0"-14,4-2 74,-4 2-44,0 0-30,0 0-34,0 0 4,0 0-26,2-4-11,-2 4 4,0 0-42,0 0 16,0 0 10,0 0 1,0 0-26,0 0 7,5 10-23,-5-10 5,0 8-5,0-2 1,-1 0-22,1 0 29,-2 0-15,2 2 11,-2-1-18,1 2 11,0 1 8,-2-1-5,2 3-21,-1-2-1,-1 1 0,-1 0-25,1-1-20,2 1 27,-2-2-26,0 0-4,2 0 0,-3 0-12,4-2-36,-2 1-30,1-2-30,-1 0-49,1-1-18,1 0-97,-4 1-126,4-6-30,0 9-123,0-5-347,0-4 75,0 0 71,4 6 52</inkml:trace>
  <inkml:trace contextRef="#ctx0" brushRef="#br0" timeOffset="155918.512">12610 8964 364,'0'0'429,"0"4"-16,0-4-59,0 7-38,0-7 0,0 11-18,0-4-18,0-2-35,2 4-3,-1-2-15,-1 1-18,0 0-38,2 1 12,-1 0-34,-1-1-38,3 0 5,-1-1-12,-1 0 0,2 0-26,0-1-18,1 0-1,0-1-25,-1 0-15,1-1 10,0-1-10,1 1-26,-1-1 25,-4-3-25,10 3-4,-10-3 14,10 0-40,-10 0 18,10-5 16,-10 5-20,12-5 5,-6 2-5,0-1-10,-1-1 22,2 0-15,-1-1-4,0 0 30,-1-2-11,0 2 22,-1-1 0,3-1 0,-3 1 15,2-1 4,-3-1-37,1 1 36,0-1-10,0 1-8,2-1 0,-3 1 15,-2-1 4,2 2-11,-2-1 11,1 1 33,-1-1-11,-1 1 26,2-2-44,-2 4 10,0-3 12,-2 1 4,1 0 14,-1 0-18,-2-1-19,1 1 19,0 1 15,-2 0-34,1-1 8,-2 0 40,0 2-10,-1 0-34,-1-1 30,0 2-12,0 0-7,1 1 8,-3 1-4,0 2 0,0 0-15,-1 1 14,0 2 5,-2 1-30,2 0 14,-2 1-17,0 4-5,0-2-44,0 1 7,3 1-38,-3 0-58,3 1-34,3 1-38,1-1-48,0 1-37,4-2-85,-1 1-9,3-2-96,0 0-495,3-1 30,-1 0 111,2-3 53,1 0 77</inkml:trace>
  <inkml:trace contextRef="#ctx0" brushRef="#br0" timeOffset="156437.8434">13227 8655 22,'0'0'454,"0"0"-26,0 0-7,0 0-11,0 0-27,0 0-11,0 0-11,0 0-18,0 0-30,0 0-27,0 0-25,-2-6-8,2 6-48,0 0 15,0 0-23,0 0-26,0 0-26,0 0-18,0 0-4,17 0-11,-17 0-1,0 0-25,16 0 7,-6 2-22,-10-2 0,17 0-23,-7 0 8,4 1 0,-1-2-34,2 1 8,-1-2 0,2 2-16,-1 0-21,2 0-4,-1-2 15,-1 2-53,0 0-22,-2-2-40,0 2-23,-3 0-23,0 0-21,-1-1-46,-9 1-7,16 1-33,-10-1-45,0 2-45,-6-2-18,7 2 3,-7-2-509,3 4 81,-3-4 60,0 0 40</inkml:trace>
  <inkml:trace contextRef="#ctx0" brushRef="#br0" timeOffset="156782.0699">13177 8840 409,'-4'4'406,"4"-4"-30,0 0-45,0 0-40,0 0 21,0 0-6,0 0 14,6 8-37,-6-8-49,7 1 16,-7-1-19,10 4-23,-5-3-3,4 1 4,-1-2-46,4 4-14,2-3 41,-1 0-52,2 0-23,2 1 12,0-2-15,3 0-27,0 3-10,2-3-34,-5 0-26,4 0-19,-1 0-71,0 2-25,-3-2-57,2 0-66,-4 0-119,1 2 21,-1-1-178,-4 0-465,2 1 134,-5-4 22,1 4 97</inkml:trace>
  <inkml:trace contextRef="#ctx0" brushRef="#br0" timeOffset="158298.0768">13737 8780 67,'0'0'435,"0"0"-36,0 0-16,0 0-29,0 0-42,0 0-51,0 0 0,0 0-30,0 0-4,14 0-37,-14 0-8,0 0-26,13-7 4,-9 5-26,-4 2 1,10-6-9,-3 5-63,-1-2 19,1-2-11,-2 2-11,3 0-5,0-3 1,0 2-52,1-1-4,0-2-7,2 1-42,0 0 12,0 0-19,1-2-30,0 1-10,1-1-23,0 2-60,1-2 30,-3 1-19,-1-2 5,1 3 14,2-1-4,-3 0 30,-2 0-26,1 0 8,0 2 25,0-2-10,-2 2 7,1-2-12,0 0 5,-1 0 40,0 0-55,-1 1-1,1-1 75,-4 0 26,5 1-63,-4 1 81,1 1-6,-3-2 25,3 1 49,-2 1-42,-3 4 16,3-9 55,0 6 5,0-2-12,-3 5 15,4-5 29,-1 2 5,-3 3-1,2-6 0,-2 6 16,1-5-1,-1 5 15,0 0-37,0-7 34,0 7-8,0 0 26,2-7-7,-2 7-16,0 0 5,0 0-12,1-5 12,-1 5-20,0 0 9,0 0-5,0 0 23,0 0-37,-1-5-8,1 5 12,0 0-8,0 0-12,0 0 12,0 0 8,0 0-27,0 0 23,0 0-41,-2-6-1,2 6 12,0 0-15,0 0-7,0 0 14,0 0 12,0 0-15,0 0 22,0 0-34,0 0-3,0 0 11,0 0-7,0 0-12,-13 10 27,13-10-8,-5 6-30,5-6 41,-3 7-3,2-2-49,-3 0 15,2-1 0,-1 3-1,2-2-6,-4 5 18,3 0-33,-1-2-8,-1 0 22,1 3-7,-1 0 12,-1-2-12,1 4 44,0 2-21,-1-3-42,0 0-10,1 0 18,0 2-1,1-2 16,0 3 7,-3 0-7,3-1 4,0 1-8,0-2 11,0 0 0,1-1-7,-1 0-19,0 1 23,2-1-31,-3 1-17,1 0 54,0-1-21,0 0-11,0 2 32,-1-2-40,0 3 15,-1-1 56,3 0-78,-2 0 10,0-2 27,0 0-19,0-2 30,0 2-26,1-3-26,1 2 7,-3-2 38,4-2-53,-1 0-11,-1-1 4,3-1-52,-2 1-15,0-3-30,2-3-48,-1 9-4,-1-6-60,2-3-66,0 0-75,2 6-82,-2-6-11,0 0-577,0 0 44,0 0 86,0 0 82,0 0 108</inkml:trace>
  <inkml:trace contextRef="#ctx0" brushRef="#br0" timeOffset="159533.8986">14414 8560 387,'0'0'476,"0"0"-14,0 0-41,0 0-42,0 0-62,0 0-12,0 0-14,0 0-12,0 0-7,0 0-34,0 0 0,0 0-11,-9 14-41,7-10-7,-1 0-30,-2 3 0,2-3 15,-3 3-8,3 0-22,-1 1 8,-1 0-49,1 1-11,-2 1 41,2 1-53,-1 0 16,0-2 26,1 1-23,0 0-7,-1 0 7,1 2-3,1-3-23,-1 2 19,0 0-33,1-1-12,0-1 19,1 3 14,-1-2-51,0 0 26,0 2 25,0-3-36,2 1 3,-2 2 0,0-2 4,2 0-22,-1-1 7,2 0 34,-1-1-42,0 0 19,1 1 8,0-1-34,0-1 12,1 0 10,-1 0-14,1-4-27,-1 4 31,2-2-27,-1 0 8,0 0 22,1-1-34,2 1 8,-4-5-11,3 9 7,0-6-3,0 0-1,-3-3 12,4 6-19,0-4 8,-4-2 14,6 4-7,-6-4-33,10 0 18,-10 0 19,10 0 29,-10 0-3,11 0-45,-11 0 19,14-4-23,-8 1 15,1 0-18,1 1 7,-2-1 15,2 0-56,-2-1 15,1 0 26,1 1-14,0-2-16,-1 1 30,-2-2-15,4 1 19,-2 0 4,1-1-12,-2 1-7,4 0 30,-3 0-30,0-1-12,0 0 20,1 0 36,0-1-44,-1 0 30,0 1-19,3-2-26,-3 1 15,-2 0 11,3-1 12,-2 1-9,0-1-2,1 1-9,-1-3 8,-2 2-22,3-1 11,-3 2-4,1-2 19,-1 0-8,-1 1 19,1-2-14,0 2 55,1-1-64,-1 0 5,0 1 32,0 0-17,-1-1-12,1 2 19,-1-3 3,0 3 0,1 0 5,-1-1-35,0 1-7,0 1 45,-2 0-30,2-2 4,0 2 19,-2-1-27,2 1 1,-2-1 10,1 0 4,-1 2-11,1 0 38,-2-3-16,3 2-33,-2-1 49,-1 1-31,0 0-11,0 1 38,1-2-38,-1 7 1,0-10 29,0 4 19,0 1-45,0 5 34,-1-9-27,0 3 4,-2 0-14,3 1 10,-3 0-21,1 0 32,1 0-18,-3 0 12,1 1-12,-1-2 0,1 2 4,-3 0 7,2 1-4,-2-1-3,6 4 11,-10-5-7,5 2 3,-2 1 0,0 0 12,7 2-19,-15-1 14,5-1 16,4 0-23,6 2-14,-16 0 47,6 2 27,2 0-71,-2-1 42,0 1-46,0 3 45,0-3-48,-1 4 18,-1-2 4,2 3 7,-2 0-18,-1 0 15,0 0-30,2 2 11,0 1-56,-2 1 0,2 0-3,0 2-60,2 1 0,-1-1-49,-2 4-40,0 0-41,6-1-86,-2 4-56,1-6-86,1 3-319,2 0-113,0 0 83,1-2 130,0-1 52</inkml:trace>
  <inkml:trace contextRef="#ctx0" brushRef="#br0" timeOffset="161726.3529">15019 8518 260,'0'0'298,"6"-3"4,-6 3-8,0 0 15,0 0-49,0 0-14,0 0 56,0 0-83,0 0-6,0 0-1,0 0-7,0 0-38,0 0 8,0 0-11,0 0-41,0 0 33,0 0-7,0 0-34,0 0 5,0 0-35,-19 11 16,16-9-1,-1 2-22,-2 0 4,1 0-3,0 1-35,0 1 16,-1 0 11,-1 1-8,1 0-7,2-1 7,-3 2-26,1 0-7,1 0 22,-1 1 4,0 1-19,2 0 19,0 0-45,-2-1 45,-1 3-22,3 0-23,-2-3-8,2 2 38,0 1-41,-3 2 19,1-3 7,1 0-22,2 1 0,-4 0-4,4 0 7,-3 1-7,1-2 22,-1 2-7,4-2-11,-2 0 11,0 0-19,2 0-7,0 0 44,-1 0-33,0-1-11,1 1 30,0-1-23,1 0-3,-1-1 18,2 0-15,0-1-11,0 0 38,0-2-31,0 2 1,0 1 22,2-4-41,-2 2 26,0 0 11,1-2-11,-1 3-15,2-3 22,0 2-36,-2-2-5,1 0 38,1 2-41,-1-2-1,1 1-14,-1 0-19,0-2 4,1 0 30,2 0-37,-1 0 10,-3-4 16,7 5-19,-3-2 11,-4-3 75,10 2-68,-10-2-3,10 3 15,-10-3 22,11-2-26,-11 2 30,13-3-37,-7 0 14,1 1 12,-1-1-27,0 0-3,2-1 26,-1 1-71,1-2 27,-1 1 3,2-3-30,-2 0 19,3 2 3,0-2-40,-2-1 37,2-1 22,0 2-26,-2 0 18,3-2 5,-2 0-27,-2 2 1,3-3 25,-2 2 19,1 2-11,-2-4 7,0 1 1,1 0 29,0 1-8,-1-2-14,0 1 22,1 1-11,-1-2 4,-1 2 33,3-3-52,-4 2 0,2 0 15,0-3 4,-2 3-1,2-1 1,-1 1 11,0-1-23,-1 1 42,0 2-16,0-2-3,-1 3 22,1-2-14,-2 0 3,0 2 11,-1-1 11,2 0-22,-3 1 19,2-1-16,-2 1 20,0 0-1,1 0 34,0-1-41,-1 3 18,1-3-21,-2 1 14,0 0 3,1-1 20,-1 7-12,1-11 15,-1 5-15,0-1-14,0 1 14,0-1 11,0 3-25,0-1 7,0 5 3,-1-13-11,1 10 16,-1-2 3,1 5-8,-2-9 4,1 4 1,1 5-31,-4-7 15,2 3 12,-1 1-8,3 3 26,-5-7-18,1 4-27,4 3 26,-8-7-6,5 4-5,3 3 19,-10-2-19,10 2 1,-11-4-16,3 4 45,1-3-44,7 3-1,-13 0 19,5-2-15,8 2 15,-15 0-26,15 0 8,-14 2 10,4 1-3,2-1-7,-3 2-1,0 2-11,1-1 4,-1 4-3,0-4 25,1 5-59,-1 3 0,0-2-12,0 3-40,-1 2-60,3-1-45,-1 3-63,1 1-55,0-1 21,1 0-494,-1 0 6,1 0 87,2-3 52</inkml:trace>
  <inkml:trace contextRef="#ctx0" brushRef="#br0" timeOffset="164474.1744">15340 8833 3,'0'0'361,"0"0"-22,0 0-34,0 0 19,0 0-22,0 0-27,0 0 42,0 0-30,0 0-23,-10-1 0,10 1 30,0 0-59,0 0 18,0 0-18,0 0-38,0 0 30,0 0-41,0 0 23,0 0 11,0 0-34,0 0-41,0 0 22,0 0-10,0 0-34,0 0 14,0 0-36,4-8-23,-4 8 15,0 0-37,10-8 7,-5 7 8,0-3-45,0 2 15,2-1-19,-1-2-7,1 1-30,2-2 8,0 0-23,0 1-3,1 0-12,1-2-11,0 1 0,1 0 1,-1-2-35,3 0 1,0-1 22,-2 0-37,3 1 18,-2-1 8,0 0-12,-1 2 23,0-1-11,2-2 7,-3 3-7,1-1 26,0 1-22,-1-2 3,1 1-7,-4 2 14,2-2 1,0 1 0,-2 2 11,1-2-12,-3 0 20,3 1 18,-5 2 3,2-1 16,-2 0-19,1 2 33,1-1-10,-2 0 17,-4 4 9,7-6 3,-4 3 0,-3 3-7,4-5 14,-4 5 4,3-4 8,-3 4-8,0 0 0,3-3 1,-3 3-5,0 0 23,0 0-8,0 0 12,0 0 22,0 0-4,0 0-26,0 0 8,0 0 48,0 0-60,0 0 19,-18 10 22,13-7-44,2 1 11,-1 3 11,-1-2-19,1 2 8,0-1 0,0 3-4,-2-1-7,1 0 44,0 3-74,0 1 34,-2-2 21,2 2-59,-2 1 1,3-2 29,-1 3-8,2-2 19,-3 2-33,0 0 22,-1-1-30,3 2 26,-2 0-18,1-1 26,-1 2-1,-1-1 12,1 2-26,-1-2-8,0 1 12,1 0 14,0 0-18,0-2-12,-1 1 5,1-1-16,-2 1 42,3-3-23,-1 1-19,2-4 16,0 2-5,-2-2 4,1 0-14,1 0 29,-3-1-15,4 0-14,-2 1 37,3-4-83,-3 2-36,2-3-38,0 2-59,0-1-90,0 0-89,0 0-100,3-5-75,-3 7-540,3-7 45,0 0 126,0 0 49,0 0 112,0 0 40</inkml:trace>
  <inkml:trace contextRef="#ctx0" brushRef="#br0" timeOffset="165326.744">15838 8851 145,'0'0'335,"0"0"-8,0 0-18,6-4 0,-6 4-22,4-4-37,-4 4-8,6-3-4,-6 3-26,7-4-22,-3 1-45,1 1-11,0-1-3,2 0 29,-1-1-78,-2 0-8,5 1 27,0-2-23,0 1-19,-1-2 23,2 1-56,2 0 0,-1-2 15,2-2-41,-1 1 8,1 1-8,0-1-19,0 0-18,1 1-26,-3-2 40,3 0-10,-1 0-1,0 1-59,1-2 0,-1 2 4,-1-1-12,-1-3 42,2 4-5,-2 0 8,-2-1 120,2 0 18,-4 0-30,2 3 7,-3 0-14,2-2-8,-4 2 4,0 0-7,1 2 10,-1-1 12,-1 2 15,0-1-26,-3 4 11,4-8 22,-4 8 0,2-5 11,-2 5 42,0 0-42,0 0-3,0 0 14,-6-5-11,6 5-3,0 0 7,0 0 11,0 0-10,0 0 10,-19 8-48,19-8 22,-8 4-4,5-2-22,-1 2 34,1 0-41,-3 0 22,2 0 0,1 0-4,-4 3-15,3 1 23,0-1-15,-1 0 7,1 1 23,0 1-34,-1 1-4,-1-1 8,1 1 0,1 0-15,-1 1 8,1 0-9,-1 1 1,2-1 8,-1 1-31,-2 2 20,0 0 44,2-2-60,-2 2-15,0 1 34,0-2-26,2 2 4,-2-3 26,2 3 14,-2-1-25,1 1-8,-1-2-30,2 3 11,-2-3 34,0 1-44,0 0 21,0 1-10,-2 0-5,3-3 20,-1 2 14,-2-2-30,2 0-10,2-2 10,-1 0-7,1-1-22,1-1 14,-1-1-33,0 0-41,1-4 12,1 3-34,0 0-23,2-6-44,-4 6-45,1-2-90,3-4-107,0 0-30,0 7-581,0-7 34,0 0 119,0 0 63,0 0 85</inkml:trace>
  <inkml:trace contextRef="#ctx0" brushRef="#br0" timeOffset="167506.1912">16610 8593 40,'0'0'272,"0"0"26,0-7-15,0 7 34,0 0-72,0 0-25,0 0-12,0 0 1,0 0 7,0 0 0,0 0-37,-7-4 3,7 4-22,0 0-7,0 0 3,0 0-18,0 0 14,-16 7-25,16-7-8,-7 3 15,7-3-29,-8 6 10,4-1 4,-1-1-11,1 1-22,0 1 3,-2-1-37,-1 2 38,2-1 3,-3 3-30,3-1-18,-1 0 18,-1 4-22,0-2 11,0 3 0,0-1-22,-3 2 3,3 0 23,-1 0-11,3 0-12,-3 0-10,0 0-8,2 0 14,0 1-10,-1-1-8,0 1 8,1-1-12,2-1 1,-2 1 14,3-2 12,-1 0-27,0-1-7,1-2 15,2 3-30,-2-3-15,3-1 23,-1 1-16,1-4-3,0 3 26,0-1-22,0-2-15,1 0 48,-1 0-33,3 2-19,-2-3 29,1 1-28,-1 1-1,2-2-12,-3-4 5,5 7 15,-2-4-5,1 1-10,-4-4-4,8 5 33,-4-2-25,0-2-1,-4-1 41,11 1-44,-11-1-8,11 0 22,-11 0 1,15-2 3,-9-1 26,1 1-29,0 0-1,2-3 5,0 2-1,-2-2 4,2 1 0,0-1 14,-2 0-36,1-1 33,-1 0-26,4 1 4,-4-2 15,0 2-31,3-3 24,-5 1 10,4 0-18,-2 0 18,1-1 1,-1 1-23,1-1 26,0 0 22,-1 1-51,2-1 36,-4-2 19,4 2-14,-1-1-27,1-1 26,-4 1 8,3 2-8,0-1-11,-4-1-7,2 1 11,0-1-15,-2 2 29,0-2 1,3 1-8,-6 0 1,2 3 10,-1-4-18,2 4 33,-1-2 4,-2 2-7,2-3-19,-1 1 0,-1 2 22,0-3 1,1 2-23,-1-2 22,0 2-30,2 0 20,-1-1-16,-2 1 23,0 0-1,2 0-40,-2-1 37,2 3-12,-2-3-3,1 2-3,-1-1 3,0 6 7,-1-11 4,-1 7-3,2-1 14,-1-2-14,1 7-8,-3-10 33,3 5-18,-3 1-26,1-2 14,0 1 24,0 1-27,2 4 7,-6-9 15,3 5-11,-1 0-14,2 0 25,2 4-3,-9-6-16,6 4 16,3 2 0,-9-5-19,5 2 26,4 3 15,-14-1-19,14 1 12,-12-1-5,7-1-25,5 2 15,-16 3-4,16-3-23,-15 3 1,6 0 3,-2 1-11,1 1 0,1 1 30,-4 2-19,2 1 1,-1 2-16,1 0-7,-2 4-41,0 0 33,2 0-55,-3 2-30,2 1-4,1 1-141,0 1 40,-1 0-319,3 0-314,0-1 57,3-2 81</inkml:trace>
  <inkml:trace contextRef="#ctx0" brushRef="#br0" timeOffset="168846.0771">16987 8844 130,'0'0'305,"0"0"4,0 0-26,0 0 0,0 0 0,0 0-41,0 0 19,0 0-12,0 0-26,0 0-3,0 0 7,-7-1-37,7 1 19,0 0-27,0 0-7,0 0-11,0 0-26,0 0 11,0 0-30,0 0-34,0 0 31,0 0-60,0 0-1,13-8 20,-13 8-60,10-4-15,-6 1 0,2-1-19,1 1-7,-1-2-11,3 0 15,0 1-79,-1-1 23,2 0-41,-1-1 7,1 0 8,-4-1-56,4 1 11,0-1-11,2-1-19,-3 2 11,2-1-3,-3-1 45,3 3-16,-2-4 23,1 2 71,1-1-87,-3 1-6,1 0 44,1 0-29,-3-1 29,1 1 34,-1 1 14,0-2 16,0 2-5,-2 2 31,1-2 89,-2 1-93,-1 1 70,2-1 5,-2 1 17,-3 4 20,4-5 11,-1 2-12,-3 3 4,3-5 12,-3 5-12,3-4 19,-3 4-11,3-3 3,-3 3 41,0 0-7,0 0-22,0-7-4,0 7 11,0 0-15,0 0 8,0 0 10,0 0-6,0 0-20,0 0 9,0 0-13,-19 10-2,15-6-8,1 0 7,-1 0-11,-1 3-15,1 0 8,-2 0-12,0 1 1,1 1 3,-2 2 4,3 0 0,-4 1-23,2 0 16,0 1-23,-1 0 7,2 1 12,-3 1-8,2-1 1,0 0-16,-1 2-18,1-2 59,0 2-40,0-1-8,-2-1 3,3 0 8,0 2-3,0 0 33,-4-4-45,5 3-22,-2-1 30,1 0-12,-1 0 1,-1 1-1,1-3-11,0 1 1,0 0 14,1-2-22,-1 0 3,1-1 46,1-2-46,0 2-10,-1-3 14,0 2-22,2-1-18,-3 0-20,4-2-14,-1-1-48,1 0-57,-2 0-36,4-5-31,-3 8-48,2-7-81,1-1-68,0 0 34,0 0-90,0 0-502,0 0 59,0 0 101,0 0 75,13-9 51</inkml:trace>
  <inkml:trace contextRef="#ctx0" brushRef="#br0" timeOffset="169666.625">17393 8884 44,'0'0'365,"5"-4"-34,-5 4-29,5-3-23,-5 3-40,5-3-24,-5 3 16,6-5-52,-2 2-15,1-1-30,1 2 0,-1-1 0,2-2-45,-1 1 1,2-1-12,0 1-15,0-2-7,-1 1-11,4 1-34,-1-2 7,-2-1-6,2 2-20,0-2-7,-1 0-26,-1 0-7,3 0-45,-2 0 26,0 1-26,0-3 41,1 1-30,-1-1-8,-1 1-3,-1 1 8,0 0 18,-1 0-19,4-1 45,-5 2-19,0 0 5,0-2 43,0 1-2,-1 1 28,-1 2 31,1-1 15,-1 0 33,-1-1 15,1 2-23,-3 4 5,3-8 10,-1 4 27,-2 4-56,2-6 48,0 2-4,-2 4 15,1-5 16,-1 5-50,0 0 9,0-7 10,0 7 15,0 0-22,0-5-15,0 5 15,0 0-14,0 0 10,0 0-19,-3-7 5,3 7-1,0 0-3,0 0-1,0 0-6,-5-3 21,5 3-22,0 0 15,0 0-22,0 0 4,-14 7-12,14-7 8,-7 7-12,4-2 12,0 0-19,-3 0 8,-1 3-12,3 0 15,0 0-29,-2 3 29,-1-2-11,4 3-22,-4-3 26,-1 3-11,2 2-27,-1 1 31,1-2-1,-2 1-26,1 3 23,-1-2 7,1 1 0,1 1-29,-3 0 29,1 3-30,-2 1 30,1-2-22,2-1-11,-1 1 18,2-3 15,-2 0-22,2 1 0,0-2 7,-1 0-19,0 0 8,3-2 15,-2 0-18,1 1-8,0-3 14,1-1-21,0 0-8,-2-1 26,2 3-15,0-4-7,1 0 44,0-3-29,-1 1-45,2 1 18,-1-4-48,1 3-59,-2-3-12,4-3-55,-4 8-38,3-4-78,1-4-44,-1 5-120,1-5-40,0 0-504,-3 5 87,3-5 107,0 0 79,0 0 85</inkml:trace>
  <inkml:trace contextRef="#ctx0" brushRef="#br0" timeOffset="195569.817">17738 9160 279,'0'0'309,"0"0"4,0 0 10,0 0-43,0 0-9,0 0-6,0 0-12,0 0-7,0 0-30,0 0 7,0 0 8,0 0-15,0 0-8,0 0-33,0 0 4,0 0-30,0 0 37,0 0-15,0 0-29,0 0-23,0 0 19,0 0-15,0 0-19,0 0 15,0 0 8,0 0-53,0 0 19,0 0-22,0 0-8,0 0 56,0 0-37,0 0-37,0 0 14,0 0-18,0 0 12,0 0-5,0 0-15,0 0 1,8-10-8,-8 10 0,0 0-11,2-6 52,-2 6-60,0 0 1,3-5 29,-3 5-33,1-4 11,-1 4 11,1-7-8,-1 7-29,3-4-4,-3 4 0,2-6 34,-2 6 18,5-4-55,-5 4 25,3-4-7,-3 4-4,3-5-7,-3 5 30,4-6-34,-4 6 19,3-5-1,-3 5-21,4-3-5,-4 3 57,0 0-49,4-4 26,-4 4 12,6-4-16,-6 4-22,0 0 34,0 0-23,6-1-26,-6 1 41,0 0-33,0 0 18,7-2 1,-7 2-27,0 0 19,0 0 14,0 0-36,7 5 29,-7-5 0,3 5-7,-3-5 15,3 7 0,-3-7-19,1 5 4,0-1 7,-1-4-18,1 8 29,-1-4-14,0-4-8,3 10-4,-3-6 34,2 0-30,-2 0-4,0-4 49,-2 11-48,2-5 6,-3-3 27,2 3-15,0 0 4,1-6-11,-3 8 25,2-4-33,1-4 4,-3 7 19,3-4 7,-3 2-53,3-5 9,-3 7-9,3-7 5,-4 5-1,2-2-18,2-3 11,-5 4-15,5-4 27,-7 4-20,3-1 23,4-3 4,-9 3-34,5 1 37,-1-3 16,5-1-50,-12 6 9,8-4 48,-2 1-38,6-3 8,-14 3 18,8 1-32,-1-2 17,1 2 8,-3 0 19,2 1-37,-1 0 29,0-1-19,1 2-3,-4-4 60,5 5-45,0-3-4,-1 2 19,-1 1-1,2-2 1,-1 0-8,3 0 12,-1 3 29,0-3-22,-1 1 3,1 1-25,2-2 37,-2-1-34,3 1 19,-3 1 7,0-3-3,4 2-23,-3-1 34,4-4-11,-4 5 14,4-5-29,-3 6 14,3-6-10,-3 6 3,3-6 11,0 0 4,0 0-7,0 0-11,0 0 10,0 0-3,12 0-19,-12 0-11,0 0 30,14-5-22,-8 3-1,1-1-10,-1 1 10,-6 2 12,12-5-19,-6 2 8,0 2-1,-6 1-3,12-4-11,-8 1 14,-4 3 12,10-1-15,-5-2 22,-5 3 11,11 0 4,-11 0-33,8-1 0,-8 1 7,0 0-15,13 1 7,-13-1 23,9 3 11,-4 0-30,-5-3 16,9 5 10,-4-4-18,0 2 3,-5-3 15,9 5-29,-3-1 3,-3-2 27,-3-2-16,9 6-11,-5-6 27,-4 0-20,8 5-3,-8-5 8,6 4-4,-3-1-12,-3-3 23,7 2-11,-4 1-8,-3-3 15,5 4-29,-5-4 18,7 6 0,-4-4 7,-3-2 1,3 5 3,-3-5-26,7 2 19,-7-2 18,3 3-11,-3-3-11,0 0 37,6 4-22,-6-4 11,0 0 34,6 3-45,-6-3 18,0 0 38,0 0-56,0 0 18,15-4 1,-15 4-19,5-4 7,0 1-59,-5 3-26,8-4-64,-4 0-37,0 1-96,1 0-94,-5 3-112,8-4-561,-5 1 44,-3 3 141,7-4 38,-7 4 82</inkml:trace>
  <inkml:trace contextRef="#ctx0" brushRef="#br0" timeOffset="204337.637">1866 16629 33,'-4'-5'328,"4"5"-23,0 0-3,0 0-8,0 0-41,0 0-4,0 0-22,0 0 1,0 0-13,0 0 1,0 0 15,0 0-26,0 0-19,0 0-11,0 0-4,-10 11-22,10-11 0,-3 6 15,1 1-26,2-1 7,-1 1-18,0-1-16,1 1 35,0 1-42,0 0-19,0-1 42,-3 0-49,3 4-7,0-3-4,3 2-7,-3 2-27,1-1 27,0 0 14,1 1-29,0 0 18,-2 0-7,5 0-26,-5 0 18,1 1-26,2-1 16,0 1-16,1 2 4,-1-3 15,0 2-15,1 1 0,-1-1 26,3-2-41,-2 2 30,-1-2-7,1 2-8,0-4-15,1 0 8,0-1-34,1 3 15,-2-4 18,0 1-29,1-1-15,0 1 26,-2-4-37,4 2-4,-4-2 34,4-1-31,-4 2-3,1-4 45,2 1-37,1 0 3,-7-3 11,10 2 1,-10-2 21,11 0-3,-11 0-22,14-2 0,-7-1 29,0 0-29,2-1 11,-3 0 11,2-2-26,-1 0-1,0 0 31,1-2-26,1 0-4,-5 0 15,2 0 7,4-1 8,-3 0-23,0-2 15,-3 2-25,2-3 43,-1-1-25,1 1-4,-2 0 4,1-1-4,-3 0-3,2-2-1,0 0 12,1-1-8,-4 0-4,-1 3 12,1-5 3,1 3-7,-2 1-4,0 1-4,2-3 27,-2 2-12,-2-1-11,2-1-15,-2 3 15,1-1 38,0-2-34,-3 2 29,3 2-7,-3-2-11,2 0-26,-1 0 52,-1 2-7,1-1-26,0 3 3,-3-2 0,1 0 8,-1 2-19,-1-2 7,1 3 1,1-2 7,-5 3 4,4-1-1,2 1 24,-6 0-39,2 1-29,-1 0 41,2 0 0,-3 1 0,3 2 8,-2-3-19,1 3 7,0 0 11,1 2-10,0 0 18,-1-1-30,3 0-4,-4 2 34,9 1-34,-11-1 16,11 1-31,-17 1 27,10 1 14,0 2-14,0-2-12,0 1 41,-2 2-25,2 2-16,3 0-3,-6-1 29,2 3-11,2 1-22,-3 0 15,1 0 4,1 1-16,0 1 16,0 3 18,0-1 4,3 3-8,1-2-21,0 2-20,3 2-33,0 0-7,0 1-42,1 0-44,2 3-97,3 1-97,-1 1-36,4-2 6,1 0-454,1-2 97,-1-1-7,0-1 82</inkml:trace>
  <inkml:trace contextRef="#ctx0" brushRef="#br0" timeOffset="206678.1905">2314 16728 230,'0'0'283,"-2"-7"-22,2 7-12,-2-5-22,2 5-11,-3-5-3,3 5 10,-3-5 0,3 5-22,0 0 15,-3-7-33,3 7-23,-2-3-11,2 3 33,0 0-51,0 0 6,0-6-51,0 6 7,0 0 4,0 0-11,0 0-8,0 0 45,0 0-34,0 0-7,0 0-11,-2 18 7,4-11-15,-2 2 19,2 3-15,1 0 11,0 3-15,0 1 1,2 3 3,-2 0 7,1 4-18,1 1 15,-1 0-8,0 0 12,0 1-46,2-1 1,-5 0 60,2-5-64,0 0 15,-1-1 33,0-2-59,0-2 18,-1-2 12,1-1 7,-1 0-15,-1-3 8,2 2 7,-1-3 23,-1 0 18,0-2-15,1 0 26,-1-5-29,0 7-31,0-7 1,0 0-11,0 0 7,0 0 14,0 0 5,0 0-45,0 0 7,-2-22-11,2 14-18,1 0-4,-1 0-27,1-4 24,1 1-5,0-2-3,0 1-1,1-4 5,1 1 25,-1-3-29,4 2-12,-4-1 12,1 0 18,0 0-37,3 2 4,-4-1 18,4 1 1,-1 0 25,1 1-29,1 1 11,-2-1 3,0 2-14,1 1 41,0 0-12,-2 1-33,0 2 7,0 1-3,1 1-8,-2 1 0,3 2 4,-3-1 30,-4 4-30,12 0 19,-12 0 18,11 0-8,-11 0-3,7 9-22,-3-4 44,2 3 31,0 1-24,-2 1-10,3 0 15,-3 0 18,2 1-52,-3 1 7,4 1 4,-4-2 8,1 2-15,0-1-8,-1-2 15,-3 1-15,3-1 15,-2-2-11,1-1 45,-1 2-22,-1-4 40,2 2-45,-2-2-3,0-1 23,0-4-5,2 7 4,-2-7-33,0 0 22,0 0 11,0 0-40,0 0 6,0 0 5,2-20-19,-2 12-1,3-4 9,0 3 21,-3-3-55,5-1 30,-1 0-23,0-1 7,2-1 5,0 2-1,-1 1 34,1 2-30,-2 0 0,2 1 19,-3 1-19,-2 1 30,4 1-15,-1 1-15,1-1 41,-2 1-41,1 2 30,1 1 8,-5 2-27,8-2 4,-8 2 11,0 0 19,16 7-4,-12-4-26,0 3 41,2 0-4,-3 2-33,5 3 0,-5 0 10,0 3 9,4 0-1,-1 3 19,-2-1-19,3-1 16,-3 2-31,0 0 8,2-2 15,-4 2-15,3-2-23,-1-1 38,-1-2-23,3-2-18,-2 0 41,0 1-30,-1-4-4,0 1-7,0-1 0,0 0-19,1-4 15,-2 3 0,1 0 1,0-4 25,-3-2-41,6 3 34,-6-3-23,0 0-7,0 0 19,18-8 7,-12 3 11,1-2 22,-4-4-55,5 0 7,2-3 4,-3-2 15,3-2-45,0-4 0,0 1 15,-2 1 26,1-4-23,0 0-10,0-5 36,0 1-47,0 0-12,0-3 26,-2 3 0,2-1-3,-4 3-4,1 2-4,0-3 7,-5 3 12,5 0-8,-3 1-7,-2 3-15,2 0 18,-3 3 19,0-1-22,0 0 3,0 4-6,0 1 10,-3 1 0,2 0-15,-2 0 34,0 3-45,0 1 38,-1-1-27,-2 4 11,3-2 49,-2 3-22,-1 3 14,6 1-18,-11-3 11,11 3 0,-14 3 26,7-1 4,1 2-11,0 2-8,0 1 22,-1 0 19,0 2-11,2-1-3,0 4 10,0 0 4,-1 0 8,4 1-12,-3 3-11,2 0 42,2-2-20,-2 4-14,3 0 3,-1 1-7,1-1 4,1 2-19,2 0 0,-3-1 30,3 3-41,0 1 11,0 0 4,2 2-16,-1 3-14,0-3 30,2 2-19,-2 0 15,2 3-18,1-4 11,-3 4 29,2-3 4,-1 2-33,-1-3-4,0 1-34,3-2 23,-3-2 11,2 1-4,-2-2-41,0-2 15,-1-2-7,1 0-19,3-1 4,-4-3 3,1 1-26,1-1 8,-1-3-18,0 0 32,2-3-29,-5 0 15,5 0 22,-2-2-14,0 0-5,1-4 20,2 1-27,-7-3 11,11 0 30,-11 0-7,17-7-8,-9 2-18,1-4 29,1 0 19,0-2-26,1-3 4,0-1 22,3-2-12,-1 0 5,0-2 18,-2 0-33,2 0 7,-3-2 15,0 2-22,-3 0 18,0-2 0,-1 5 0,-1-2-10,-1 4 10,-3 0-4,1 0 27,1 2-19,-3 0 11,0-2 0,-5 3-3,4 2 7,-3 0-30,1 0 18,-4 1 16,2 2-52,-1 1 21,0 4 9,-2-2 3,1 3 18,7 0-21,-17 3 10,8-1-7,-2 5 11,1-1-7,-3 3 18,1 1-25,3-1-16,-2 3 26,-1 0-18,2-2-4,0 3-29,2 1-16,1 0-67,1-2 27,-3 2-123,6 0-42,0-3-103,2-1-42,-4 2-219,7-2-328,-2-3 112,3 0 78,-1 0 74</inkml:trace>
  <inkml:trace contextRef="#ctx0" brushRef="#br0" timeOffset="208130.1565">3361 17085 271,'6'-6'302,"-1"1"-64,2 1 19,-1-1-22,0-4-23,0 2 0,1-1-33,0 0-15,0-3-34,0 0 4,0-1 7,0 0-25,0-2-19,0 3-19,-1-4-19,2 0 31,-1 0-60,-1 1 22,-2-2-37,2 2 48,-2 1-18,2-2-5,-4 2-10,0 1-4,1 0-3,0 0-38,-3 2 7,0 1 38,0-3 15,-2 4-12,1 0 16,-2 1-16,1 1 31,0 1 17,-4 0-17,2 0-16,0 3 4,4 2-18,-9-4 55,9 4-14,-10 0 3,10 0 0,-14 1-7,8 2 29,1 0-7,-1 3-29,-2-1 36,2 3 1,0 0 44,1 3-67,0-1 34,-1 3-23,3 0 30,-1 2-26,3 0 8,1-1 3,0 3-18,-1 2-1,2-1-29,2 0 11,-1 2 15,3 1-11,-1-1-38,1 3 31,2-3-20,-3 2-3,3-2-7,0 1 10,-1-4-14,1 2 0,1-3-19,-1-1 8,2 0 11,-2-2-30,-3 0-8,3-1 16,-1-1-5,-1-1-40,0-1-11,0-2 14,0 1-7,-1-3 4,1 1-15,1-3 26,-2 0 7,2-2-11,-6-1 30,0 0-26,15-4-18,-10-1 33,2-4-8,-4 1-7,1-4 3,2 1-25,-1-4 3,1 0 16,-2-2-46,2 0 27,0-5-19,0 0 30,2 0-19,-3 1 7,1 0 5,1 1 6,0 1 5,-1 0-12,-1 2 38,0 2 7,-1 0-30,3 1 8,-3 4 10,-1-1 16,0 2-8,1 0 27,-1 4 3,0-2 0,0 2 26,1 3 0,-4 2 11,8-2 16,-8 2-16,0 0 37,13 7-21,-9-3 3,2 6-27,1-3 20,0 2-1,-3 4-18,3-1 15,-1 1-8,1 1-7,-1 1-11,-1 0-12,1 1 8,-2-1-7,2 1 10,-2-3 8,-1-1-7,0 0-11,0 0 33,-1-3-56,0 1 4,1-2 26,-2-1 3,1-2-21,-1-1-1,2 0-7,-3-4 15,0 6-34,0-6-3,0 0 3,0 0-7,0 0 40,-6-15-21,5 8-12,-2-2 8,3 1 7,0-1-41,0 1 15,0-4 23,0 2-23,0-1-15,3-1 12,-3-1 25,3 1-22,1-2-11,-4 1 0,5 2 7,0-4 45,-1 4-52,0-2 26,0 1 0,4 2-18,-3 0-5,1 2-6,-1 0 36,-1 0-29,1 1 14,0 0 8,1 2-7,-1 2 3,1-2 4,0 1 4,0 2 37,-6 2-30,11-1 8,-11 1-23,0 0 22,14 5 9,-8 0-39,-1 0 42,0-1-7,-1 2-27,2 1 26,-3-2 4,1 2-22,-1-1 15,2 1-1,-4-2-18,2 2-7,-1-1 18,2-3-15,-3 2-7,1-1 22,-2-4 30,3 7-30,-3-7-3,4 5-5,-4-5-25,0 0-41,0 0 26,0 0 11,0 0-23,7-12 19,-3 3-22,-1 0-4,-1-2 4,3 2 4,0-3 3,2 0-3,-1-1 18,3-1-22,-3-1 29,1 3-25,2 0 37,-1 1 3,-3-2 1,4 4 3,-1-2 1,-2 4-27,0-2 56,1 3-63,-2-1 40,4 3-6,-5 0 44,2 0-27,-1 0 13,1 3 6,-6 1 19,13-2-15,-13 2 16,11 4 17,-4-1-44,0 1 26,-2 2 12,3 1-5,-2-2 34,-1 4-29,2 1-20,-1 0 46,0 2-42,-2-1 12,2 1-19,-2 3 18,1-1 5,-2 0-5,1 0 19,1 1-18,-1 2-12,-3-5-11,2 2 42,-1 1-35,-1-1-21,2-1 40,1 2-7,-1-3-45,-3-1 26,4 1-7,-3-2-37,2-1-12,-1 1 15,-2-2-14,3-1-16,-2-2-11,2 0-22,-2 0-33,1-1-12,3 0 0,1-1-74,-6-3-63,7 0-38,-7 0-130,0 0-22,20-2-149,-15 0-481,4-3 49,-2 0 156,3-2 71,-2 2 48</inkml:trace>
  <inkml:trace contextRef="#ctx0" brushRef="#br0" timeOffset="208481.3874">4701 16649 52,'0'0'484,"0"0"-12,0 0-14,0 0-22,0 0-30,0 0-15,0 0-26,-6 14-34,6-14-14,-1 7-31,1-7-21,-2 4-9,2-4-40,0 8 4,0-8-52,0 5-23,0-5-48,0 0-19,2 8-63,-2-8-71,0 0-71,0 7-145,0-7-152,1 2-64,-1-2-469,0 0 120,2 6 47,-2-6 150,0 0-8</inkml:trace>
  <inkml:trace contextRef="#ctx0" brushRef="#br0" timeOffset="208729.5521">4668 17048 335,'0'0'383,"2"4"-48,-2-4 4,0 0-60,0 0-59,0 0-38,0 0-3,0 0-34,0 0-52,0 0-26,7 3-89,-7-3-67,0 0-64,0 0-22,0 0-67,0 0-436,0 0-3</inkml:trace>
  <inkml:trace contextRef="#ctx0" brushRef="#br0" timeOffset="211274.2411">5318 16572 33,'0'0'294,"0"-6"15,0 6-22,0-6 18,0 6-11,0-6-63,0 6 22,0 0-33,2-5-4,-2 5-34,0 0-33,0 0 37,0 0-22,-2-7-33,2 7-27,0 0 34,0 0-45,0 0 41,0 0-11,0 0-19,0 0 0,2 22-18,-4-16 10,1 2 1,1 0-22,-3 1 14,0 1 27,2 0-57,-2 2-3,2 0 26,-1 0-30,-1-1-4,2 1 12,-2 1 0,2-1-38,-2 1 11,0-2 8,2 2-22,-1-4-4,-1 2 7,0-2 27,1-2-23,-1 0 0,2 0 7,-1-2-25,2 1 18,0 0-19,0-6 15,-2 8 8,1-4 0,1-4-15,-1 8 7,1-8 4,-3 3 8,3-3 14,0 0-37,0 0-3,0 0 3,0 0 11,0 0-25,0 0 3,0 0 7,0 0-3,0 0 3,9-15 8,-6 9-4,1 2-14,1 0-12,-1-2 33,1 1-25,0 0-1,4-2 42,-1 2-41,0-2 18,0 2-8,1 0-25,-1 1 18,2 0-11,-3 1 15,1 0-26,1 2 0,-3 0 19,-6 1 14,18 0-14,-10 0-15,1 1 3,-2 2-3,2 1-1,-1 0 8,-1 1 27,3 4-46,-3-2 15,-1 1 16,-1 2 21,1 2-14,1 0-15,-1 1 0,-1 0 3,0 2 23,-3-1 11,1 0-41,0 1 4,-1-2 26,-2 1-34,0-1 31,-2 0 17,1 0-21,-4 2-42,1-1 23,-2-2-7,2 2 6,-4-1-14,-1-2 34,1 0 10,-5 0-33,5-2 12,-4-1 18,-1 0-8,3-1-7,1-3 22,-4 2-10,2-2-31,-1-1 15,0-2 23,2 2 7,1-3-15,0 1 23,0 0 21,9-1-21,-16 0-12,16 0 23,-11 0-12,11 0 12,-10-2-4,10 2 0,-9-3 11,9 3-41,-5-4 30,5 4-15,-5-4 0,5 4 15,-2-5-22,2 5 0,0 0-8,-3-5-11,3 5 18,0 0-14,0 0-11,-3-5 10,3 5 1,0 0-63,0 0-57,0-6 8,0 6 4,0 0-56,0 0-30,0 0-48,0 0-97,0 0-49,0 0-22,0 0-346,0 0-82,0 0 41,0 0 49,0 0 148</inkml:trace>
  <inkml:trace contextRef="#ctx0" brushRef="#br0" timeOffset="212041.7495">5326 16526 394,'-2'-6'372,"2"6"-10,0 0-35,2-4-25,-2 4-1,0 0 12,0 0-45,0 0-11,0-5 30,0 5-34,0 0-30,0 0 19,0 0-11,0 0-37,1-8-8,-1 8-22,0 0-19,0 0 15,0 0-22,1-5-8,-1 5-26,0 0-7,0 0 30,8-3-49,-8 3 0,0 0 0,9-4-18,-9 4-15,9-1 10,-9 1 13,10-1-16,-4-1-4,-6 2 4,15-1 15,-9 0-56,4 1 23,-1-2 37,0 2-57,-1-1-6,5 0 14,-5 1-14,-8 0 3,20 1 11,-10-1 1,0 0 25,3 0-33,-2 1-4,2-2 8,1 2-8,-1-1 19,2 0-1,-1-1 5,0 0-30,-1 1 22,1-2 0,-1 2-11,1-2 18,-3 2-11,1-3 12,2 1-30,-3 0 11,-1 1-12,1-3 20,-1 2 10,-1 1-7,-1 1-3,0-2 36,-8 2-59,12-4-4,-5 3 1,-7 1-49,9-2-53,-9 2-36,8-2-42,-8 2-14,6-2-112,-6 2-86,0 0-115,0 0-506,0 0 14,0 0 176,0 0 104,0 0-12,0 0 123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20:03:13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1425 16804 223,'7'-5'283,"-3"0"-4,-1 1 19,3-1-56,-5-1 19,4 4-1,-1-5-29,-3 2 11,5 2-15,-2-3-7,-4 2-34,4 0 8,-4 4-27,6-7 16,-6 3-35,4 0 13,-4 4 10,3-5-37,-3 5 41,7-7-30,-7 7 23,1-6-57,-1 6 5,2-5-16,-2 5 34,3-4-52,-3 4-4,4-4 8,-4 4-23,0 0 19,1-5 0,-1 5-22,0 0 25,2-5-6,-2 5-39,0 0 35,0 0-42,0 0 53,0 0-45,0 0-7,0 0 3,0 0-4,0 0 5,0 0-24,0 0-10,0 0 11,0 0 0,-13 12-11,6-6-4,4-1 15,-1 2-15,4 1 26,-6 2-15,2-1 33,0 2-40,1 0 0,-1 1 11,-2 2 15,3 1-23,2 1-7,-5 1 15,3-1 11,-1 3-22,1-1 18,1-1 0,-1 3-14,1-1-12,1 0 45,-2 0-41,3 1 0,0-1 45,0 1-15,0-1-27,3 0 31,-3-2-12,3 0-41,-2-2 27,3 1-19,-1-2 33,-2-2-18,1-1-30,1-1-11,1 1-4,-1-3 44,0 1-47,-2-3 6,5 0 20,-5-1 3,3 0-4,2-2 8,-6-3-8,10 2 8,-6 0 19,-4-2-23,0 0-19,16-5 19,-9 1 19,0-1 15,-3 1-45,4-3 33,0 1-22,0-2 26,0-3-11,2-2-37,-1 1 30,1-2-1,0 2-14,0-5 15,1 0-8,2 2 0,-5-3-8,1-1 31,2 1-27,-1 1-7,-1-3 41,2 3-60,-3-1 19,1 0-3,-1 2 17,-1-2-6,-1 2-23,1 1 11,-4 0 15,1 1 11,3-1 12,-4 1-19,0 2-8,-2 0-7,0 1 7,1 0 19,-1-1-14,-2 1-20,1 2-3,0-2 3,0 2 27,-2 0-38,1 0 23,0 1-1,-1 0-25,-1-1 22,2 4-26,-2-2-15,-3 0 15,2 0-26,0 3 40,0-3-36,1 3 29,-3 0 19,-1-1-7,2 2-1,-2 1 8,2-1-11,5 3 14,-12-4-14,5 3 19,7 1 18,-13-1-15,13 1 11,-14 1 4,14-1 0,-13 1-15,4 1-7,1 0 22,1 1-19,-2 1-14,2 2 44,-2-2-19,0 4 23,-1 2-22,-1 1-8,1-1 37,0 3-18,0-1-8,0 2-29,2 1-16,-2 3-7,0 0-59,3 1-23,0 1-96,0 1-72,0 1-341,1-1-262,2-3 94,1 1 11,1-2 159</inkml:trace>
  <inkml:trace contextRef="#ctx0" brushRef="#br0" timeOffset="1644.0903">1911 16951 174,'3'-4'295,"-3"4"-31,0 0-33,0 0-15,1-6-30,-1 6-30,0 0-11,0 0 4,0 0 4,0 0-60,0 0 30,0 0-22,0 0 10,3 17-7,-3-12 4,-1 5-29,1-3 25,-2 3-52,1-1 30,-3 4 11,4-1 134,-6 4-22,3-1-30,-1 1-4,0 2-14,1-2 10,-3-1-29,-1 3-15,3-2-8,-2 1 4,1-2-18,0-2-23,-1 1 15,1-3-30,4 0 23,-6-2-8,2 1-3,0-2-38,2 0 8,-1-2 36,-2 0-21,3-1-23,-2-2 19,2 2-45,3-5 12,-7 4 10,7-4-11,-7 0-22,7 0-14,0 0 10,0 0 26,-6-11-22,8 5-7,-2 6 18,4-13-11,1 2 22,1 0-48,0-1 45,-1-2-19,4 1-23,-2-1 42,4-2 0,1 0-27,3 0-10,-4-2 25,3 3 4,-1 0 0,3 0-22,-2 1 11,0 0-33,3 0 29,-4 4-30,-1 0 34,1 1-3,-2 1-20,-1 1 23,-1 2-22,2 0 3,-4 3-10,0-1 10,3 2 15,-10 1 1,11 0-5,-11 0 45,12 6-18,-5-3-38,-3 3 34,2 2-7,-2 0 3,-1 2 11,-2-1-29,1 4 25,2-1 23,-4-1-44,0 1 59,0 3-64,0-1-11,-4-2 53,4 0-34,0 0 30,-2-2-34,2 0 4,-1-3 11,1 1 4,-2-1-7,2-2 21,-1-1-47,1-4 10,0 7-7,0-7-3,0 0 7,0 0-12,0 0 1,10-15 14,-7 9-3,5-2-22,-4-1 14,3-1-7,1 0-4,3-2 30,-1 0-3,0 0-9,2 1-40,-2 0 26,3-1 15,-3 3-11,-2-1-8,1 3 30,-1-1-34,-2 1 34,2 0 0,0 2-22,-3 0 15,1 3 7,-1-1 11,-5 3 11,8-3-3,-8 3-1,0 0 38,11 6-37,-11-6 7,4 8 22,-1-1-14,-3 0 18,3 2-15,-3 1 23,0 2 3,0 0-33,0 0 11,1 3-11,-1-2 18,0 0-44,0 1-12,1 0 23,1-2-19,-1 2 19,1-2-18,0-2 3,0 1 14,1-1-6,0-2 11,0-1-27,2 2 4,-2-4 1,1 0-12,0 0-11,2-3 7,0 1 34,-6-3-4,14-3-15,-14 3 4,18-5 15,-8-2 11,3-3-37,1-1 11,-1-2-11,5-4 11,1-3-45,0-2-14,1-3-5,7-7-21,-2-5-16,2 2-14,0-2-12,0-1 12,-2 1 3,-1 0-26,-2 2 12,-1-2 7,-2 7-26,-4 2 25,0 2-3,-2-1 38,-1 1-31,-3 4 42,0-1-8,-2 3 23,-2 2-27,-2 2 15,0-1 26,-2 4 8,-1 1-7,0-2 3,0 3 0,-1 2 15,-1-3 3,1 6 27,-2-2-19,-2 2 23,2 0-1,-1 3-22,-2 1 26,6 2 23,-10-2 3,10 2-4,-14 5 12,5-3-15,2 5 3,-1 0 8,-1 0 0,4 1 23,-1 2 3,-4 1-4,2 0-11,2 1 23,-3 2-23,3 0 15,0 3 11,-1-2 34,1 6-57,-5 0 16,5 0-8,2 3-7,-5-1 15,2 6-8,-2 1-3,1-1 14,1 2-21,3 0 6,-6-1-29,3 2 7,-1-3 11,3 3 1,-1-2-8,1-4 15,0 0-30,-1-2-4,3 1 15,-1 0-22,1-4-4,-1 0 8,2-2 11,0-2-38,-1 3 16,0-1-19,1-3-4,2 1-15,-1-5 0,1 4 12,0-3-49,0-1 3,1-1-21,1 0 44,1-3 3,1-1 5,-1-1 14,5-2 8,-1-1-7,0-2-16,-7-1 38,19-5-12,-5 0 8,1-2-15,0-2 19,4-3 11,-3-1 26,4-3 7,1-1 16,-4 0-23,-2 1 26,1 0-8,-4-1 1,0 3-42,-2-1 23,-2 2 11,-2 2-25,0 1-5,-4 1 0,0 0 1,-2 1-12,0 1-4,-2 0-11,0 2-18,-4 0 3,1 3 23,5 2-15,-13-3 33,4 4-44,0 2-38,-2 1 12,0 2-52,1 2-79,-3 1-71,3 3-59,-1 0-525,0 0-89,2 0 89,1-1 86,1-2 55</inkml:trace>
  <inkml:trace contextRef="#ctx0" brushRef="#br0" timeOffset="3100.0631">2871 17322 26,'6'-3'242,"1"-1"0,-1-1-30,2-1-15,0-2-33,3 0 22,-1 0-22,3-2-23,1 1-18,3-5 60,0 2-60,0-1-27,3-2-25,-2 3 18,-1-3-44,3 0 0,0 2 18,-3-4 0,1 1-10,-4 0-31,3 0-7,-4 1 26,1 0-11,-4 3-19,0 0 11,0-2 23,-3 5-38,-2-2-25,1 2 6,-2-1 12,-1 0 0,1 2-26,-3 2 49,-1-2-61,2 1 20,-4 2-5,2 0 1,-2 1 15,-4-2-23,4 2 78,2 4-40,-10-4 14,10 4-22,-12-1 15,12 1 15,-15 3-12,8 1 23,-2-1-11,-1 2 30,0 1 22,2 2-56,-5 0 52,3 1-19,-2 3 46,3-1-42,1 3 4,-2-2 0,0 2 4,1 1-19,-1 4 19,1-3 33,3 3-59,-1-3 7,4 1 15,-4 0-11,3 3-8,-2-2-7,3-1 0,-1 0 11,4 0-15,-1-2-22,-1-1 26,2 1 4,0-1-1,2-2-25,-1 0 3,2-1 12,-2-2-45,1 3 33,1-4-7,1-2-19,-3 2 34,3-3-30,2-1 7,-5 1 12,4-1-8,0 0 0,0-2 4,-5-2-22,11 3 11,-7-1-1,-4-2-14,13 0 7,-13 0 4,13-4 8,-5 1-12,1-2 8,-2 0-15,4-1 37,0-2-23,2 0-10,0-3-41,2-2 22,-2-2-8,5 1 4,-2-3 8,5-3-23,-2-1-11,0 4 4,2-3 4,-1 1 11,0 3-16,-5 1-21,0 3 37,0-2-23,-4 3 23,-1 2 26,0 1 11,-1-1-11,-4 4 11,1-2 11,1 2-11,-1 0 4,-2 3-16,-4 2-3,6-3 27,-6 3 3,0 0 3,0 0 27,5 10 3,-5-4-7,0 2-41,-1-1 71,1 3-30,-3 2-15,0 1 30,0 0 3,0 1-21,-1 0-9,0 2 9,0-3-9,0 4-14,1-5 19,-2 2-1,3-2 1,-3 0-30,4-1 22,-6-2 15,3 3-12,1-6-3,0 3 0,-2-2 12,3 0-9,1-2 12,-2-1 4,-2 0 15,5-4-8,0 0-8,-5 4-14,5-4 22,0 0-29,0 0-34,2-17 18,0 12 27,0-5-12,3 0-4,0-2 1,2-1-15,0-2 3,4-3-7,-1 2 4,1-3 3,3 1-21,1 2 10,0-2 15,-1 1-7,2-1 3,-1 3-18,0-2 15,1 4 3,-3 1-18,-2 1-19,2 1 49,-3 0-30,-3 3-12,2-1 23,-1 4 4,-1-1-26,-1 1-1,-1 2 20,-5 2 10,0 0 4,16 4 12,-13 0-9,-3-4 27,4 10-22,-3-3 26,1 1-8,-2 2 19,0 2-38,0-1 35,0 4-16,-2 1-15,1-1-11,-2 2 0,-1 0 16,2-2 2,-2 2-14,0-4-7,1 0 40,0-1-14,1-1-12,-1-2-7,0 1 11,3-3-4,-3 0 19,3-2 0,-4 0 4,4-5-12,-3 5-7,3-5 0,0 0 12,0 0-23,0 0-1,0 0-40,7-21 11,-3 13-7,2-2-19,1-2 19,1 0 11,1 0-19,1-1 4,0 1 7,-2 0-3,4-1 7,-1 1 15,1 1-11,1-1-4,0 0-4,0 0 19,-2 3-18,2-2 10,-1 3 8,0 0-22,-2 1 3,1 0 4,-1 3-3,0-1-8,-1 1 33,0 1-37,0 1 19,-1 1 4,-8 1 3,13-1-7,-13 1-4,13 2 41,-7 0 0,0 2 4,-2 1 11,1 1 7,-2 1 23,1 0-8,-3 3-3,1 0 29,-2 2-22,0-1 8,0 0-5,0 1-25,0 0 0,0 2-8,-2-3 0,2 2 15,-1-3-22,-1 1 0,2 0-19,0-1-74,-1-1-15,1-1-53,0-1-29,0 3-59,1-3-83,-1-2-122,5 2-34,-1-4-484,0-1 44,-4-2 124,13 0 40,-2-4 79</inkml:trace>
  <inkml:trace contextRef="#ctx0" brushRef="#br0" timeOffset="3288.1818">4393 17008 372,'0'0'588,"1"-4"-48,-1 4-11,0 0-38,3-5-78,-3 5-44,0 0 26,0 0-116,0 0-71,0 0-36,0 0-76,0 0-92,0 0-86,0 0-89,0 0-145,7 16-626,-11-12 63,4-4 123,-1 11 19</inkml:trace>
  <inkml:trace contextRef="#ctx0" brushRef="#br0" timeOffset="3504.3245">4349 17307 573,'-2'4'681,"2"-4"53,-1 8-49,1-8-52,-1 5-45,1-5 37,0 6-85,0-6-37,-2 6-12,2-6-74,0 0-29,-2 4-27,2-4-30,0 0-29,0 0-71,0 0-123,-2 5-108,2-5 0,0 0-41,0 0-194,0 0-197,0 0-860,0 0 127,0 0 81,0 0 154,0 0 40,11-19 130,-8 9 60,3-2 108</inkml:trace>
  <inkml:trace contextRef="#ctx0" brushRef="#br0" timeOffset="6996.6431">5309 16987 14,'-3'-5'261,"3"5"-4,0 0-49,0 0 20,0 0-20,0 0-14,0 0-1,0 0-21,-2-5-27,2 5-11,0 0 22,0 0-7,0 0-19,0 0 4,0 0-3,0 0-8,0 0-23,0 0-7,0 0-3,0 0 14,-1-7-7,1 7-16,0 0-2,0 0-27,0 0 11,0 0-18,0 0 11,0-5-23,0 5-3,0 0 15,0 0 10,1-7-14,-1 7-3,0 0 21,0 0-22,0-5-18,0 5 11,0 0-4,0-7 7,0 7 20,0 0-31,0-6-4,0 6 12,0 0-37,0-8 37,0 8-27,2-5 5,-2 5-1,0-5 19,0 5 23,0-7-34,0 7-1,0 0 1,0-7 19,0 7 14,0 0 1,1-5 18,-1 5-19,0 0 15,0 0-14,0 0 22,-1-5-49,1 5 52,0 0-25,0 0-8,1-6 18,-1 6-14,0 0-12,0 0-18,0 0 4,0 0-4,0 0-15,0 0 0,0 0 0,0 0 11,0 0 11,0 0-3,0 0-12,-4 16-7,2-9 45,2-1-30,-2 2-19,2 2 12,-2 0-19,1 2 29,-1 0 8,2 2-37,-3 3 7,2 1 38,-2 1-30,-2 2-1,1 2-6,-1 0 6,2-1 8,-2 2-3,0-2 22,1 1 37,-2 0-38,1-1-14,1 0 23,1-3-16,0 0-11,-1-1 4,1 0 7,-1-2 4,0 0-11,-1-1 41,3-3-22,-1 0-23,0 0 7,0-2 42,2 1-41,-4-3-12,4-2-14,-1 2-23,0-2-30,-1 1-25,2-3-16,-1 1-70,1 1-45,1-6-108,-3 7-30,3-7 56,-3 2-599,3-2 26,0 0 37,0 0 86,0 0 66</inkml:trace>
  <inkml:trace contextRef="#ctx0" brushRef="#br0" timeOffset="7704.1133">5713 16922 178,'0'0'242,"0"0"8,4-5 33,-4 5-79,0 0 9,0-5 3,0 5-12,0 0-14,0 0-15,0 0 19,0 0-56,0 0 25,0 0-17,-20 7 6,15-4-29,-1 2-11,-4-1-19,2 2 0,-2 1 4,-3 3-4,2-2-8,-2 3-25,-3-2 7,3 1 0,-2 0-26,2 2 7,-1-4 12,1 3-23,0-3-3,0 0 3,1 1-26,-2 0 19,4-2-11,2-2-8,-3 1 7,2-1-10,-1-1-12,2 0 4,0-1 26,3 1-15,-1-1-3,-1 0 7,3-1 29,4-2-47,-8 6-12,3-5 48,5-1-18,-5 4 0,5-4-4,-5 3-7,5-3 7,0 0 4,-5 4 18,5-4-29,0 0 4,0 7 29,0-7-7,4 6-38,-4-6 16,6 5-27,-4-2 26,3 1 5,-2 0 3,2 1-8,0-1-7,3 1 7,-2 1 1,0 0 11,2 1-31,0-1 16,-1 1 18,2 0-33,-2 1 15,1 0 15,1 0 7,-1 2-19,-2 1 8,5-1-4,-2-1 49,-4 1-31,3-1 5,0 2 18,-1-1-18,0 3-5,-1-3-17,1-2 29,-2 4 3,1-2-7,0-1 4,-1-1 15,1 2-15,-2-2-7,0-2-4,1-1-8,-3 2-7,1-3 3,0 0-3,0 2 11,0-3-15,-3-3-33,5 6-15,0-5-52,-5-1-27,7 2 86,-7-2-115,0 0-97,10 0-331,-10 0-339,0 0 92,12-4 80,-7 1 36,-1-1 119</inkml:trace>
  <inkml:trace contextRef="#ctx0" brushRef="#br0" timeOffset="9068.018">6154 16905 141,'0'-7'208,"0"7"-3,0 0-7,0 0-23,0 0-12,-5-4 9,5 4-20,0 0-25,0 0 7,0 0 0,0 0 7,0 0-33,0 0-3,0 0-5,0 0 23,0 0-30,-12 9 11,10-5 1,-2 1-53,4-5 11,-5 7 8,3-2-19,-1 0 11,0 2 34,1-2-34,-1 5 8,-3 0 7,3-2-22,-2 0-8,0 2 20,1 2-1,0-1-4,0 2-4,-2 2-10,-1 0 40,0 2-29,-1 2-12,2 0 41,-3 0-48,2 3 30,-1-3 7,-2 3-3,1 0-19,1-3 3,-2 4 5,0-4 32,2 2-40,-2-1 4,1-1 3,2-3-29,0 0 10,0 0 5,1-3-23,-2 1 30,2-2-38,0-1 23,2-2-19,-2 0-3,1 0 18,0 2 19,3-6-26,-2 2 3,0-2 5,1 0-20,0-1 1,0 0-23,0 0 8,-1 0-19,4-4 34,-4 6-16,4-6 16,0 0-15,-6 2-27,6-2 27,0 0-30,0 0-11,0 0-15,4-16 0,-2 11 3,2-3-18,1-2 15,0 0-41,1-2 138,3-2-34,1-3-34,0-2 1,1 1-19,2 1-26,0-4 48,2-1-3,1 0-4,-2 5 4,-1-4 3,2 3-3,0-1 14,-1 2-18,-1-1 26,2 0-22,-2 2-8,-1 1 12,-1 2 21,0 0-25,0 0 7,0 3 30,-1-1 0,-1 3 11,-1 1 0,-1 0-7,0 1 3,0 0 8,-1 0-1,-1 3 24,1 1-24,-2-1 5,2 2 7,-6 1 18,0 0 16,0 0-4,17 2-1,-17-2 23,7 7-33,-4-4-15,1 4-19,-1 0 22,-1 0 15,0 1-3,0 2 18,2 0 12,-4 4-16,1-2 12,1 0 3,-2 2-11,1 3 41,-1-2-33,0 2 26,1 0-8,-2 3-18,1-1-12,1-3 4,-1 4-37,0-2 34,2 0-23,-2 1 0,1-4 45,1-1-79,-2-1 16,1-2-16,1 2-18,-2-4-22,1 3-30,0-4-34,2 1-3,-3-2-60,2-1-4,-2-1-22,1 1-52,-1 0-67,2-2-127,-2-4-245,1 7-365,-1-7 78,0 0 115,0 0 104,0 0 72</inkml:trace>
  <inkml:trace contextRef="#ctx0" brushRef="#br0" timeOffset="9596.3716">6016 17312 96,'0'0'540,"-2"-4"-82,2 4-19,0 0-29,0 0-27,0 0-6,0 0-16,0 0-45,0 0 4,0 0-85,13-6 14,-8 3 1,2-1-34,4 1 3,1-1 16,2-1-45,0 0 15,4 0-49,2-3-11,3 1-29,-3 0 29,2 0-63,-1 3-23,-1 0-21,-1 0-35,0 1-92,0-2-26,-1 3-90,-2 1-30,-1 0-122,0 0-131,0 1-487,-1-2 152,-1 0 11,-1 2 71,1-2 93,0 1 60</inkml:trace>
  <inkml:trace contextRef="#ctx0" brushRef="#br0" timeOffset="10407.9093">7064 16905 201,'0'0'230,"0"0"-32,0 0-20,0 0-3,0 0-41,0 0 0,0 0-33,4 10 22,-4-10 3,0 0-32,0 0-16,4 5-8,-4-5 5,0 0-4,0 0-1,0 0-3,0 0-3,0 0-5,0 0-14,0 0 26,0 0-23,0 0 8,0 0-30,0 0-7,0 0-12,0 0 8,0 0-15,0 0-7,0 0 18,0 0-26,0 0 26,0 0 19,-17-8-27,17 8-29,0 0 15,-14-4 8,7 4-20,7 0 5,-11 4 21,4-4 23,-2 1-44,9-1 36,-14 4 31,5-1-38,1-1 30,-2 3 7,0-1 23,1 1-15,-1 0 22,1 2-18,-2 0 48,-2 0-15,2 1 3,-2 3-21,2-2 52,-2 3-60,2 0-4,-2-2 37,-2 6-14,3-3-30,-2 4 3,3-2 42,-3 1-8,2 2-22,2-2 7,-2 1-11,3-3-7,1 3 25,-2-2-7,1 0-3,2 1-23,-1-3 11,1 3-11,-1-1-7,3-1 11,1 1 37,-2-1-52,1 0-4,2-1-22,-2-3 22,3 2-3,2 0 10,-3 0-3,1-2 19,1 2-19,-1-3 0,2-1 15,0 1-26,2-1-8,-1-1-3,-1 1 7,3-2-12,-1 0 31,-2 2-34,5-2 15,-2-1-37,-1-1 15,4 3 11,-3-3-34,0 2 12,1-3-27,0 2 4,2-1-33,0 1 18,1-3-29,-1 0 48,-1 1-30,-5-3 26,16 1 19,-9-1-22,0 2 3,-7-2 4,17-3 0,-10 2 0,2-1 15,-2 0 7,4 0-7,-3 0-1,0-1-21,1 0-1,1-1-7,-1 0 4,-2 1-15,0 0 4,1-1 14,1 2-25,-2-1-23,0 0-8,0 2-47,-1-3-31,1 1-14,-7 3-5,12-6-36,-6 5-26,0 0 100,1-4-123,-3 3-562,3-1 52,0 0 112</inkml:trace>
  <inkml:trace contextRef="#ctx0" brushRef="#br0" timeOffset="11735.7918">7498 16903 163,'0'0'239,"-2"9"14,0-6-37,2-3 26,-3 9-45,0-2-3,1-1 10,0 3-10,-3 0-8,2 1-29,-1-1 36,-1 2-51,2 0 25,-2-1-10,1 3-23,-1 1-15,-1-2-15,2 3 164,-2-1-22,0 3-27,1-2-6,-2 2-38,1-2 15,1 1-1,-1 1-36,0-1 7,-1 3-7,0 2-27,0-4-3,0 1-4,0 1-11,1-1-7,-4 0-27,5 1 42,-3-4-34,3 1-30,-3-1 30,3 0-30,-2 0-7,2-3 7,0 2-19,0-3-10,3-2 21,-3 2-14,0-1 0,1-2-23,0 0-18,1-1 0,0-1-23,-1-1-18,4 1-22,-4-3-27,1 2 1,3-5-8,-4 6-34,2-3-18,2-3-37,-4 4-56,4-4-67,0 0 29,0 0-51,0 0-20,0 0 61,0 0-27,4-18 49,-2 15 37,0-4 4,1 1 66,1-1-32,-2 2 73,2-2 57,-1 0-75,0-2 112,2 2 11,-2-3-4,2 2 48,0-1 35,-1 0-113,0 1-14,0-1 18,1-1 63,-1 3 8,1-2 45,1 1 36,-3 1-17,2-1 10,-1 1 34,0 0 15,0 2 14,-1-2-21,3 2 32,-3 0-66,1-2 4,0 4 3,0-2-7,1 0-8,0 1 34,2-2-4,0 0-33,1 1-1,0 0-25,-1-1 11,2 2-4,-1 0 26,1 0-19,-1 0-3,-1 1 11,1-1 22,0-1-29,0 3 3,-3-1-22,3 1 3,-8 2 27,10-4-30,-3 2 11,-7 2-4,10-1 0,-10 1-11,10 1 15,-10-1-11,11 2 4,-11-2-1,10 4-14,-6-1 7,2-1-3,-3 2-5,3 1-14,-1-2 15,-1 2 7,2 0-19,-2-1 23,0 0 8,2 3-16,-4-1 15,2-3-11,0 4 0,-2 0-14,1-1 25,-2 0-7,3 0 11,-3 2-11,1-1-4,-2 0 11,0 0 0,0-1-3,-2 2 3,1-1-11,-3 0 4,2 1-26,-4-1 7,0 2 34,-1-1-34,-2-1-7,3-2 0,-3 3-8,-2-2 34,-3 2-56,4-4 52,-3 1-18,1 2-31,-2-2 5,2-2 18,0 2-4,2 1-22,0-3 26,-1 1-18,2 0 22,1-1-53,2-2 5,-2 2-16,2-2-26,6-1 5,-10 4-38,7-1 3,3-3 8,0 0-55,-11 2-5,11-2 1,0 0-64,-7 4-15,7-4-78,0 0-63,0 0-19,0 0-100,0 0-436,0 0 108,0 0 19,0 0 74,0 0 104</inkml:trace>
  <inkml:trace contextRef="#ctx0" brushRef="#br0" timeOffset="13503.9632">8363 16941 40,'0'0'202,"0"0"17,0 0-21,0 0-38,0 0-4,0 0 12,0 0 3,0 0 0,0 0-29,-13 6-5,13-6 12,-3 7-4,3-7 8,-3 8-15,3-3-4,-1 1 22,-1 1-14,1 0-1,0 1 19,-2 1-11,0 2-15,3-2 26,-3 3 8,0 0-4,-1 2-12,0 1-6,-3 2-9,4 0-21,-3-1 14,0 6-22,1-2 0,-3 1-11,2 1 0,-1-3 25,1 1-51,0-2 22,-2 1-3,4 0-12,-2-2 26,2 0-18,-1 0-19,-1-1 7,1 1-14,1-2-8,-1-1-11,1-1-4,2-1 4,-1-1 15,0-1-37,-1-2 3,3-1-37,-2 0 0,1 0 8,1 0-27,-2-2-14,2 0-49,1-5-45,-3 7-21,3-7-12,0 0-38,0 0-32,0 0 77,0 0-111,0 0-41,0 0-611,0 0 37,3-21 68,-2 14 100,2-3 78</inkml:trace>
  <inkml:trace contextRef="#ctx0" brushRef="#br0" timeOffset="14204.4282">8286 17019 145,'-4'-3'208,"4"3"53,0 0-4,-10-4-15,4 3-8,6 1-14,-11-4 3,11 4-10,-10-1-9,3-1 9,7 2-27,-14-2 4,14 2 7,-16 0-3,9 0-1,7 0 31,-16 0-31,7 2-33,-1-2 23,3 2-23,-1 0-11,-1 1 11,1 2-8,-2-2-21,3 1 18,-2 3 7,-1-1-26,4-1 16,-1 2-42,2 0 0,-4 0 8,7 0-30,-1-2 29,1 3-21,2 0 7,0-2-8,2 2-15,-2-1-25,3-1 29,-1 1 4,5 0-49,-1-1-10,0 2 6,2-4-2,2 1-31,-1 2-4,-1-3 8,1 0 8,2 0 25,-4 1-51,2-2 7,0-1 29,-2 1-18,1-1 4,-3 1-23,3 0 34,-3-2-48,-5-1 3,9 4 11,-4-2 30,-5-2-11,4 5 8,-1-1-8,-3-4 22,0 5-18,0-5-12,-4 9 23,1-4 0,0-2 26,-1 2-15,0 0 8,-4 0 7,0 3-41,0-2 18,0-1-6,0 2 25,-3 2-15,-2-1 4,2 1 4,-1 2-11,2-2 3,-2 3-22,-1-2 48,-4 1-29,7 0-15,-1 0-4,-3-2 29,7 0-14,0-2-22,-2 0 22,1 2 3,1-4 27,-1 1-37,0 0-16,4-1 56,-2-2-18,0 2-52,2-3 11,-1 3-41,1-3-19,-2 2-4,6-4-18,-7 6-44,7-6-53,-6 3-63,6-3-105,-3 2-85,3-2-588,0 0 44,0 0 53,0 0 81,0 0 93,0 0 68</inkml:trace>
  <inkml:trace contextRef="#ctx0" brushRef="#br0" timeOffset="31159.6842">8758 17033 111,'2'-7'183,"-2"7"51,0 0-74,0 0-15,0 0-10,0 0-20,3-4 34,-3 4 0,0 0 15,0 0-23,0 0 12,0 0-4,1-6-4,-1 6-7,0 0-1,0 0 5,0 0-34,0 0 26,0 0 0,0 0 0,0 0 4,0 0-15,0 0-19,0 0 4,0 0 11,0 0-33,-3-6 7,3 6 18,0 0-6,0 0 10,0 0 12,0 0-31,0 0 12,0 0 0,0 0-22,0 0 3,0 0 4,0 0-11,0 0 11,0 0-37,0 0 4,0 0-8,0-6-4,0 6 8,0 0 4,0 0-8,0 0-15,0 0 0,0 0-18,0 0-12,0 0-3,0 0 11,0 0 7,0 0-3,0 0-12,0 0-7,0 0 30,0 0-15,0 0-15,0 0 34,0 0-34,-1 19-15,1-19 45,0 7-34,-2-4 22,2-3 8,2 11-22,-4-7-4,2 1 4,0 2-30,0-2 44,-1 2-18,2 0 4,-2 1 4,1-1-5,0 2 9,0-1-35,-2 1 19,2-2 8,0 3-4,0 0 8,-1 0-5,1-1 5,-2 1 7,2 0-26,-1-1 33,1 1-18,-1 0-1,1 2 8,-2-2-18,1 0-8,-1 1 0,1 1 19,-3-1-19,3 0 4,-1 1 11,1 0 4,-1 0-12,-1 1 8,2-2 34,0 2-38,-1 1 30,1-1-26,-2 0-4,0 2 27,2-2-16,-3 1 12,4-1-4,-3-1-8,1 2 8,1-5-11,1 3-1,-2 0 9,2-4 14,-1 0-8,1-1-36,-2 0 36,2 0-21,0 0 40,-1-1-56,1-1 15,0 1 27,0-6-31,-1 8-21,1-4-16,0-4-7,-2 7-23,2-7-18,0 5-63,0-5-23,0 0-78,-1 6-67,1-6-82,0 0-55,0 0-470,0 0 123,0 0 63,0 0 90,0 0 85</inkml:trace>
  <inkml:trace contextRef="#ctx0" brushRef="#br0" timeOffset="31672.0251">8789 17330 81,'0'0'429,"0"0"-50,0 0-6,0 0-57,0 0 8,0 0-37,0 0-4,0 0-23,9-2-21,-9 2-53,0 0 33,0 0-40,0 0-11,0 0 3,17 1-7,-17-1-23,10 1 4,-10-1-22,14 0 0,-6 0-11,-8 0 0,16-1-1,-5 1-36,-1 0-12,3 0 0,-3 0-33,1-1 22,0 1-11,1 1-4,-2 0 1,2-1 25,-1 1-26,0-1-14,0 0 6,-2 2-18,0-2 23,1 3-4,-2-3 3,-8 0-25,16 0-8,-16 0-8,11 0-14,-11 0-19,10 0-11,-10 0-49,10-3 16,-10 3-42,7-2-37,-7 2-227,7-1-7,-7 1 0,6-2-440,-6 2 37,3-5 83,-3 5 63,3-4 18</inkml:trace>
  <inkml:trace contextRef="#ctx0" brushRef="#br0" timeOffset="32471.5536">9137 17008 290,'0'0'264,"-3"-4"4,3 4 15,0 0 11,0 0 4,-1-5-41,1 5-26,0 0 7,0 0 23,-2-5-15,2 5 3,0 0-3,0 0-27,0 0-17,0 0-27,0 0 26,0 0-26,0 0-12,0 0-17,0 0 3,0 0 3,0 0-22,0 0 60,0 0-37,0 0-34,-10 14-3,9-8-1,0-1-14,-2 0 10,3 1 20,0 1-27,-3 1 26,1 0-55,1 2 14,-2 1 11,1 0-21,0 0-9,2 1 31,-3 3-15,2-1-23,-2 1 11,3-1-25,-3 1 29,2 2-11,-1-2 7,1 1-48,-2-1 30,3 3-33,0-4 21,-1 2-21,-1-2 32,1-1 1,1 4-30,-2-4 23,2 1 18,-1 0-23,1 0 50,-4 0-42,4 0 41,-3-2-41,2 2-33,1-3-19,-2 2 0,1-1 0,-1 1 0,1-2 0,-1-1 0,4 2 0,-4-3 0,1-1 0,1 1 0,0-1 0,0-3 0,-1 2 0,1-7 0,0 9 0,-2-4 0,2-5 0,0 8 0,0-8-105,0 7-118,0-7-49,2 5-123,-2-5-189,0 0-663,0 0 193,0 0 30,0 0 108,0 0 149,0 0 41,0 0 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20:04:03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 16819 7,'4'-6'182,"-4"6"27,0-5 3,0 5 4,3-5-41,-3 5 30,1-6-26,-1 6-8,2-6 4,-2 6-45,0-5 38,0 5-42,4-4 31,-4 4-35,0 0 9,0 0-20,0-5 5,0 5 10,0 0-36,0 0-1,0 0-22,0 0-7,0 0-19,-4-6-15,4 6 59,0 0-66,0 0 7,0 0 11,0 0-3,0 0 3,0 0 11,-13 14-18,10-10-11,0-2-19,-1 5 7,0 0 19,1 1-14,-1-1 10,-2 3 15,3-2-15,0 3-3,-1-2-11,0 2-8,-2 0-4,2 1 8,0-1 7,1 1-4,0 2 4,0-2-18,0 2-8,-1 1 19,0 0 18,1-1-11,0 3 12,2 0-1,-2-1 0,1 0-22,0 1 15,2 0 0,-3 0-8,3-2 8,0 0-3,0 0 6,-3-2-7,3 1-14,0 0 10,3-1 0,-3 1 16,0-1-23,0 0 4,1 1 25,1-2-32,-1 1 21,-1-1 1,1 1-34,1-1-11,1 0 52,-2-2-11,1 2-26,-1 0 29,0-2-3,1 1-7,2-1-8,-3 1 15,2-2 14,0 1-36,0-2 18,-2 0-15,2-1 15,2 1-40,-1-3 29,-4 2 0,4 0-11,0-2 7,-1 0-4,1-1-7,-1 1 27,0-2-31,3-1 19,-6-2 0,11 3 7,-11-3-3,8 0 4,-8 0 14,0 0-52,15-3 38,-9-2 14,-1 3-37,0-1 19,0-1-15,2-1 7,-5-1-7,7 0 37,-5-1-11,2 2 3,1-3-10,-1 1-16,1-2 19,-2 1-11,1-2 4,1 2-11,-1-3 141,1 1-4,-2-1-11,1 1-15,1-2-18,-1-1-8,1-1 0,0 2-18,-1-2-8,-1 1-11,1 1-7,0-2-19,-1 3 14,0-3 12,2 2-26,-4 0 8,1 1-5,3 0 1,-3 0-4,-1 0 3,1 0-10,-1-1-1,1 2 12,-1 0-19,0-3-8,1 4 5,0-2-1,-1-2 15,-2 5-15,2-1 12,0-3-8,-1 2 15,-1 2-15,2-3 18,-2 1-33,1 1-14,-1-1 51,-1 1-30,2 1 8,-2-2-11,0 2 8,0 0-12,0 0 7,0-1-7,0 2 15,-2-1-33,2 0 25,0 0-3,-1 2 11,1-2-26,-2 1-7,1 1 10,-1-1 23,1-1 0,1 2-15,-1-2 4,-1 3-7,2-2-5,-1 0-6,-1 0 21,1 0 8,-1 2-4,1-1 4,1 1-7,-3 0-8,1-1-15,1 0 8,1 6-4,-5-9 33,5 4-10,-3 2-20,3 3 8,-4-9 12,1 4-35,0 1 12,3 4 11,-6-8 1,3 5 17,3 3-33,-4-7 23,4 7-19,-7-5-4,3 2 30,1-1-15,3 4-11,-7-5 0,3 3 26,4 2 15,-10-4-56,10 4 30,-8-4 0,8 4-4,-9-3 0,9 3 11,-9-2 27,9 2-49,-12-2-4,12 2 19,-9-2 11,9 2-34,-10 0 27,10 0-16,0 0 16,-15 0-1,15 0-3,-9 2 11,4 0-22,-2 2-4,3 1 22,-4-1-18,3 5 55,-1-1-44,-4 1-11,3 2 40,-1 0-29,0 1 19,0 0-16,0 1-14,2 0 26,-1 1-23,-1 0-11,2 1-33,0-1-56,0 3-38,1-1-59,-2 1-18,3 0-228,-1 0-376,2-1 31,1 2 121,0-4 27</inkml:trace>
  <inkml:trace contextRef="#ctx0" brushRef="#br0" timeOffset="1847.2258">2280 17115 182,'0'0'257,"0"0"-15,0 0-4,0 0-33,0-4 7,0 4-41,0 0 8,0 0-34,0 0-11,0 0-44,0 0-12,0 0 15,0 0-15,0 0 12,0 0-23,0 0 18,0 0-33,0 17 12,-3-8-12,3-2 30,-1 3-38,0 2 1,-1 0 11,-2 1-12,2 2 9,1 1-16,-2 2 11,-1 0 4,1 0-11,-3 3-26,1 1 0,-2-1 0,2-3 33,1 1-7,0-2 8,1 0-19,-4-4-16,4 0-14,2-1 23,-2-3 33,0 2-56,2-2 48,-2-4-33,3 3 0,-3-4-11,2 2 22,-2-1 3,3-5 38,-3 6-14,3-6-65,-5 1 50,5-1-20,0 0 19,0 0 12,0 0-34,0 0 33,-6-15-11,6 10-7,0-1-8,1-1-3,1-1 7,-1 2-18,1-3 18,1 1 0,0-3-11,0 1 0,3 1-45,-3-4 26,4 1-7,0 0 11,0 0-4,0-1-26,2 0 8,2 0 0,-4-1 7,3 1 22,4 1-11,-3-3-14,2 0-8,0 2-11,-2 3 37,3-2-12,-5 0 1,1 4 19,-1 0-16,-2 2 38,2-1-63,-5 0-1,3 1 15,-1 2-14,-2 0-1,0 0 16,-4 4-1,9-3 4,-9 3 15,0 0-11,12 6 15,-9-1-8,-1 0 23,2 2 7,-1 2-15,0 0 49,-3 4-38,3-3-15,-1 1 16,0 2 3,-2-1 18,1 0-32,3 0 17,-4 0-10,0-2 0,2 2-38,-2 0 45,0-2-63,-2 0 55,2-1-21,-3-1-20,2 1 31,1-2-5,-1 1-14,1-3 34,0-1-1,-2 3-18,1-1 14,1-6-14,0 0-8,0 7-52,0-7 71,0 0-22,0 0 14,0 0 27,0 0-79,14-19 8,-10 12 18,2-2 1,0 0-16,3 0 8,0-3-18,-2 0 3,0 0 11,4-1-4,-1 1-25,0-2 10,1 0 19,-2 1 19,1 1-33,4 0 44,-5 0-23,1 2 1,1 0-4,0 1 52,-3 4-37,1-2 0,-2 2-19,-1 2 26,-1 1-3,2 0 51,-7 2-40,0 0 7,10 6 23,-10-6-1,6 8-14,-6-1 7,0 1 4,0 1 37,-3 1-34,3 1-7,0 2 34,-1-1-38,1 3 8,0-1-41,0 1 33,1-2 8,-2 2-15,2-2 11,-2 0-7,1 0 25,1-1-21,2-1-23,-3 0 14,1-1-14,2 0 4,-3-1 30,3-1-12,0 1-22,-3-1 0,0 0-19,4-2 27,-3 1-45,2-4 14,-1 3-10,-1 0 36,-1-6-17,4 6 25,-1-3-22,-3-3 18,10 4-29,-10-4 37,13-1-86,-5-3 97,-1 1-22,6-4 3,-1-1 12,3-1 3,2-1-26,1-5-3,1 1 11,5-6-23,0-1 12,8-10 14,-1 1-11,0-1-7,-1-1 7,3-1-51,-4-1-5,-1 0 0,-1 2-55,-3-4 3,-2 9-18,2-9-23,-5 8-7,-4 5-37,0-3 41,-4 4-27,0 2-11,-1-1-21,-1 2 58,-2-2 34,0 5-11,0 1 30,-4-1 0,3 2 7,-3 0 26,-2 3-26,2-1 30,-2 0-18,1 2 40,-2 1 23,0-1-45,0 3 11,-3-1 22,0 1 8,0 0 34,-1 4-53,1-4 45,-1 3 11,-1 1-14,0-1 29,5 4-23,-7-7-6,0 6 17,2-2 20,5 3 3,-10 0 23,10 0 3,-11 0 64,11 0-34,-10 3-41,4-2 7,0 2 23,2 1 8,-2 0-16,2 0 12,-4 1-4,4 1-8,-3 2 23,2 0 0,-1 2 18,3 0-11,-4 3 16,3 3 2,-3 1 5,1 3-23,0 1 15,-1 1-55,0 3 36,-1 4 4,1 1-14,-2 0 3,1-1-30,1 2 4,-2 0 4,2-2-8,0 2-25,3-1-12,-4 0 29,3-2-21,1-2 3,1-1-11,-2 1-7,0 1 18,1-1-3,0-1-1,2-1-18,1-3 11,-1-1-33,1-2 7,1-2 41,1-2 3,-1-1-40,2-1-4,1-3 37,0 1-33,1-3 29,2-2-3,-1-2 0,2-1-19,0 0-3,-7-2-12,18-2 34,-9 2-45,4-3 41,-2-1-30,0-1 8,2 0 7,1 0-15,-1-2 23,2-3-12,0 1-22,0 0-11,-3 0 34,3-2-8,-4 3-23,2-2 1,-6 1 7,3-1-15,-4 1 8,2 0 4,-4 0 29,-1 0-37,-1 1 26,-2-1-45,0 2 34,-3-1-26,0 1 10,-4 0-17,0 2-12,0-1-26,-3 2 11,-3 2 49,2 2-23,-3 2-29,0-2 55,-3 6-85,1-1-41,-4 4-56,3 3-75,-5 0-63,5 2-420,3 1 51,-2-1 76</inkml:trace>
  <inkml:trace contextRef="#ctx0" brushRef="#br0" timeOffset="3339.2159">3333 17513 249,'0'0'328,"0"0"-19,0 0-30,0 0-19,14-11-18,-14 11-37,10-7 4,-6 5-42,3-5-10,3 2 10,-1-2-44,1 0 22,2 0-18,1-1-23,1-2-44,-1 0 25,2-2-21,-2 3 3,1-4-15,2 0-37,-5 0-34,5-1 0,-4 0 5,1 1 2,-2-2-36,-1 1 26,0 0-38,-1 0-7,-2 1 0,1-1 37,-2 0-11,-1 1-3,-2 1-1,-1-1 4,1 1 15,-3 1 15,0 1-15,1 0 22,-2 0-18,-2 1 33,0 0 11,0 4-11,-3-2 19,2 1-26,-4 3 37,3-1-4,0 2 4,5 2 26,-16-1 0,16 1 22,-17 5 1,6-1 14,3 2-11,0 2 11,-2 0-11,-2 5 15,2-1 8,3 2-27,-6 3 23,5-1-12,-1 5 16,-1-1-34,2 1-4,1-1-4,1 3 1,-1-3 3,3 1-26,1 1 19,0-3-30,2 0 30,1-1-45,0-1 22,0-1-18,0-1-8,3-3 15,-3 3-18,2-5 14,1 2-10,0-1 7,1-2-16,0-1-6,1 0-4,-1-1-1,0-1-3,1-2 12,-1 0-5,3-1 8,-2-2-19,-5-1 4,13 0 26,-13 0-18,17-3-16,-8-2 19,-1 1 1,3-4 14,1 1-19,2-5 19,0 1-30,1-3 12,2-2 18,3-4-34,0 1 16,3-3-23,-2 2 11,1-2 15,0 1-18,2-1-4,-3 0 7,3 1-3,-4 1-12,1 1 0,-5 4 5,0 1 10,-2 1-19,-1 2 38,-3 1-18,0 3-9,-2-1-32,1 3 21,-2 1 9,0-1-12,-1 2 18,-2 1 8,-4 2 15,0 0-8,14 4 23,-12 2 0,3-1 22,-4 2 15,1 2-18,-1 3 3,-1-2-34,0 5 5,-1-1 29,-2 2-41,-2 2 0,2-2 26,-1 4-22,-2-3 4,0 0-4,0-2 44,1 0 1,-1-1-53,2-1-3,0-4-19,-1 1 19,4-1 3,-3 0 1,1-1 40,-1-3-48,0 0 11,2 1-14,-1-3 25,3-3-3,0 0-46,0 0 46,0 0-30,0 0-4,0 0-4,0 0 1,3-18-8,3 10 18,-2-2 12,3 0-11,-1-1-8,4-2 0,1-1 18,-3 2-21,4-4-1,2 1 1,-1 0 3,1 0 15,-1 0-19,2 0-26,0 0 53,1 2-19,-2 0-12,0 2-14,-2-1 19,-2 4 3,2-3-15,-2 5 0,-1-2 30,0 4-7,-2-1-8,1 1 7,-1 1-40,0 3 22,-7 0 18,0 0 1,14 5 7,-10 0 15,-1 0 0,0 3 29,-2-1-18,2 4 15,0-2-11,-3 2 11,0 1-11,1 0-23,-2-2 19,1 2 1,-3 0-5,3-3-4,-1-1 38,1 1-37,-2-4-4,2 3-4,0-4 4,0 3-23,0-7 16,-1 8-8,1-8-11,0 5 11,0-5-15,0 0-37,0 0 0,0 0 3,0 0 8,18-14-63,-12 8 44,1-2-36,3-1 17,0-2 9,-2 0 6,5 1 1,0-1-15,-1-1 18,1 1 31,3-2-38,-1 4 63,-1 0-11,2-1 7,-3 1-6,1 0-5,-2 1 23,1 3-23,-3-2 23,-3 3-4,3-2-15,-2 2 19,-1 3-4,-1-2 15,1 2 3,-7 1 38,0 0 11,13 1-26,-11 3 4,-2-4 14,5 7-14,-5-2 29,0 1 1,0 2-1,-1 0 12,-1 1 3,-1 3-18,0 0 15,-1 3-19,-3 0 7,2-1 4,-1 2 8,2 0-15,-2 1-12,2-1 16,1 1 3,-3-2-37,4-3-4,2 0 23,-3-1-19,3 0-15,0-1 30,0-3-19,0 2-7,3-1-30,1-3-41,3 2-45,-2-3-26,0 1-37,2-3-14,4 1-165,-3-3-119,2 0-648,3-2 94,0 0 89,2-3 141,1 0 67,1-3 34</inkml:trace>
  <inkml:trace contextRef="#ctx0" brushRef="#br0" timeOffset="3575.3702">5084 17065 346,'0'0'394,"1"-5"-32,-1 5-76,0 0-14,0 0-19,0 0 8,0 0-94,0 0-62,0 0-16,0 0-78,0 0 41,0 0-115,-7 19-108,4-15-604,2 2 16,-4-1 126</inkml:trace>
  <inkml:trace contextRef="#ctx0" brushRef="#br0" timeOffset="3767.4982">4909 17403 119,'-2'3'443,"2"-3"-15,0 5-52,0-5-30,-3 5-11,3-5-48,0 0-41,0 0-90,-1 7-55,1-7-124,3 4-148,-3-4-134,0 0-447,0 0 67,0 0 70</inkml:trace>
  <inkml:trace contextRef="#ctx0" brushRef="#br0" timeOffset="7547.0072">5518 17386 160,'-6'-3'152,"6"3"-7,0 0 27,0 0-8,0 0 7,0 0-33,0 0 40,0 0-18,0 0 53,0 0-61,0 0-14,0 0-23,0 0 1,0 0 3,0 0 8,0 0 25,0 0-29,0 0-22,0 0 14,0 0-26,0 0 19,0 0-44,0 0 29,0 0-11,0 0 3,0 0 1,0 0-34,0 0 15,0 0-15,0 0 0,0 0 8,13-9-8,-13 9-15,7 0 27,0-3 10,-7 3-59,10-4 15,-4 2-12,1-1-10,1-1-8,-1 1-15,3-1 15,-2-2-45,1 4 19,-1-4-11,4 0-15,-4-1-15,2 2 7,0-2 1,-2 2 10,1 0-3,1-2 41,-3 0-8,1 0-7,0 0-18,0 2 25,-1-2-7,-1 0-8,2 0-18,0 0 0,-4-1 4,2 2-4,0-1-4,0-1 11,0 1-22,-1 0 11,-1 2-29,1-2 58,-1 0 1,-1 1-15,1-1-18,0 2 48,2-2 7,-5 2-30,3 0 16,-1-1 3,0 1 0,0-1 8,0 2-5,-2-2-2,2 1-1,0 1-15,-3 4 8,5-10 22,-3 6-12,1 0 9,-3 4-12,2-8-4,-2 8 4,2-8-7,-2 8-8,1-5 30,-1 5 22,2-7-48,-2 3 12,0 4 14,0 0 11,3-6-8,-3 6 1,0 0 26,-3-7 52,3 7-71,0 0-7,0 0 22,0-5-26,0 5 30,0 0-34,0 0 4,0 0 4,0 0-12,-5-4 30,5 4 8,0 0-15,0 0 30,0 0-12,0 0-51,0 0 36,0 0-6,-13 9 14,10-6-8,3-3-3,-5 8 15,3-2 3,-1-1-18,0 2 34,1-2-16,-2 3 8,3 1 4,-3 0-30,2 1 3,-1-1 20,2 2-24,-2 0 12,0 0 8,0 1-4,1 0-15,0 0 0,-1 0 7,0 0-7,2 0 18,-3 1-3,1 1 26,2 0-41,-2-2 70,1 2-66,0 1 15,-2 2-1,2-2 1,-1-1 14,2 0-7,-3-2-4,3 1-3,-2-1 3,0 0-4,1 3 23,-1-4-15,2 1 23,-1 1-12,0-1-26,-1 0 41,0 0-8,1 0-25,-1-2 40,1 3-48,2-2 4,-3-2-11,0-1 11,2 3-23,-3-2 41,4-2-36,-2 0 2,1 0 9,-2 1-42,1-3-11,1 2-14,0-1-31,-1 0-14,2-1-67,-1 0-46,1-5-40,-2 8 45,2-8-108,0 6 0,2-2-489,-2-4 31,0 0 115,0 0 38</inkml:trace>
  <inkml:trace contextRef="#ctx0" brushRef="#br0" timeOffset="25207.7309">6087 17244 70,'0'0'224,"0"0"-12,0 0 41,0 0-41,0 0-7,-4 3-8,4-3-37,0 0 30,0 0-37,0 0 33,0 0 0,0 0-22,0 0-4,0 0-3,0 0-27,0 0 4,0 0 11,0 0-26,0 0-3,0 0 7,0 0-15,0 0 7,0 0-15,0 0 8,0 0 15,0 0-41,0 0 4,0 0-12,0 0 31,0 0-20,0 0 16,0 0-34,0 0 18,0 0-10,0 0-34,0 0 18,0 0 16,-10-8 10,10 8-18,0 0-18,0 0-1,0 0-7,0 0 34,-4-6-5,4 6-29,0 0 30,0 0-37,0 0 7,0 0 7,0 0 0,0 0 19,0 0-63,4-9 37,-4 9-26,0 0 7,0 0-3,1-5 0,-1 5-31,0 0 24,3-7-5,-3 7 0,5-4 12,-5 4 18,2-5-37,-2 5 0,6-4 4,-6 4 18,4-4-10,-4 4 17,5-5-29,-1 2 12,-4 3-9,4-4 16,-4 4-19,4-5 18,1 1-14,-5 4 0,4-5-15,-4 5-8,6-5 30,-4 2-29,4 0 21,-2-1-3,-4 4 23,6-5-23,-2 3-11,-4 2 11,6-5 48,-2 3-67,-4 2 34,7-7-22,-1 6 14,-6 1-29,7-6 26,-4 4-4,-3 2 22,7-4-22,-7 4 4,7-4-8,-7 4-22,8-4 30,-8 4-16,6-1 16,-6 1 11,7-3-11,-7 3-19,7-3 11,-7 3 19,8-1-30,-8 1 19,0 0-15,10-3 18,-10 3 1,9-2-31,-9 2 8,10 0 27,-10 0-31,0 0 30,11 2-22,-11-2 33,0 0-48,10 0 34,-10 0-23,8 2 33,-8-2-3,5 2-41,-5-2 15,0 0 22,8 3-26,-8-3 4,6 4-11,-3-1 18,-3-3 8,5 4-15,-5-4 7,4 5-15,-2-2 19,1 1 8,-1 0-5,1 1-21,-1 0 33,1-1-38,0 3 23,-1-2-3,1 2 14,1-2-22,-2 2 0,0-1 25,0 1-6,0-2-12,0 2 0,0 0-10,-1-4-1,-1 4 33,1 0-25,-1-3 14,2 3 4,-2-3-18,0-4 7,0 11-26,0-5 18,-2-2 68,2-4-75,0 11 8,-1-7 29,1-4-18,-1 7-8,-1-4 0,2-3 15,-3 7-11,0-2 0,3-5-7,-2 5 22,-1-1-8,3-4 1,-8 6-8,5-4-15,3-2 41,-10 5-22,7 0 7,0-3-7,-2 3-4,0-4 15,5-1-30,-8 7 22,2-6-11,2 2-3,-3 1-4,7-4 0,-7 5 7,2 0 11,1-4 1,-2 1 3,1 2-4,5-4-3,-11 5-8,6-2-7,1-1 11,-2 0-18,6-2 6,-12 5 9,6-2 14,2-1-22,-2 1 7,6-3 0,-11 5 12,5-1-5,2-1 1,-2-1-19,6-2 23,-8 7 10,1-4-14,3-1 3,-1 1-7,0 1 4,0-1-26,0 0 14,-1 1 49,1-3-33,0 3-8,1 0-11,0-1 29,-1 2-44,5-5-11,-11 6 37,8-2 26,-1-1-22,0 1-12,0-1 8,-1 2-15,1-3 15,0 3-3,-1-1 10,1 1-11,0-2 16,0 2-12,0 0-8,0 0 27,-1 1-19,0-1 15,2-2-8,0 1 8,-1 1-11,-1-1 29,0 0-48,1 1 23,-1 0 22,3-1-49,-3 1 23,1 1-12,1-2 8,0-1 26,-1 2-26,4-5 4,-7 6 3,3-3 12,2 2-45,2-5 11,-4 7-4,4-7 46,-3 2-27,3-2-12,-3 4 27,3-4-11,0 0-19,-4 6 41,4-6-30,0 0 38,-3 3-45,3-3 33,0 0-7,0 0-26,-4 4 15,4-4-12,0 0 1,0 0 3,0 0 19,0 0-8,0 0-3,0 0 26,0 0 22,0 0-41,0 0 0,0 0 19,0 0-23,0 0 38,0 0-45,0 0 8,0 0-20,0 0 35,0 0 7,0 0-30,0 0 0,0 0 22,0 0-11,17 1 19,-17-1-26,0 0-1,12-3 16,-12 3-27,9-2 12,-9 2 22,10-2-29,-4 1 10,-6 1-26,10-2 16,-10 2-5,13-1-14,-6 1 29,-7 0 1,14-1-1,-14 1 19,14-2-29,-7 1 6,-7 1 12,15-1-26,-6 1 48,-9 0-29,17-2-1,-10 2 4,2 0-11,-9 0-7,16 0 33,-9 0-30,1-2 23,0 2-23,-8 0 8,17 0-8,-10 0 8,-7 0 3,14 0-14,-14 0 7,14 0 18,-6-3-14,1 3 11,-9 0-26,16 0 7,-8 0 15,-8 0-7,16 0 11,-9 0 4,-7 0-38,14-2 45,-7 4-4,-7-2-7,14-2-4,-14 2 12,9-1-20,-9 1-6,10 0 55,-10 0-30,11 0-3,-11 0-19,0 0-8,9 0 5,-9 0 6,0 0-21,0 0 21,12 0 16,-12 0-4,0 0 4,0 0-19,0 0 7,8 0 23,-8 0-19,0 0-26,0 0 15,0 0 0,0 0 15,10 1-19,-10-1-29,0 0 51,0 0-59,0 0 38,0 0-38,0 0 0,0 0-8,0 0-59,0 0-29,0 0-46,0 0-66,0 0-68,-7 11-163,7-11-328,-7 8-160,5-5 101,-3 0 88,5-3 105,-7 4 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8:35:41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7978 13939 37,'0'0'182,"3"-5"-11,-3 5 4,0 0 23,0 0-8,0 0-12,0-5 1,0 5-56,0 0 22,0 0 4,0 0 4,0 0-12,0 0 4,0-7-48,0 7 19,2-4 10,-2 4-33,0 0-11,0 0 26,0 0-41,0 0 23,0 0-16,0 0-22,0 0 8,0 0 3,0 0-37,0 0 15,0 0 4,0 0-16,0 0 5,0 0-4,0 0-12,0 0 12,0 0 0,-2-6-11,2 6-12,0 0 23,0 0-41,0 0 14,0 0 16,0 0 18,0 0-29,0 0-5,0 0-10,0 0 26,0 0-60,0 0 29,0 0-43,0 0-1,0 0-60,0 0 12,0 0-34,0 0-55,0 0-64,0 0 59,0 0-207,0 0-333,0 0 76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8:43:34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9130 17449 70,'-14'0'82,"14"0"0,0 0-82,-11 0 60,11 0 14,-9 0 1,9 0-5,0 0-51,-10 3 18,10-3 0,0 0-3,-7 0-83,7 0 38,0 0-7,0 0-23,-11 2 7,11-2 23,0 0 11,0 0-26,-6 0 15,6 0-19,0 0 37,0 0-18,0 0-33,0 0-23,-9 2-30,9-2-56</inkml:trace>
  <inkml:trace contextRef="#ctx0" brushRef="#br0" timeOffset="947.6276">8763 17331 44,'0'0'108,"0"0"8,-5-2-68,5 2 12,0 0-12,0 0 15,0 0-14,0 0 18,0 0-8,0 0-7,0 0-14,0 0 32,0 0-47,0 0 40,0 0-11,0 0-56,0 0 16,0 0 25,0 0-7,0 0 25,0 0-10,0 0-56,0 0 3,0 0 35,0 0-24,0 0-10,0 0 81,-8 7-74,8-7 4,0 0 7,0 0-11,0 0 0,0 0 34,0 0-16,0 0-29,0 0-8,0 0 19,0 0 34,0 0-45,0 0 11,0 0-11,0 0-8,-5 2 8,5-2-11,0 0 48,0 0 7,0 0-29,0 0-4,0 0 7,0 0-25,0 0 33,0 0-15,0 0 11,0 0 7,0 0-14,0 0-15,0 0 3,0 0 5,0 0 6,0 0-29,0 0 34,0 0-19,0 0 3,0 0 79,-6 6-149,6-6-34,0 0 60,-5 4-30,5-4-179,-4 3-364</inkml:trace>
  <inkml:trace contextRef="#ctx0" brushRef="#br0" timeOffset="13824.1754">5649 17276 26,'-7'1'26,"7"-1"-64</inkml:trace>
  <inkml:trace contextRef="#ctx0" brushRef="#br0" timeOffset="13864.202">5635 17281 33,'0'0'-26</inkml:trace>
  <inkml:trace contextRef="#ctx0" brushRef="#br0" timeOffset="13866.2033">5624 17287 33</inkml:trace>
  <inkml:trace contextRef="#ctx0" brushRef="#br0" timeOffset="18584.3383">5527 17348 152,'-13'-3'112,"13"3"-53,0 0 38,0 0-4,0 0 0,0 0 0,0 0-26,0 0 90,0 0-53,0 0-15,0 0 1,-9 0-8,9 0 29,0 0-25,0 0-8,0 0 26,0 0-36,0 0 2,0 0-3,0 0 4,0 0 7,0 0 15,0 0-29,0 0-31,0 0-18,0 0 26,0 0-15,0 0 34,22-5-46,-22 5 35,0 0-8,9-3 3,-9 3-29,9 0 67,-9 0 4,7-1-64,-7 1 1,12 0-20,-5 0 5,-7 0 29,13-3-56,-5 1 16,1 2 14,-2-1 60,3 0-68,-2 0 5,1-1-5,-2 0 20,3 0-1,-2 1-48,0-1 19,0 2 25,-1-2-29,-7 2 30,14-2-30,-7 1 22,2-1 22,-9 2-51,14-1 14,-7 0-22,-7 1 26,14-2-8,-9 1-18,-5 1 34,15-1-12,-7-1 26,-8 2 53,15 0-34,-8-2-26,-2-1 7,4 3-11,-1-2-29,-2 0 51,-6 2-11,15-3-7,-9 1-22,0 2 29,-6 0 1,17-2-5,-12 1-14,-5 1 7,13-2 0,-5 0 8,-2 1-8,-6 1 22,13-4 1,-6 4-4,-2-2 0,3 0 29,-3 1 4,3-2-22,-8 3-15,13-2-3,-7-1-8,-6 3 7,12-2 34,-7 1-26,-5 1 37,13-1-38,-13 1-40,11-3 11,-5 3 4,-6 0 30,10-2-31,-3 1 31,-7 1-12,12-1 27,-12 1 6,11-1-58,-11 1 25,12 0-18,-5-2-15,-7 2 29,13 0-3,-7-2 11,-6 2-22,16 0 18,-7 2 19,-2-2-33,-7 0-5,18-2 16,-11 4-4,4-2 0,-11 0-23,16 0 19,-9 0 8,2 0 0,1 0 7,-10 0-19,18 2 12,-10-2 25,1 0-51,0 0 37,0 1-8,0-1-11,-9 0 0,17 0-7,-6 1 22,-2-1-7,1 1-8,-1 1-30,0-2 45,1 0-7,0 0-4,-2 3-8,0-3-14,1 1 11,1-1-8,0 1 30,-1 1-22,0-1-1,0 1-6,-1-1 47,2-1-36,0 0-12,-1 1 0,-2-1 34,4 3-30,-3-3 11,1 1-33,-1 2 15,1-2 40,-9-1-14,14 2 7,-4 0-11,-2-1-8,-1 3 23,1-4-34,0 3 4,-1-1-11,0 1 26,0-1 4,1 0-19,1 1 7,-2-1-29,-1 1 37,2 1-15,-1-1-8,0-1 38,1 1 0,0 0-8,-1 1-26,2-1 12,-4-1-8,5 0 33,-3 1-44,0 1 15,2-3 11,-1 2 0,1 1 3,-4-4-14,4 3 11,-1-1-15,-1 0-8,0-1 8,1 1 4,0 0-19,-2 0 30,1-1-19,0 1 27,-7-2-23,14 2 15,-8 0-8,-6-2 0,16 1-10,-9 0 10,0 0-7,1 1-11,-8-2 11,15 0 0,-8 0 26,0 3-22,2-3 18,-9 0-11,12 2 8,-4-2-12,-8 0-18,15 0 0,-6 0-11,-2 2 11,-7-2 44,14 1-33,-6-1 0,-8 0-11,15 0 3,-6 0 1,-2 1 26,2-1-16,-9 0 27,14 0-15,-6 2-15,0-2-4,-8 0 38,16 0-27,-7 1 1,-2-1-8,3 1 7,-10-1 4,17 0-14,-7 0-5,-2 2 19,2-2 23,0-2-19,1 2 3,2 0-7,-1-1 19,0 0-7,0-1-38,0 1 22,1 0-22,1-1 38,-3 0-23,5 2 0,-3-3-4,-1 0 8,3 1 7,-1-2 7,1 4-25,-2-3 11,2 1 7,-2-1-19,1-1 16,-1 3-4,1 0-8,-3-2 11,2 0-10,1 2-5,-1 0-10,-1-2 44,-1 0-15,0 2-4,1-4 4,-2 4 1,3 0-1,-4 0-4,-1-3-14,1 3 29,0 0-3,-1 0-57,-8 1 20,16-2 10,-6 2 12,-3-2-11,2 1-8,2 0 0,-11 1-11,17-1 33,-10-1 19,5 0-33,-4 0 18,5 1-7,-3-2 7,0 3-11,1-2-8,0-1 20,1 1-27,0-1 0,1-1 26,-1 1-18,0-1 21,1 1 16,4-3-48,-5 2 6,1 3 16,0-3 15,-1 1-15,-3 2 3,1-2-22,1-1 8,-2 3 7,-3-1-34,-6 2 23,12-3 7,-5 2 27,-7 1-23,10-1-8,-10 1 8,9-2-7,-9 2 25,0 0-40,11-2 26,-11 2-8,0 0-3,8 0 44,-8 0-37,0 0 11,10 2-22,-10-2 11,8 0 18,-8 0-14,10 3-4,-5-2 11,0 2-11,-5-3-7,13 3 14,-6-1-7,-1 0 23,1 1-27,3-3-7,-2 2-4,1 0 11,-1-1 8,2 2 11,0-2-4,0-1-22,1 3 7,-2-2 4,-1 1-7,2-1 21,-1 0-36,-1 1 7,-1-1 8,1 1 3,0 0-3,-8-2-1,13 3-10,-8-1 18,1 0 0,-6-2-4,10 4-7,-10-4 22,6 3-4,0 0-25,-6-3 6,5 2 42,-5-2-33,8 3 21,-5 0-25,-3-3-1,7 2 5,-7-2-12,6 5 44,-6-5-14,8 4-15,-4-2 0,2-1 4,-2 4-4,-4-5 19,13 2-4,-6 3-12,1-5-14,0 1 19,0 2-8,2-2-8,0 2 19,-1-2 34,2-1-79,-1 3 42,0-3-19,0 3-19,-1-2 41,1 0-26,-2 1 15,1-1-4,0-1-3,-1 1-4,-8-1 7,13 3 4,-9-3 19,-4 0-19,14 2 0,-14-2-4,10 0 8,-10 0 22,9 1-41,-9-1 4,0 0 26,8 2-23,-8-2 1,8 0 3,-8 0-3,0 0 7,10 2 11,-10-2-8,10 0 9,-10 0-16,11 0 26,-11 0-33,13-2 7,-5 2 12,-8 0-19,16 0-4,-7 0 0,0 0 15,-9 0 18,18-2-25,-6 1 0,-2 1-16,-1 0 23,0-2 49,1 0-46,-2 1-6,3 1-5,-4-1 16,-7 1-5,14-1-18,-6 1 15,-8 0 0,12 0 15,-12 0 8,8-2-34,-8 2 11,10 0 18,-10 0-14,0 0 14,11 2 12,-11-2 0,0 0-4,9-2-22,-9 2 3,0 0 1,0 0-19,0 0 22,9-1-15,-9 1 15,0 0 4,11-3-7,-11 3-12,10-1 15,-10 1 8,11-3 10,-4 3-17,0-2-12,0 0 3,1 1 20,1-1-12,-9 2-26,12-2 11,-3-1 8,1 1 22,-1 2-7,-2-1-27,1 0 4,1-2 4,-1 1 4,-1 1-26,3 0 14,-1 0 12,-1-1 15,2 0-31,0 1 12,0-1 4,-1 0 19,1 0-20,0-1-25,1 0 14,1 1 5,-3 2-1,0-3 26,0 3-10,-2-3-31,2 2 23,-1 0-16,-1-3-2,0 4-9,-7 0 20,15-3 6,-7 3-21,-3-2 10,-5 2 4,16 0-14,-11-2 55,2 1-29,1 0 3,-8 1-34,16-3 20,-8 3 6,0-1-14,3 0 11,-2-1 30,1 1-11,1 1-27,-1-3 16,1 3-8,0-1 0,1-2-30,-4 2 15,4-1 22,-4 1-29,1 1 22,0-1 7,1 1-18,-1-3 8,-9 3 3,17 0-34,-9 0 42,-8 0-16,13 0 16,-6 0-5,-7 0-14,14 0 22,-14 0 4,11 0-30,-11 0 0,10 0 15,-10 0-15,9 0 15,-9 0 12,9 0-20,-9 0-7,9 3 38,-9-3-8,10 0-30,-10 0 11,8 0 8,-8 0-1,10 0-21,-10 0 29,10 0 0,-10 0 4,9 0 0,-9 0-23,10 0 16,-10 0-4,10 0-4,-10 0 7,10 1 0,-10-1-10,9 0 10,-9 0-25,12 0 14,-12 0-7,10 0 11,-10 0 22,14-1-41,-14 1 23,10 0-11,-10 0 7,11 0 7,-11 0-14,11 0-12,-11 0 45,13 0-37,-13 0 15,15 0-4,-8 0-15,-7 0 30,14 0-23,-14 0 12,13 0 7,-13 0-18,13 0-1,-13 0 8,13 0 8,-13 0-12,10 0 8,-10 0 3,11 0-14,-11 0-19,13 0 22,-13 0-7,10 0 22,-10 0-11,11 0 15,-11 0-34,8 0 12,-8 0-16,9 0 49,-9 0-33,9 0 7,-9 0 15,11 0-4,-11 0-11,10 0-26,-10 0 7,11 0 12,-11 0 33,11 0-11,-5 1 0,-6-1 3,11-1-14,-11 1 11,14 0-15,-14 0 7,13 0-10,-6 0 10,-7 0-3,16-3-12,-11 3 5,3 0-20,-8 0 31,11-2-8,-11 2 11,11 0 0,-11 0-29,7-1-1,-7 1 38,10-1-5,-10 1 5,0 0-49,10-1 30,-10 1-15,0 0-7,0 0 15,9-2 14,-9 2 4,0 0-3,0 0-31,0 0 42,0 0-15,11 0 22,-11 0-8,0 0-14,0 0-11,0 0-8,0 0 33,0 0-29,7-2 11,-7 2 0,0 0 23,0 0-35,0 0 31,0 0-30,0 0-8,0 0 64,0 0-45,10 4-22,-10-4 3,0 0 30,9 1 8,-9-1-23,0 0 4,12 1 30,-12-1-19,10 1-33,-10-1 25,8 2 5,-8-2 7,0 0-23,9 0 19,-9 0-48,5 3 33,-5-3 64,0 0-67,0 0 14,8 0 0,-8 0 1,0 0 14,0 0-7,0 0-4,0 7 19,0-7-11,0 0 10,0 0-40,0 0 15,-8 5 3,8-5 1,0 0-12,0 0 8,0 5-4,0-5 37,0 0-55,0 0 29,0 0-11,0 0 26,5 9-23,-5-9 1,5 1 15,-5-1-1,6 2-25,-6-2 11,10 5-8,-10-5 4,8 2 11,-2 0-3,-6-2-20,14 3-14,-8-3 41,-6 0 45,14 2-53,-6-2 1,-8 0-34,14 2 18,-5-1-3,-1-1 11,-8 0 4,16 0 18,-6 0-14,-10 0-23,15 0 11,-5 0 0,-1 0 19,-9 0-33,17-1 14,-8 1-7,-1-2 18,-8 2 4,15 0-14,-8 0-9,1 0 1,-8 0 30,14-2-38,-6 4 4,-8-2 12,11-2 3,-11 2-15,12 0 11,-12 0 8,11 2-4,-11-2-4,10-2 4,-10 2-15,11 0-4,-11 0 38,13 2-15,-13-2-1,13 0 1,-7 0 41,-6 0-49,16 0-14,-7 0 18,0 0 7,0-2 8,-9 2-15,17 0-26,-7 0 33,0 0-10,-2 0 6,3 0-36,-2 0 10,0 0 1,0 0-4,-9 0-4,15 0 0,-7 2 16,-8-2 28,13 0-32,-13 0 7,11 0-12,-11 0-3,8 0 4,-8 0-12,10 0 20,-10 0 6,0 0-22,10 0 15,-10 0-14,0 0 21,0 0 8,10 2-18,-10-2 6,0 0-6,0 0 18,11 1-15,-11-1 11,0 0 4,10 0 8,-10 0-23,9 1 22,-9-1-18,11 2 7,-4-2 15,-7 0-3,13 0-8,-3-2 4,-10 2 10,14 2 16,-8-2-15,-6 0-7,18 1 10,-9-1-36,-9 0 3,16 1 7,-9-1 1,2 0 22,-9 0-15,17 2 3,-10-2-17,2 0 25,-9 0 26,15 0-52,-6 1 15,-2-1-7,-7 0-1,15 1 12,-8-1 7,2 0-11,-2 1 22,3-1-36,-10 0 21,16 0 8,-7 0-34,0-1 12,1 2-8,-1-2 22,1 2-3,0-1 0,1 0 11,-1 0-30,0 0 4,1 0 33,1 2 4,-1-2-30,1 0 1,-2 0-9,5 0 24,-4 2 21,3-1-18,-2 0-19,0 0-18,2 1 44,-2 1-14,3-2 3,-2 0 0,0 1-4,-1 1 16,3-2-19,-2 2 18,1 0 4,1-1-22,-2 1 14,4-2 1,-6 3-19,6-2 7,-1 0 12,-1 1-4,2 0 3,-1 1 5,-1-1 21,-1-1-62,0 0 29,2 1 34,-2-1-27,1 1-29,-3 0 34,3-1-12,-2 1 15,0-1-23,1 0 9,-1 1 3,-1-2-23,1 2 23,-2 0 7,1-1-22,-2-2 11,1 2-14,-1 1 3,-3-2 3,-1 2 12,3-2-11,-9-1-15,13 3 3,-7-3 5,-6 0-5,11 1 23,-11-1-4,6 0-3,-6 0 7,0 0-19,10 3 4,-10-3 22,0 0-10,7 3 28,-7-3-21,0 0-23,8 1 38,-8-1-19,0 0 44,0 0-51,6 3 10,-6-3 8,0 0-33,0 0 22,0 0-4,0 0-3,0 0 14,0 0-33,0 0 29,10 0-21,-10 0 10,0 0 23,0 0-45,0 0 19,0 0 22,0 0-11,0 0-38,0 0 12,0 0 33,0 0-7,11-4-30,-11 4 27,7-3-5,-7 3 15,9-3-18,-5 2-11,-4 1 7,12-6-4,-6 4-18,0-1 18,2 1 0,1 0 4,-1-1 26,-1 0-22,1 1-12,3-2 16,-4 3-12,1-1-3,2-1 7,-3 2-11,0-2 22,0 0-22,2 3 14,-4-2-10,3-1 7,-8 3 37,11-2-41,-11 2-14,11-1 21,-4 0-17,-7 1 25,12-3-19,-12 3-3,11-2 11,-4 2 4,-7 0-8,10 0 23,-10 0-42,11 0 42,-11 0-34,11 0 0,-11 0-3,10 0 25,-10 0-22,11 0 4,-11 0 0,10-2 18,-10 2 16,12 2-31,-12-2 16,11 0-8,-11 0 11,9 0-37,-9 0 22,0 0 11,14 0-10,-14 0 3,7-2-4,-7 2-15,0 0 8,10 0 11,-10 0 0,0 0-7,0 0 14,0 0-3,11 0-8,-11 0 4,0 0 11,0 0-3,0 0-12,10 0 0,-10 0 1,0 0 3,0 0 0,0 0 11,0 0-15,0 0 19,10 2 19,-10-2-46,0 0 9,0 0 14,0 0-4,0 0 1,11-2-1,-11 2 4,0 0-3,0 0-16,0 0-3,0 0-4,10 0 19,-10 0 26,0 0-49,0 0 8,0 0-19,0 0-3,0 0-34,0 0-82,0 0-26,0 0-15,4 4-153,-4-4-92,0 0-53,0 0-484,-15 7 105,15-7 63,-16 0 81,7 0 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8:35:41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7978 13939 37,'0'0'182,"3"-5"-11,-3 5 4,0 0 23,0 0-8,0 0-12,0-5 1,0 5-56,0 0 22,0 0 4,0 0 4,0 0-12,0 0 4,0-7-48,0 7 19,2-4 10,-2 4-33,0 0-11,0 0 26,0 0-41,0 0 23,0 0-16,0 0-22,0 0 8,0 0 3,0 0-37,0 0 15,0 0 4,0 0-16,0 0 5,0 0-4,0 0-12,0 0 12,0 0 0,-2-6-11,2 6-12,0 0 23,0 0-41,0 0 14,0 0 16,0 0 18,0 0-29,0 0-5,0 0-10,0 0 26,0 0-60,0 0 29,0 0-43,0 0-1,0 0-60,0 0 12,0 0-34,0 0-55,0 0-64,0 0 59,0 0-207,0 0-333,0 0 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8:37:29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 3945 14,'0'0'15,"0"0"15,0 0 7,0 0-107</inkml:trace>
  <inkml:trace contextRef="#ctx0" brushRef="#br0" timeOffset="1183.783">1343 3950 160,'0'0'55,"0"0"-62,0 0 18,0 0 4,0 0-11,-3 5-23,3-5 8,0 0 71,0 0 3,0 0-4,0 0-29,0 0-19,0 0 1,0 0-1,0 0 0,0 0 15,0 0 11,0 0-7,0 0-26,0 0 59,0 0-3,0 0 18,0 0-22,0 0 48,0 0-48,0 0 37,0 0-8,-1 5 16,1-5-23,0 0 34,0 0-12,0 0 57,0 0-1,0 0-18,0 0-15,0 0 14,0 0 5,0 0-1,0 0-7,0 0 8,0 0-23,0 0-11,0 0 19,0 0-1,0 0-22,0 0-10,0 0-16,0 0 15,0 0 0,4-18-15,-4 18-18,1-4 18,-1 4-19,5-4-29,-5 4 22,3-4 8,-3 4-19,5-4 7,-5 4-14,8-5-19,-8 5 26,8-3-41,-5 1 26,-3 2 22,7-4-14,-3 1-34,-4 3 7,6-2-3,-6 2 3,8-2 16,-8 2-16,5-3 15,-5 3-3,0 0-30,8-1 0,-8 1 29,0 0-21,0 0 14,10 0 18,-10 0-29,0 0 4,11 4 11,-8-2 0,-3-2 18,7 6 20,-4-1-1,0 1-8,-2-2 35,3 3-31,0-1-3,-1 0-1,0 2 12,-3-1-37,4 1 3,-2-1 30,-1 0-11,2 0-4,-3 1 8,0-3-26,0 4 22,3-4 3,-3 2-32,0 0 6,1-2 12,-1 1-19,0 0-3,0-6 14,0 10 8,-1-7-23,1-3-7,0 9 4,-3-5 22,3 0-22,0-4 3,-3 6 30,0 0-29,3-6-1,-4 5 16,0-2 18,-2-2 22,6-1-48,-7 5 0,7-5-23,-10 5 27,4-3-34,6-2 7,-12 5-3,6-5 4,6 0-8,-13 4 11,6-3-3,0 1-4,0 0-8,0 1 8,-2-1-8,1 1 45,0 1-44,-1 1-5,1-2 16,-2 2 7,1 2-11,-2-2 7,1 2-15,2 1 8,-5-1-7,3 3 10,0-1 4,-1 0-3,1 2-12,0 0 42,-1 0-12,1 1-4,1 0-18,0 0-4,2-1 4,1-1 4,0 0-1,2 1-10,1-3 21,-4 2 8,3-1-11,0-1-7,1-1 7,1 1 4,-1-3-1,2 1-3,-2 0 4,3-6-4,-3 6 0,1-3 0,2-3 22,-2 7-3,2-7 0,0 0 11,-1 6-16,1-6-17,0 0 29,0 0-19,0 0 16,0 0-1,14-1-15,-14 1 1,0 0-12,13-7 23,-9 5-12,3-1 4,0-1 8,-3 0-27,2 3 23,3-5 11,-3 2-48,-1 1 15,2 0-5,0-1 16,-3 3 7,-4 1-22,11-5 0,-5 3 7,-6 2-11,10-1 8,-10 1 3,14 0-7,-14 0 30,9 1-12,-4 1-18,1 0 30,1 1-34,0-2 15,-3 3 3,2-1 9,0 0-5,0 1 0,0-1-14,0 1 33,0 0-30,-2-1 23,3 1-8,-2-2 15,0 1-15,-1 1-14,0-2 21,1 1 12,-2 1-23,3-1 1,-1-1-1,-5-2 12,11 3 33,-11-3-7,6 3-15,-1-1 22,-5-2-8,8 2-32,-8-2 17,9 1 16,-9-1-23,0 0-3,12 0 0,-12 0 33,0 0-8,12-1 1,-12 1-30,7-2 22,-2-1 8,-5 3-23,8-2-3,-8 2-12,7-5 27,-7 5 3,10-6-44,-10 6 10,4-4-14,1 2 26,-5 2-19,6-5 8,-3 3-41,-3 2-45,6-5-15,-6 5-52,3-5-71,-3 5-48,7-3-178,-7 3-139,0 0-383,3-4 52,-3 4 90,3-5 107,-3 5 71,5-7 49</inkml:trace>
  <inkml:trace contextRef="#ctx0" brushRef="#br0" timeOffset="3568.3666">2013 4003 52,'0'0'201,"0"0"-11,0 0-12,0 0 5,0 0-12,0 0 0,0 0-3,0 0-1,0 0 5,0 0-31,0 0 34,0 0-41,0 0 4,0 0-15,0 0-4,0 0 7,0 0 8,0 0-26,0 0-7,0 0-4,0 0 11,0 0-4,0 0 0,0 0 23,0 0-23,0 0 0,0 0 1,0 0-9,0 0 5,0 0 3,0 0-18,0 0-19,0 0 4,0 0 7,0 0 11,0 0-22,0 0 0,0 0 4,0 0-12,0 0-6,0 0-9,0 0 31,0 0-12,0 0 0,0 0-3,0 0 14,0 0-22,0 0 1,0 0-9,0 0-7,0 0 12,0 0-8,0 0 7,0 0 12,0 0-4,0 0-30,0 0 18,0 0 1,0 0-19,10 0 8,-10 0 3,0 0-22,0 0 0,4-3-15,-4 3 7,0 0 8,3-4 0,-3 4 44,4-4-40,-4 4-23,7-5-14,-4 2 14,-3 3 15,6-4-15,-3 0 12,-3 4 14,7-5 4,-3 2-18,-4 3-1,8-6 1,-2 4-16,-3-1 27,-3 3-12,7-4 8,-1 1-48,-1 0 29,-5 3 15,7-4-11,-1 2 0,-6 2-11,10-6 7,-5 6 8,-5 0 0,12-4-8,-8 3 30,-4 1-45,14-3 19,-10 2 4,-4 1 18,10-2-40,-4-1 7,-6 3 7,9 0 15,-9 0-7,9-1-19,-9 1 34,7-2-27,-7 2 1,0 0-4,9-1-16,-9 1 24,0 0 6,8-1-10,-8 1 7,0 0-30,0 0 15,0 0 4,0 0-15,0 0-7,10 2-8,-10-2 59,2 6-36,-2-6 25,0 7-11,-2 0 23,2-7-26,-3 11 14,0-5-7,-1 1 15,-1 1-11,2 1-8,-3-1 22,2 1-3,-3 1-15,1 0-7,-2-1 3,1 1-33,1-2 18,-2 3-3,1-3 3,-2 0-22,3 0 12,-2-1-23,1 0 63,0 1-37,1-3-8,0 1 30,1 0-18,-2-1 3,4-1-3,-4 1 3,4-2 5,-3 1 2,2-1-25,4-3 37,-7 5-7,4-2-8,3-3 4,-4 4 11,4-4-4,0 0-3,-6 5-5,6-5 12,0 0-11,0 0 26,0 0 15,0 0-41,0 0 18,0 0 1,0 0-8,0 0 3,21-12-6,-15 9 6,0 0-10,1 0-1,-1 0-10,2 0 40,-1 1-44,2-1 14,-2-1 16,1 2-12,1 0-15,-3 1 12,3-3-12,-3 3 4,-6 1 8,14-2 3,-10 1 23,-4 1-41,14-2 18,-8 0-11,-6 2 19,11 2-1,-1 0 16,-10-2-4,10 2 4,-4-1-23,1 1 34,-2 1 11,1 0-23,-6-3 1,10 5-19,-7 0 15,3-1-19,-1 2 34,-2-1-15,0 1 0,-2 2-1,1-1-6,-2 2 44,0-1-45,0 2 5,-3 2 10,-3-2-11,2 1-7,-3 4-8,0-3 4,-3-1-15,-1 2-7,-1 0-12,1-2 20,-2 1-54,0-3 5,-1 2 37,0-1-19,0-1 16,0 1-9,0-4 5,0 2 22,-2-1-8,2-2 4,4-2 8,-4 2-4,4-4 3,-4 2 34,2 0-22,3-3 26,0 2 7,-1-2-18,10 0 22,-14 0 3,6 0-3,8 0-4,-13 0 8,13 0 11,-9 0 0,9 0-4,-11 0 22,11 0-36,0 0-5,-10 0 23,10 0-8,0 0-25,-8-2-1,8 2 4,0 0-22,0 0-4,0 0 11,0 0 23,-11 0-5,11 0-14,0 0-19,0 0 4,0 0-11,0 0-22,0 0-8,0 0-30,0 0-15,0 0-25,0 0-46,0 0-51,0 0-42,0 0-73,0 0-87,0 0 8,0 0-265,0 0-178,0 0 26,0 0 112,0 0 51</inkml:trace>
  <inkml:trace contextRef="#ctx0" brushRef="#br0" timeOffset="9644.3998">2800 3964 130,'0'0'186,"0"0"-26,0 0-22,0 0 14,0 0-3,0 0-29,0 0 2,0 0 9,0 0-5,0 0 12,0 0-49,0 0-3,0 0 0,0 0-16,0 0-3,0 0-44,0 0 51,0 0-3,0 0 0,0 0-19,0 0-4,0 0 12,0 0-4,0 0-8,0 0-33,0 0 56,0 0-23,0 0 4,0 0 15,-15-5 8,15 5-42,0 0 4,0 0 42,0 0-42,0 0 15,-4-4-22,4 4 7,0 0 41,0 0-55,-2-5-9,2 5 24,0 0-5,0 0 4,-4-3-11,4 3-14,0 0-5,0 0 15,0 0-10,-5-4 21,5 4 19,0 0-11,0 0-41,-1-5 8,1 5 25,0 0-14,0 0-1,0 0 1,0-5 14,0 5-25,0 0 11,0 0 10,-3-6-40,3 6 7,0 0 16,-1-6 6,1 6-14,0 0-4,0 0 22,1-9-25,-1 9 6,3-5 12,-3 5-15,2-3 0,2-1-11,-4 4 4,4-5-5,-4 5 5,6-6-19,-2 4 33,-4 2 12,7-5-19,-4 3-22,-3 2 18,7-5 8,-7 5-12,7-3 34,-7 3-44,4-4 10,-4 4-7,8-2-18,-8 2 14,9-3 15,-9 3 27,0 0-16,10 0-33,-10 0 34,0 0 6,14 3-36,-14-3 26,10 2 0,-7 0 22,3 0 0,-2 1-8,1 0-3,-5-3 0,10 6-22,-4-4 10,-3 1 31,1 1 11,3 0-38,-3-1-14,0 2 36,1-1-3,-2 0-18,1 0 11,0 0-5,-1 2 1,1 0 23,-1-1-16,-1 2 8,3-2-15,-4 2 11,1-1 18,-1-1-21,0 2 10,1 0-11,-2-1-14,2 1 44,-2-1-45,0 2 12,0-1 3,0-2 1,0 2-12,-2-1 26,0-2-37,2 3 8,-1-2 14,1-5 8,-1 9 0,-1-5-34,1 0 34,1-4-19,-3 9 22,3-9-33,-4 7 19,2-5-19,1 4 15,1-6-49,-8 6 53,5-3-8,-1 0 15,4-3-15,-6 7-14,2-5 3,-1 3-12,-1-4 20,1 3-16,1 1 12,-6 0 33,4 0-48,-2 0-11,1-1 33,0 3-15,-2 0 4,1-1-3,1 2 47,-2-2-33,1 1-29,-1 2-5,1-1 20,-1 1-23,1-1 15,-1 2 3,0 1 4,-1-3 4,4 2-7,-3 0-12,2-1 19,-2 2 19,0 0-34,3-2 8,-2 2 18,1-2-4,0-1-7,1 1 8,0-1 3,2-1-22,-3 1 11,3-1 18,-2 0-21,2 0 6,1-3 12,-1 1-19,1 0 27,-3 0 3,4-1-34,0 0 5,2-4-1,-6 7 4,4-3-19,2-4 30,-5 5 16,5-5-35,-2 3 19,2-3 12,0 0-20,-3 4 16,3-4-30,0 0 11,0 0 15,0 0-8,0 0-22,0 0 4,0 0-11,0 0 11,0 0 22,-8-11-11,8 11 0,0 0 3,6-9-10,-6 9 7,3-7 4,-1 4 3,2-1-22,0 0 26,2 1-22,-3 0 19,-3 3-1,11-6 12,-4 3-38,-3 1 27,2-1-27,1-1 30,0 2-15,-1 0 1,-1-2-31,4 4 53,-9 0-12,11-4 12,-4 3-38,0 0 23,-7 1 0,13-3-4,-13 3-11,13 0 37,-13 0-26,15 1 14,-10-1-10,3 2 19,-1-1-35,-7-1 12,13 2 0,-6 0 19,0-1-15,-3 2 18,-4-3-11,13 3 4,-8-2-15,1 0 19,-2 4 14,-4-5 27,13 4-42,-9-1-3,2-2 15,-6-1-11,7 7 11,-3-3-8,1-2-4,-1 3 1,0-2 0,0 1 3,2-1 15,-6-3-37,4 5 41,1-4-11,-5-1 15,6 5-27,-6-5 12,5 3 0,-5-3 26,8 2-15,-8-2 0,7 2 0,-7-2-38,10 0 12,-10 0-11,0 0 3,13-4-7,-7 4-41,-6 0-29,11-5-38,-6 2-67,0 1-30,0-2-15,-5 4-167,10-3-8,-4-2-256,-2 3-198,2-3 149,-2 3 7,2-5 34</inkml:trace>
  <inkml:trace contextRef="#ctx0" brushRef="#br0" timeOffset="11008.3054">3476 4018 115,'0'0'376,"0"0"-22,0 0-45,0 0-23,0 0-14,0 0 11,0 0-7,0 0-23,0 0-48,0 0 3,0 0-14,0 0-1,0 0-7,0 0-3,4-2-49,-4 2-19,0 0 16,0 0-12,1-7-15,-1 7-15,3-6-3,0 3 0,-1-1 7,-2 4-45,8-6 1,-5 0-8,-3 6-4,7-7 15,-3 4-19,-1-1-21,3 1 21,-1-3 1,1 2-1,-3 0-3,4 1 0,-2 0-8,1-1-7,1 2-4,-2-4-4,1 5 5,0-3 6,2 0-33,-2 2 23,0-2-19,-1 1 33,1 1-18,1-1 14,-1 0-14,-1 0 15,-5 3-19,12-4 11,-8 3-30,3-1 23,-7 2 11,10-3-8,-10 3-3,9-3 3,-9 3 12,8-1 3,-8 1-18,0 0 26,13 0 18,-13 0-44,0 0 7,10 4 19,-10-4-15,7 3 0,-3-1 11,-4-2 19,6 6-23,-2-4-4,-1 2 35,-3-4 6,3 8-33,1-3 23,-3 0-8,1 2-12,3-2 16,-5 1-15,1 0 11,1 0 11,-2 1-15,1 0-14,-2 0 3,1 1-8,-2-2-7,1 1 49,1 0-53,-4 0 12,3 1 3,-1-1-25,-1-1 29,0 1 7,-1 0-25,-1 0-8,3-1 11,-2-1 7,-2 0 8,1-1-29,0 2 33,0-3-1,-1 1-6,-1 1-49,1-2 14,1 0 1,-1 1-7,-1-1 6,-1-1-2,-1 0-9,3 1 16,1 0-16,-3-1 27,-1 1-15,2-1-30,-2 0 34,1 0 7,-2 1-30,2 0 37,-1 0-37,-2-1 38,3 2-42,0 0 57,-2 0-31,2 1-21,-2-1 29,0 0-15,1 1-4,1 1 23,-1 1-8,0 0 8,-2 2 14,4-1 1,-2 0-30,0 1 29,1 0-3,-3 2-4,4-2 4,1 0-18,0-1 47,-1 1-3,1-2-26,1 1 0,0-2-7,4 1-8,-3 0-12,1-5 16,0 4 22,0-2-4,3-4 12,-3 7-30,-1-4 40,4-3-21,0 5 21,0-5-6,0 0-5,6 7-11,-6-7 27,4 4-53,-4-4 34,0 0-19,6 2-7,-6-2 59,0 0-26,10 0-44,-10 0 3,0 0-14,0 0 21,15-1-10,-15 1 7,9-1 41,-9 1-56,8-2-11,-8 2 56,11 0-30,-11 0-23,8-1 57,-8 1-27,11-1-37,-11 1 19,8-1-7,-8 1 14,10 0-3,-10 0-8,9 2 22,-9-2 1,8 1-23,-8-1 33,10 3-29,-4-2 4,-6-1 14,11 3-14,-7-1 14,5 0 12,-5 1-23,3-1 0,-1 1 1,-2 0 36,3-1-11,-7-2-25,10 5 36,-6-3-37,-4-2 30,9 5-7,-3-5-23,-3 3 45,-3-3-33,9 4 3,-5-2-4,1 1 23,-5-3-26,6 3 0,-6-3 40,6 2-10,-6-2 7,7 2-34,-7-2 8,7 3 48,-7-3-25,0 0-5,10 1 34,-10-1-22,6 2-19,-6-2 33,0 0-21,0 0-1,14-1-15,-14 1 30,9-1-37,-9 1-18,0 0-24,12-3-54,-12 3 6,7-1-70,-7 1-34,7-2-63,-7 2-126,9-2-120,-9 2-424,0 0-194,10-3 175,-10 3 52,0 0 105,8-3 82,-5 1 66</inkml:trace>
  <inkml:trace contextRef="#ctx0" brushRef="#br0" timeOffset="13896.222">4133 4025 126,'0'0'205,"0"0"11,0 0-4,0 0-15,0 0 12,0 0-19,0 0-8,0 0-7,0 0 4,0 0 0,0 0-23,0 0 4,0 0 11,0 0-37,0 0-14,0 0 36,0 0-26,0 0-40,0 0 36,0 0-25,-10-12-1,10 12-7,0 0-3,0 0-5,0 0-7,0 0-11,7-9-3,-7 9 3,4-4-4,-1 0-11,-3 4-15,4-5 16,-1 2-9,-3 3-14,6-6 7,-3 4 4,-3 2-48,8-5 14,-5 1 38,2 0-30,-2 0 15,3 1-30,0-2-4,1 0 0,-2 2 26,0-1-3,0 2 29,2-4-70,-1 4 15,1-4 40,-1 3-37,1 0 23,0-2-8,1 1 23,-2-1-34,0 2-15,-1-1 7,1 0 31,2 1-8,-2-1-8,0 1 12,-1-1 3,3 0-3,0 1-19,-2 0 11,-1-1 19,2 2 3,2-4 4,-4 5-7,1-3-15,0 1-30,-1 0 37,2-1-22,-1 2 41,-6 2-22,9-5 3,-4 4 16,0-2-46,-5 3 23,9-3 37,-4 1-52,-5 2 15,7-3 0,-7 3-15,7-2 22,-7 2-18,8-3-4,-8 3-4,0 0-7,9-1 15,-9 1 18,0 0-3,7-2-1,-7 2-32,0 0 21,0 0-11,11 3-3,-11-3 11,0 0 10,6 6 1,-4-2-3,0-1 14,-2 3-12,0-6-2,1 11-5,-1-3 4,0-1 12,-1 2 6,-1-2-17,0 3 17,0 2-40,-2-3 4,1 2 40,1 0-18,-3-1-22,1 0 7,-2 2-19,0-2-3,-3 1 25,3 1-17,-2-2-1,2 0-4,-2-2 8,0 1 11,1-1-15,0-1 0,-1 0-7,1 1-8,-2 0-7,3-4-4,-2 2 26,1 1-22,0-2-1,0 1 16,-1-2 11,2 0-15,-1-1 18,4 1 5,-1-1-35,-1 1 38,5-4-7,-9 4 37,9-4-41,-6 5-12,6-5-7,-4 3 53,4-3-19,-5 1-23,5-1 41,0 0-22,0 0-7,0 0-45,0 0 48,0 0-11,0 0 4,0 0 15,0 0 3,0 0-33,18-11 11,-13 8 19,1 0 0,-1 0-19,2 2 18,-2-3-32,4 1 6,-3 0 5,-1 1 21,2 0-14,0-1 22,-7 3-3,12-4-8,-6 3-19,0-1 4,-6 2 19,11-1-34,-11 1 4,11 0 37,-11 0-22,10 3 11,-3-2-15,-1 2 19,-6-3 30,8 6-38,-3-4 37,-1 3-25,3 0 7,-3 0-4,0 0-4,-1 2 8,0-1 41,0 0-41,0 1-4,0 0 15,-3-1-7,0 2-12,0-2 27,0 1-49,-2-1 33,-2 3-32,-2-2 6,-1 2 8,-4 1-15,2 0-11,-2-2 11,-2 1-15,0-1 23,-1 1 0,0 0-23,-2 0-4,4 1-7,-6-1 12,5-2 2,-2 1-6,0 0 7,1-2 45,1 2-49,2-3 22,0 1 1,1-2-4,0 1 0,0-3 11,3 4 11,0-4-19,1 0 27,6-2-19,-11 6 45,7-4-1,4-2-10,-7 5 22,1-5-1,6 0-6,0 0-5,-7 4 12,7-4-11,-6 2 11,6-2-19,0 0 15,-5 3-18,5-3-12,0 0 34,0 0-23,0 0-14,-7 3-12,7-3 31,0 0-23,0 0-12,0 0 1,-5 2 33,5-2-37,0 0 0,0 0 0,0 0-70,0 0-12,0 0-86,0 0-33,0 0-67,0 0-119,0 0 37,-3 3-350,3-3-134,0 0 82,0 0 82,0 0 81</inkml:trace>
  <inkml:trace contextRef="#ctx0" brushRef="#br0" timeOffset="19668.0533">1051 4538 18,'0'0'108,"0"0"-26,0 0-11,0 0 44,0 0-59,0 0 33,-3-3-7,3 3 26,0 0 52,0 0-74,0 0-19,0 0 74,0 0-85,0 0 15,0 0 15,-3-6 3,3 6-26,0 0 1,0 0 6,0 0 1,0 0-19,0 0-22,-3-3 4,3 3 29,0 0-7,0 0 37,0 0-30,0 0 23,0 0-23,0 0-7,0 0 33,0 0-48,0 0 22,0 0 16,0 0-1,0 0-26,0 0-4,-4-5 38,4 5-38,0 0-7,0 0 26,0 0-15,0 0-7,0 0 33,0 0-26,0 0-3,0 0 22,0 0-68,0 0 49,0 0-14,0 0-16,0 0 12,0 0-5,0 0-18,0 0 19,0 0-26,0 0 41,0 0-19,16 10 18,-16-10 9,7 3-27,-7-3-8,6 4-7,-6-4-18,6 3 33,-6-3 0,6 4 0,-6-4-4,7 4 27,-7-4-19,6 1 11,-1 2-15,-5-3 0,7 2-30,-4 1 38,-3-3-1,9 4-18,-5-1 15,-4-3-1,8 2 5,-8-2-1,9 4-3,-5-3 15,-4-1 0,10 4-8,-6-3 15,-4-1-22,10 3 0,-3-2 3,-7-1-11,12 1 12,-6 1 22,-6-2-12,12 2-25,-5-2-30,-7 0 22,12 2 0,-12-2 8,13 2-1,-4-1 27,-9-1-45,12 1 22,-3-1 16,-9 0-31,17 0 4,-10 0 4,3 1-4,-3-1-3,-7 0-19,18 2 33,-9-4-3,2 2-1,-11 0-3,16 0-7,-10-1 21,5 1 5,-11 0-19,14 0-8,-14 0 53,15 0-19,-8 0-30,-7 0-7,13-2 14,-5 2 8,0-2 4,-8 2-22,14 0 6,-14 0-14,11-1 26,-4 0 8,-7 1 3,17-2-18,-11 2-1,-6 0 5,14-2-1,-10 1-11,4 0 15,0 0 0,-8 1-33,14-3 22,-7 2-4,-1-2 15,-6 3-11,14-2 15,-7 0-26,0 1 25,-7 1-25,11-2-15,-5-1 18,1 2-10,-7 1-12,11-3 30,-11 3-1,13-3 35,-10 3-45,-3 0-8,11-2 37,-4-1-29,-7 3-15,10-3 11,-4 2 22,-6 1-7,11-4-33,-11 4 3,8-1 59,-2-2-55,-6 3 19,10 0-31,-10 0 34,7-3-22,-7 3 4,10-2 11,-5 0 10,-5 2-6,13-4-23,-9 3-11,-4 1 37,12-1-3,-5 0-12,-7 1 8,10-3 3,-10 3-29,10-3 22,-10 3 11,11-2-11,-4 1-4,-7 1-3,6-3-12,-6 3 41,10-1-25,-10 1-1,11-2 8,-11 2-19,8-3 30,-3 2-8,-5 1 1,0 0 6,11-3-21,-11 3-8,8-1 8,-8 1-5,0 0 1,12-2 15,-12 2-8,5-2 19,-5 2-26,9-1 11,-9 1 7,8-3-3,-8 3-4,9-1-18,-9 1 18,8-3 22,-8 3-26,9-2 4,-9 2 30,8-2-41,-2 0 3,-6 2 16,11-3 14,-11 3 4,6-2-22,-6 2 29,7-3-25,-7 3-19,8-1 11,-3-1 0,-5 2 15,7-2-34,-7 2 26,8-3-29,-8 3 37,7-1-11,-7 1-4,7-3 3,-7 3-17,10-2 10,-10 2-7,7-1 18,-7 1-7,9-2 8,-9 2 3,7-4-4,-7 4-14,8-2 14,-4 0 12,-4 2-19,0 0 18,8-1-21,-8 1-8,0 0 7,7-3-15,-7 3 30,0 0-11,8-3 12,-8 3-9,0 0 5,0 0-12,7-1 41,-7 1-37,0 0 37,0 0-29,0 0-12,6-2-11,-6 2 0,0 0 15,0 0 34,0 0-53,0 0 12,7-2-4,-7 2 14,0 0 1,0 0 0,0 0 26,6-2 7,-6 2-52,0 0 8,0 0-5,0 0 24,0 0 2,9-2 1,-9 2 4,0 0-23,0 0-3,9-3 10,-9 3 9,3-2 14,-3 2-34,0 0 12,10-4-4,-6 1 67,-4 3-71,10-2 12,-6-1-19,-4 3 7,10-4-4,-5 2 16,-5 2 14,10-4-7,-5 2-15,-5 2 7,8-2 8,-3-1-26,-5 3 7,9-3 12,-3 1-4,-6 2 7,7-3-22,-7 3 26,6-1-12,-6 1 5,8-3-12,-8 3 30,6-3-26,-6 3 8,7-4-16,-7 4 30,4-3 16,-4 3-64,6-2 18,-6 2 53,0 0-68,7-2 12,-7 2 8,0 0 6,0 0 16,0 0-27,7-3 5,-7 3 3,0 0-41,0 0-49,0 0-25,0 0-67,0 0-34,0 0-168,0 0-115,0 0-160,0 0-290,0 0 48,0 0 171,0 0 8,0 0 145</inkml:trace>
  <inkml:trace contextRef="#ctx0" brushRef="#br0" timeOffset="23696.7284">1655 4760 171,'0'0'145,"0"0"37,0 0-21,0 0-9,0 0-3,-8-1-15,8 1-26,0 0 0,0 0-11,0 0 0,0 0-1,0 0-14,0 0 8,0 0-12,0 0-45,3 9 20,-3-9-12,4 7-56,-4-7 48,3 7 38,0-3-26,0 2 7,0-1 4,1 0-12,0 2 5,1-1-12,1 0 19,-2 2-34,2 1 30,-2-4-3,4 5-53,-2-3 52,0 1 4,1 0-11,1 0 11,0 0-37,-1 1 19,0 0-16,1-1 23,-1-1-3,-1 1 10,3 1-29,-1-2-16,-1 1 20,-3-3 6,2 2-2,-2-5-16,2 6 7,-2-2-18,-1 0 23,2-2 3,-2 0-19,2 0-3,-1 1-12,-2-1 8,2-1 15,1 2-18,-3-1 21,2-1 12,0 2-34,-3-1 12,2 0 10,2 0-70,-5-4-41,5 8-30,-1-4-41,-1 0-70,-3-4-4,4 6-373,-1-5-52,-3-1 27</inkml:trace>
  <inkml:trace contextRef="#ctx0" brushRef="#br0" timeOffset="24396.1928">2024 4750 29,'0'0'134,"-11"1"-52,11-1 15,0 0 26,-7 2-41,7-2-4,-8 3 8,8-3-45,-6 4 26,2-1-12,-1 0-14,0 1 15,-1 1-19,0-2-14,2 1 7,-2 1-30,-2 1 29,5 0-6,-4-1-27,0 0 52,1 2-33,-1-2 23,-1 2-1,2 0 0,-2 0-30,2 1 8,-4-1 0,0 3 4,2-1 14,-2 1-21,0 0 32,1 2-25,1-2-19,-2 0 22,2 2-7,-1-1 22,-2-1-18,4 0 18,-2 0-37,2 0 11,-1-1 27,-1-1 21,1 1-29,2 0 70,-5 2-66,2-2 18,2-1 11,-1 1-29,2 0-1,-1-2 68,1 0-53,2-1-33,-3 2 30,3-4-4,0 1-15,-1-1 0,4 0 0,-3 0 4,1 0-23,3-4 4,-6 4-3,6-4-12,-5 6-18,2-3 7,3-3-74,-3 3-1,3-3-22,0 0-25,-4 5 29,4-5-93,0 0-160,0 0-284,0 0 39</inkml:trace>
  <inkml:trace contextRef="#ctx0" brushRef="#br0" timeOffset="28568.9652">2469 4549 93,'0'0'204,"0"0"-66,0 0 30,0 0-23,0 0 4,0 0-4,0 0-11,0 0-19,0 0 23,0 0-56,0 0 30,0 0 26,0 0-42,0 0 61,0 0-68,0 0-52,0 0 34,0 0-23,0 0 16,0 0 7,0 0-23,0 0 34,9 4-41,-9-4 37,2 4-26,-2-4 11,5 4-3,-2 0-30,-3-4 48,7 5 15,-4-3-48,-3-2 14,7 7-22,-3-5 16,0 1-12,1 0 11,0 1-8,-1-2-18,2 1 0,-2 1 34,5-2-19,-5 2 4,4 0 3,-2-1-22,4 0-11,-4-1 7,5 1 8,-2 0-7,1 1-9,1-2 24,-2 1-16,0 0-22,2-1 30,1 2 0,-1-3-8,2 2 15,-2-2-26,2-1-29,1 3 33,-3-3 22,2 1-15,0-1 34,1 0-71,0 1 30,-2-1 30,0 0-53,2 0 4,-1-1 16,0 1-27,2-1 67,-4 0-33,2-1-12,1 1-3,0 0 7,-2-2 0,3 3-18,-2-4-5,1 3 5,-1-1 37,1-1-19,-3 1-11,3 0-4,-1-2 23,0 1-27,0 2 8,-1-2 4,1-1-4,-2 2 4,0-1 3,1-1-10,0 2 6,-2 1-33,3-4 16,-3 4 10,0-2 22,1 1-29,-2-1-7,1 0-5,1 0 31,0 1-12,-2-2-22,2 1 7,-3 1 16,2-1-16,-2-1 19,0 2 0,0 1 7,1-4-10,-3 3-12,2-1 15,-2 2 15,1-1-15,-7 2 18,12-5-14,-6 4 0,-2-2 26,2 1-42,-6 2 5,10-2 3,-10 2-11,11-5 19,-7 4-8,-4 1-18,9-3 22,-9 3-7,7-4-5,-7 4 16,11-3 11,-7 1-19,-4 2-3,9-3 11,-9 3-8,10-4-11,-6 4 19,-4 0 3,8-3-25,-3 1 10,-5 2-11,11-3 34,-5 1-33,1 0 14,0 0-22,-7 2 37,10-6-18,-2 5-8,-2-1 33,1 1-14,-1-2-19,2 1 15,-2 0 8,-6 2 21,11-3-29,-5 2-11,1-1 15,-7 2-11,11-4 10,-5 3 16,-6 1-15,10-1-8,-3-2 4,-7 3-8,8-3-6,-8 3 21,9-1 0,-9 1-3,8-3-8,-8 3 19,7-2 4,-7 2-23,6-2 1,-6 2-20,0 0 23,7-2 0,-7 2 11,0 0-22,0 0-11,0 0 11,0 0 14,7-4-6,-7 4-8,0 0 7,0 0-15,0 0-11,0 0-44,0 0-49,8 0-48,-8 0-19,0 0-86,0 0 46,0 0-184,0 0-327,0 0 45,0 0 59</inkml:trace>
  <inkml:trace contextRef="#ctx0" brushRef="#br0" timeOffset="33083.9598">3046 4860 55,'-3'7'183,"3"-3"-23,-1 1 11,1 1-26,-2-1 42,2 0-35,0-5 19,-1 11-14,1-3-23,0-2 7,-3 2-7,3 0-15,0 1 4,-1-1-18,1 1 6,0-2-29,0 2 34,0-1-5,0 0-21,-3 1-8,3-1-8,-1 1-3,1 0-12,0-1-10,-2 0 3,1 0-45,-1-2 12,2 1-4,0 0-49,-1-2 27,1-5-75,0 10-22,0-5-12,0-5-55,0 7-19,-3-3 0,3-4 26,3 6-22,-3-6-320,0 0-134,0 0 62</inkml:trace>
  <inkml:trace contextRef="#ctx0" brushRef="#br0" timeOffset="33656.3396">3073 4880 14,'0'4'138,"0"2"-26,-2-1-15,1 0 14,-1 3 5,2-3 22,-2 3-45,2-1 18,-1 2 5,-2-1-12,1 1 34,1 3-41,-1-2 29,0 2-7,-1-1 8,3 0-42,-2-1 5,-1 2 14,2 1-22,-2-2 45,0 1-23,2 1 22,-2-2-36,2 1 3,-3 1-4,2-2-7,-1 2-11,2-4 33,-2 3-29,2-2 3,-1 0 19,-1-1-4,2 1-30,-2-2-11,3-1 26,-1-1-33,-1 1-49,1 0 45,-2-1 8,2-1-23,-1 0 0,2-5 0,-1 9 4,1-9-16,0 6-21,-3-2 22,3-4-56,0 6 0,0-6-34,-1 6-6,1-6-57,0 0-78,0 0-48,0 0-49,0 0-100,0 0-310,0 0 20,0 0 88</inkml:trace>
  <inkml:trace contextRef="#ctx0" brushRef="#br0" timeOffset="34528.9185">3052 4849 74,'-2'-3'145,"2"3"-22,-4-5 15,4 5 52,-6-5-64,6 5-7,-5-5-37,1 2 4,4 3-19,-9-4 33,9 4-18,-7-4-7,7 4 14,-11-4-33,5 3 11,2-2 0,4 3-4,-12-3-18,12 3 15,-12 0-8,6-2-19,6 2 27,-13 0-38,13 0-7,-12-2 52,12 2-45,-12 0-3,12 0 3,-11 2 4,11-2 8,-13 0-19,13 0 37,-11 0 0,11 0-26,-8 2 19,8-2-27,-9 2 20,9-2-5,-7 2-18,7-2 48,-9 4-33,5-1 26,4-3-11,-8 5-8,4-2-4,1 0-10,-2 1-1,5-4 12,-7 7-8,2-3 3,2 0 24,-1 1-50,1 1 23,-1 0 23,1-1 3,0 2 0,-1 0 11,1-1 1,-3 3-20,5-2 1,-2 1-19,2-3-4,-3 2 23,3 0 11,1 0-4,0 0 11,0 1-37,0-2 15,0 1-11,3 0 4,0 0-5,0-3-14,-2 1 15,5 2-22,-2-4 3,2 1-4,1 0-3,-3 0 7,2-2-11,2 1-7,-1-1 22,0 0-23,1-1-25,0 0 3,-8-1 7,16-1-6,-7 0 25,-3-1-11,-6 2-18,17-2 3,-7 2-4,-3-3-7,-1 1-7,2-1-4,2 1 3,-3-2-25,-2 1 22,4 0 3,-1-1 16,-2 0-30,0 0-1,0 1 23,-1-1-26,2 0 15,-1 1-7,-2-2-8,-1 1 14,3 0-17,-2 0-16,0 1 12,2-1 14,-2-1-3,-3 0-4,-1 5 22,5-7-7,-2 4 11,-3 3 0,4-8-15,-3 4 8,-1 4 11,2-5 7,-2 5-34,4-7-29,-4 7 52,2-6-3,-2 6 7,0-6 14,0 6-3,-2-7-7,2 7-1,0 0 45,-1-5-33,1 5-26,0 0 10,-3-6 72,3 6-112,0 0 3,0 0-3,-7-4 15,7 4 14,0 0-96,0 0 26</inkml:trace>
  <inkml:trace contextRef="#ctx0" brushRef="#br0" timeOffset="34573.9494">3047 4872 644,'0'0'-518</inkml:trace>
  <inkml:trace contextRef="#ctx0" brushRef="#br0" timeOffset="35304.4338">3084 4875 104,'-3'5'197,"3"-5"-11,0 7-7,0-7 0,-1 8-8,1-4-11,0 1-22,0-5-23,0 9 1,0-5 29,0-4-33,0 11-8,0-8-22,0 2 41,0-5-19,2 7-15,-2 0 12,4-3-16,-3 1-7,2-2-18,-1 2 15,-2-5 14,8 7-30,-5-4 27,2 3-19,-1-1-30,1-2 15,2-1-14,-2 2-1,1-1 0,-2 0 12,3-2-46,-1 2 8,1 0 34,0-2-37,-7-1 18,13 1-11,-6-1-12,-7 0 31,14 0-19,-14 0 18,13-1-33,-5 0 0,-1-1 11,-7 2 8,13-2-23,-9-1 15,3 0 8,-7 3-8,10-3 8,-4-1-15,-3 2-12,-3 2 12,9-6 7,-4 2-37,-2 0 63,1 1-41,-1-1 8,1-1-8,-1-1 23,0 4-15,0-5-4,2 2 11,-5 0 11,3-2 8,-2 2-34,2-1 38,-1 1-42,-1-1 38,-1 1-11,0-1-4,0 1 37,3 0-11,-3-1 11,0 6-22,-3-12-27,3 7 42,0 0-30,0 5-4,-3-9 23,2 3 14,-2 1-41,0 1 20,-1-1 10,1-1-37,0 0 11,-1 4 4,0-4 7,-2 2-37,2 0 23,-4-1-8,2 1 7,-2 0 12,0 0 14,1 1-18,-1 0-19,1 1-22,-3 0 19,3-1-8,-2 3-4,9 0 31,-16 0-24,5 0-6,3 3 7,-1 1-38,-2 0 5,3 2-38,-1 1-23,-1-1-55,2 1-11,1 1-45,0 0-41,2 0 19,-1 2-4,4-3-320,-1 2-194,3-3 119,3 2 60</inkml:trace>
  <inkml:trace contextRef="#ctx0" brushRef="#br0" timeOffset="36436.1853">3845 4499 55,'0'0'268,"0"0"-26,0 0 0,0 0 8,0 0-16,2-4-10,-2 4 14,0 0-11,0 0-37,0 0-4,0 0-29,0 0-31,0 0-3,0 0-7,0 0 3,0 0-19,0 0 1,0 0-19,0 0 14,0 0-43,0 0 2,0 0 9,0 0 6,0 0-10,0 0-12,6-3-10,-6 3 3,0 0 11,0 0-15,0 0 15,10 7-22,-10-7 3,4 5-7,-4-5 23,4 3-19,-4-3-12,9 4 23,-8-2-11,3 1-8,-4-3 8,10 5 41,-5-1-38,-1-2 1,2 2 37,-1-1-45,2 1 15,-1-1-8,1-2-3,0 3 18,3-1-10,-2 1 21,2-2-25,1 1-5,1 0 9,-2-2-5,2 2-18,-2-1-8,1-1-14,2 2 22,-1-2 7,2 1 1,-3 0-8,3-2 14,-1 1-6,0 1-16,-2-1 30,5-1-52,-4 1 45,1-1-19,1 0 12,-3 0-8,2-1-12,1 1 16,-2 0 7,2 0-19,-3-1 8,1-1 19,0 2-38,-1-1-11,2 0 34,-3-2-15,0 2 29,1 0-22,-2-1-14,-1 1 3,2 1 22,-3-4-7,0 3 11,-1-1-26,-6 2 4,15-5 3,-9 5-14,0-2 25,-1-1 1,-5 3-4,13-4-15,-9 1 15,2 1-15,0-1 11,-3 0-4,5 1-14,-8 2-8,8-7 30,-3 5-26,0-1 22,-5 3-8,6-5 24,-3 2-13,-3 3-14,8-4 23,-8 4-57,4-4 19,0 1-7,-4 3-4,5-3-8,-5 3 16,3-4-16,-3 4-7,4-6 15,-4 6-7,3-3 14,-3 3-3,0 0-23,5-4-18,-5 4 7,3-4-26,-3 4 0,0 0 34,0 0-27,5-3-44,-5 3-30,0 0-26,0 0 4,0 0-8,0 0-3,0 0 22,1-5-60,-1 5-7,0 0 33,0 0-48,0 0 45,0 0-38,0 0-159,0 0-310,0 0 53</inkml:trace>
  <inkml:trace contextRef="#ctx0" brushRef="#br0" timeOffset="38807.7588">4011 4896 96,'0'0'56,"2"-6"45,-2 6 25,0 0-48,1-6 8,-1 6 59,0 0-22,0-5 7,0 5 38,0 0-49,2-5 8,-2 5 14,0 0-29,0 0-41,2-6 33,-2 6-22,0 0 7,0 0 1,0 0-46,0 0 5,0 0-23,2-5-4,-2 5 8,0 0 14,0 0-21,0 0 33,0 0-12,0 0-10,0 0 7,0 0 41,-7 19-34,5-14-26,1 0-3,-3 2 11,1 2 0,0 0 18,-1-1 4,2 3 23,-2-2-38,0 3 22,1-2-14,-1 0-4,-2 1 7,2 0 8,0 0-11,-1-1 0,1 2-27,0 0 20,-3-2 21,4 2-14,0 0-1,-1-2-44,0 1 30,-1-1 0,4 1 4,-3-2 6,1 0-28,-1-1-16,1-1-26,0 0-29,2 0-12,-4-4-115,4 4-60,0-2 8,-3-1-68,4-4-193,-1 5-182,1-5 44,0 0 109</inkml:trace>
  <inkml:trace contextRef="#ctx0" brushRef="#br0" timeOffset="39675.3361">4061 4824 134,'3'-4'126,"-3"4"1,9-7-4,-4 5-8,0-2-11,0 2-44,-5 2 22,7-6 3,-2 4 12,1 0 11,-6 2-15,8-3 4,-2 1-15,-6 2-8,11-3-29,-5 2 44,-6 1-36,0 0 36,11 0 11,-11 0-6,0 0 2,10 1-3,-10-1 4,9 3 19,-9-3-31,4 5-7,-4-5 42,3 7-35,-3-2 12,0 1-23,-2 1-7,-1 0-3,-1 2 3,0 0 7,-3-1 8,1 1 8,1 0-61,-1-1 23,-5 1-18,5-1 3,0 2-26,-1-3 4,2 0-11,-4-2-4,5 2 4,-2-1 7,2-1-11,1-1 22,-1 0-22,4-4-7,-6 6 14,4-4 4,2-2-33,-3 6 3,3-6-14,0 0-1,0 0-3,0 0 4,0 0 21,0 0 16,0 0-34,25-6 4,-19 4 41,0-1-26,-6 3-11,12-5 3,-6 3 30,1 0-18,0 0-4,0 1-19,-7 1 41,13-4-11,-7 3-7,-6 1-8,11-1 4,-4 0 18,-7 1 8,11 0 15,-11 0-1,11 3 5,-6 1-15,0-3 29,0 3-14,0 0 18,1-1 3,-1 2-6,0-1 18,0 3-4,0 0 19,-2 1-7,-1-2 3,1 2-15,1-3-15,-2 3 16,-2 0-1,0 1 19,-2-1-26,1 1 3,-5 1-10,1 0 3,-1-2-19,-1-1-14,-4 4 33,2-4-18,-1 1-8,-3-2 18,1 1 12,-1-1-41,0 1 15,2-2-8,-6 2-7,4-3-7,2 0 33,0-1-30,-1-1 19,3 2-38,-1-1 68,4-1-12,-3-2-33,1 3-15,8-3 37,-10 2-15,4 0-7,6-2 0,-9 1 30,9-1 3,0 0-33,-10 1 4,10-1 18,0 0-44,-7 3 22,7-3 25,0 0-43,0 0-31,0 0 12,0 0-53,-9 0-6,9 0-61,0 0-33,0 0-82,0 0-93,0 0-30,0 0 34,0 0-387,0 0-86,0 0 122,0 0 83,0 0 3</inkml:trace>
  <inkml:trace contextRef="#ctx0" brushRef="#br0" timeOffset="41287.4043">5265 4459 279,'0'0'420,"0"0"-14,0 0-33,0 0-46,0 0-7,0 0-48,0 0-11,0 0-27,0 0-44,0 0-11,0 0 7,0 0-18,0 0-8,0 0-37,0 0 3,0 0 12,0 0-26,0 0-8,0 0 15,0 0-82,0 0 34,0 0 7,0 0-33,0 0-8,0 0 4,0 0-7,0 0-19,0 0 25,0 0-17,0 0-1,0 0 8,0 0 15,0 0-19,0 0-8,0 0 8,-4 7 4,4-7 4,2 5-34,-2-5 29,2 7-25,-2-2 26,0 0-4,-2 2 8,2 0-16,-3 0 23,3 1-22,-4 1-8,0 0 11,1 2-40,-2-2 21,0 1 1,1 0-52,0-1-23,-1-2-11,-1 2-45,3-3-44,-1 1-67,2-2-38,-2 2-66,0-4-273,1 2-289,0-1 92,3-4 67,-2 5 60</inkml:trace>
  <inkml:trace contextRef="#ctx0" brushRef="#br0" timeOffset="41727.6962">5333 3926 286,'-5'-2'488,"5"2"-15,0 0-19,0 0-52,0 0-15,0 0-37,0 0-44,0 0-31,0 0 16,0 0-98,0 0 23,0 0-45,0 0-3,0 0-30,0 0-16,0 0-14,0 0-29,0 0-50,0 0-17,0 0-57,0 0-30,0 0-96,0 0-78,0 0-116,-5 11-216,5-5-286,0-6 51,0 0 68,3 6 89</inkml:trace>
  <inkml:trace contextRef="#ctx0" brushRef="#br0" timeOffset="43259.7138">5906 3934 107,'0'0'242,"0"0"-26,0 0 15,3-6-22,-3 6-8,0 0-8,2-4 5,-2 4-27,0 0-18,2-6 10,-2 6-17,2-5-9,-2 5-29,0 0 0,4-6 0,-4 6 19,4-5-19,-4 5-37,4-3 3,-4 3-11,8-6-10,-8 6 2,5-4-10,-5 4-23,6-3 8,-2 1-26,-4 2 37,9-4-8,-9 4 1,10-2-30,-10 2-8,7-3 71,-7 3-71,0 0 15,12 0 27,-12 0-5,6 3 8,-6-3-30,9 4 15,-7-1-26,1 0 26,1 1 19,-2 1 7,2 0-18,0 0 10,-2 1 5,1-1-16,-2 3 1,2-1 10,-2-2-3,1 3-26,-2-1 4,0 1 0,0-2 25,0 1-33,0 0 15,0-1 0,0 0-18,-2 1 11,2-3-12,-1 2 34,-1 1-41,1 0-19,-3-3 4,4 2 8,-3-3 14,1 2-7,-1 0 8,1-1-1,-2 1-25,-1-2 3,1 3-15,0-1 11,0-1 5,-5 0-16,4 2 0,-3-2-7,1 1 26,0 1 3,-1-2 1,1 2-5,-2-1 12,2 1-29,-3-1 14,3-1-4,-1 1 15,-1 2-18,-1-2 18,3 1 12,-1 1-27,0 0 16,-1-2 3,2 2 7,1 0-11,-1 0-3,-1 1-27,1-1 19,-1 1 45,3 1-34,-2 0 8,0-1 4,2 1 7,0-2 22,-1 3-7,1-1-34,0-1 30,2-1-19,-1-2 38,2 3-45,0-1-7,-1-1-38,2-1 104,-3 1-66,3-1 22,0 1 0,-1-2-26,2-4 22,-2 8-19,2-8 5,-3 6-38,3-6 37,0 5-33,0-5 29,0 0 1,2 5 7,-2-5 11,0 0 0,0 0 4,0 0-22,0 0 29,22-8-22,-15 4 4,1 0 7,1-1-15,0-2-3,0 3-5,0-1 24,1 0 6,-2 0 1,2 1-53,-1-2 31,-2 2 6,4 0-3,-5 1 38,-1 0-35,2 0-14,-1 1 7,-1-1 1,1 1 29,-6 2-15,9-2-22,-9 2 26,10 0-26,-10 0 29,0 0-22,12 0 27,-12 0-8,9 4 18,-5-1 19,1 1-37,0 0 22,1 0-22,-2 1 0,2-2 11,-2 2-7,-1 0 11,4-1-4,-3 1-19,0 0-11,-1-1 23,3 0 7,-2 0-11,-1 0-8,2 0 34,-5-4-7,7 6-30,-5-4 18,-2-2-18,6 4 14,-6-4 8,5 4-3,-3-1-34,-2-3 48,5 3-26,-5-3-4,7 4 16,-7-4-1,4 4-37,-4-4-3,4 3 29,-4-3 11,5 3-18,-5-3 7,0 0 0,5 1-3,-5-1 14,0 0-11,12 1-3,-12-1 6,0 0-14,11 0 12,-11 0 10,0 0 23,12-2-42,-12 2 5,8-3 10,-8 3-21,7-4-20,-3 1-14,1 0-22,-5 3-23,8-4-49,-2 1-62,-6 3-98,7-6 1,-3 0-120,0 3-130,-2-1-294,4 1 68,-1-3 103,-5 0 67</inkml:trace>
  <inkml:trace contextRef="#ctx0" brushRef="#br0" timeOffset="44559.5789">6562 3909 152,'4'-4'369,"-4"4"-49,0 0 4,0 0-30,3-4-33,-3 4-16,0 0 9,0 0-27,3-5-4,-3 5-18,0 0-8,1-4-33,-1 4-19,3-5-41,-3 5 23,3-5-8,-3 5-7,4-4-30,-4 4-4,7-6-4,-4 4-3,0-2-4,3 1 26,-2-1-74,0 1 11,1-1-23,-5 4 34,11-6 0,-6 3-4,0 1-3,2-2-1,0 1-25,-2 1 3,1 0 0,-6 2 0,11-4-3,-7 3 3,-4 1 0,11-3 8,-11 3-38,9-1 0,-9 1-14,9 3 33,-9-3-19,10 3 23,-6 1 15,-1 2-23,0-2 0,-2 1 15,0 2 8,1 3-23,-2-2-11,-2 1 23,0 3 14,-1 1-26,-2-2 16,1 4-5,-4-1 8,1 1 15,0-1-12,-2 0-3,-1 0 4,2 0-34,-2 0-7,0-2 18,2 0 26,-2-3-37,0 3-7,3-3-19,0-1 41,-1 0-41,0 1 30,0-1-15,2-3-11,0 2 3,1-2 4,-1 1 12,2-1 14,-2-1-26,3-1 23,-1 1 44,1 0-67,3-4-3,-4 3 14,4-3 12,-6 5-23,6-5 19,0 0-15,-2 4-12,2-4-3,0 0-11,0 0 41,0 0-15,0 0 11,0 0-4,0 0 5,0 0-12,19-9 11,-15 6 22,-4 3-29,9-2 3,-3-2-18,-6 4 33,11-3 8,-5 2-12,-6 1 8,12-1-14,-6-2 17,-6 3-14,14 0 22,-14 0-7,14 0-4,-7 0 7,-7 0-14,15 0-8,-7 0 23,-2 4-5,0-2 27,-6-2-11,12 4 10,-4-1-6,-2-2 18,-2 5-15,2-4 11,-2 4 8,2-2-23,-2 0 15,0 2-18,-1 1 29,0-1-14,0 0 40,-2 3-22,-1-1-40,-1-1 6,1 3 16,-3 2-19,-1-4 22,-1 3-15,1-1-11,-3 1-11,-1-1 4,-1 3-19,-2-4 8,1 2-4,-1-2-4,-3 0-15,2-2 15,1 0-4,-3 1 31,2-1-27,1-4-8,1 2 8,0-1 15,-1 0-11,3-3 37,0 2-29,1-1 17,-2 0-10,3-1-19,6-1 26,-11 2-3,3-1-8,8-1 11,-9 0-26,9 0-7,0 0 18,-10 0-29,10 0 29,0 0 19,-11 1-60,11-1 15,0 0-3,0 0-1,0 0-10,0 0-12,-10 0 0,10 0-30,0 0-66,0 0-38,0 0-45,0 0-3,0 0-71,0 0 15,0 0-458,0 0-4,0 0 112</inkml:trace>
  <inkml:trace contextRef="#ctx0" brushRef="#br0" timeOffset="46864.1063">5548 4521 268,'0'0'290,"0"0"-44,0 0 18,0 0-41,0 0 12,0 0-23,0 0 23,0 0-16,0 0-21,0 0 7,0 0-45,0 0 7,0 0 12,0 0-38,0 0-10,0 0 6,0 0-55,0 0 19,0 0-30,0 0 25,0 0-29,0 0 19,0 0-26,0 0-27,0 0 34,0 0-15,0 0-3,0 0 3,0 0-11,0 0 3,0 0-21,0 0-5,18 10 20,-14-7-9,-4-3-10,10 4 15,-6-1 7,4-2 7,-2 3-44,0-1 22,1-2 0,3 4 0,-3-2-4,2 1-26,-1-1 8,2 2 11,-3-1-30,3-1 30,1 1 41,-2-1-49,-1 1-14,2 0 18,-3-1-7,2-2 26,-3 3-19,3-1-15,-3-2 8,2 4 7,-2-4 8,1 2-5,1-3 1,-8 0-3,13 3-12,-6-2 44,0 0-40,-7-1 0,16 0 3,-9 2-7,3-2 11,-10 0 4,12 0 7,-4-2-14,-8 2 11,15 0-1,-6-1-22,-2 0-7,2 1 30,-2-3-12,2 3-7,-2-2 0,-7 2 19,16-3-19,-9 1-8,0 0 27,0 0 7,0 1-33,0-1 3,0-1 11,0 2-25,-7 1 25,10-4-14,-3 1 14,0 1-7,-1 0-11,1-1 22,-1 1 27,-1-2-38,1 1 11,2-1 7,-2 3-21,0-4-12,0 1-4,3 1 15,-2-2 12,2 2-8,-2-2-11,2 1 44,-1 0-51,-3 1 10,3-1 19,0 1-14,-3-1-9,3 1 20,-3-1 3,3 2-7,-3-2-1,1 2-6,-1-2 25,0 2-29,-5 2 18,10-6 11,-6 5-11,1-4 0,0 3-18,-5 2 14,9-7 1,-6 4-4,2 0-16,0-1 16,-5 4 15,8-5-12,-3 3 1,-5 2-12,9-5 23,-5 1-23,-4 4 37,7-6-10,-3 5-16,-4 1 8,6-5 15,-6 5-23,5-3 16,-5 3 10,5-5 15,-5 5-33,4-2 4,-4 2-4,5-4 15,-5 4-27,0 0 9,6-4 29,-6 4-8,0 0-26,6-2 16,-6 2 21,0 0-21,3-3 18,-3 3 0,0 0 3,0 0-29,0 0 19,0 0-16,0 0-14,0 0 15,0 0 14,4-5-18,-4 5-19,0 0-3,0 0 3,0 0-52,0 0-52,0 0 15,0 0-59,3-4-57,-3 4-59,0 0-123,0 0-82,0 0-133,0 0-314,0 0 82,0 0 75,0 0 111</inkml:trace>
  <inkml:trace contextRef="#ctx0" brushRef="#br0" timeOffset="48595.2575">5930 4910 63,'0'0'350,"0"0"-15,0 0-34,0-7-36,0 7-23,0 0-11,0 0-19,0 0 8,0 0-31,0 0-29,0 0-3,0 0-27,0 0 8,0 0 7,0 0-3,0 0-27,0 0 8,0 0-11,0 0-12,-7 14 42,3-9-42,3 1 8,-2 2-22,1-2-8,0 3 19,-1 1-23,1 0 19,-1-2 0,-1 4 12,1-3-12,0 3 3,1 0 9,-4-2-38,3 2-8,1 1 8,-3-4 0,2 2 26,1 2-26,-1-4 19,0 1-23,0 0-55,-2-2 37,2 1 18,1-1 8,-2-1-45,3 1 18,-2-2-29,3-3 11,-2 3-15,-1 0 19,3-6-11,-1 6 3,1-6-14,-1 7-8,1-7 33,-3 6-3,3-6 52,-2 5-67,2-5 14,0 0 35,-1 5-34,1-5-8,0 0 19,0 0-19,0 0 1,0 0-23,0 0 7,0 0-11,0 0 12,0 0-5,7-15-14,-7 15 11,6-9-15,-2 4 38,0-1-27,1 0-30,3-2 53,-1 2-64,-1 0 23,2-2-11,0 1 47,0-1-6,0 1-34,-1 0 7,1 1 1,1 0-12,-2 0 4,1 1 7,1 0 34,-2-1-15,0 2 7,2 0-7,-2 1-22,0 1 4,-1-3-1,1 3 11,0-1-6,-2 0-20,3 1 15,-8 2 1,11-2-5,-3-1 35,-8 3-16,12 0-7,-12 0 7,10-1-15,-10 1 5,9 0-5,-9 0-7,0 0 7,13 1 19,-10 2 0,-3-3 45,7 2-34,-7-2-11,7 5 30,-4-2-26,-3-3 3,4 7 15,-2-2-14,-2-1-8,0-4 4,1 10-1,-1-7-3,-1 4 8,-2-2 7,0 2-4,0-2 0,-1 4 8,-3-3 22,1 2-30,0-1-8,-1 1 16,1 0-30,-2-1 18,1-2 12,0 4-15,-3-4-16,3-1 24,-1 3-12,3-3-8,-2-1 19,0 1-7,2 0 18,-1-1-18,-1-3-15,0 3 18,7-3 8,-11 1-15,3 0-11,8-1-7,-12-1-5,12 1 12,-11 0 0,11 0 15,-12-1 3,12 1-29,-11 0-4,11 0-8,-10 0 16,10 0 32,-9-3-14,9 3-18,-9 0 25,9 0-14,0 0-8,-9-2-7,9 2 25,0 0-33,0 0 23,0 0 3,-11 0 19,11 0-37,0 0-41,0 0-19,0 0-41,0 0-34,0 0-10,-11 2-71,11-2-179,0 0 14,0 0 5,0 0-56,0 0-350,0 0 3,0 0 79,0 0 78</inkml:trace>
  <inkml:trace contextRef="#ctx0" brushRef="#br0" timeOffset="49207.6628">5961 4845 279,'0'0'283,"0"-7"7,0 7 12,2-4-8,-2 4-22,0-6-30,0 6 15,0 0 3,1-7-14,-1 7 11,0 0-41,2-5 18,-2 5-36,1-4-16,-1 4 4,0 0-22,0 0-15,2-5 4,-2 5-27,0 0 12,0 0-38,0 0 5,1-5-5,-1 5-29,0 0 11,6-2-4,-6 2-30,0 0 1,14-3 7,-7 2-12,-7 1 23,11-1-29,-3-1-12,-8 2-4,16-1-3,-9 1 7,3 0-4,-1-2 19,2 0-26,2 1 22,-5 1-18,2-1-12,3 0 19,-3-1-22,-2 2 26,3-1-15,-1 1-8,-1-1-25,1 0 32,-10 1-14,17 0 12,-10 0-5,-7 0-7,14 0 4,-14 0-8,11 0 8,-4-2 18,-7 2-41,0 0-18,13 0 34,-13 0-53,0 0-8,11 0-18,-11 0-63,0 0 19,11 0-98,-11 0 12,0 0-90,8 0-55,-8 0-112,0 0-466,7 3 34,-7-3 127,0 0 70</inkml:trace>
  <inkml:trace contextRef="#ctx0" brushRef="#br0" timeOffset="55143.6022">7018 3962 78,'0'0'271,"0"0"-32,0 0-20,0 0 35,0 0-1,0 0-22,2 5-23,-2-5-3,0 0-60,0 0 26,0 0-44,0 0-4,0 0-8,0 0 16,0 0-27,0 0 4,0 0-30,6-17 22,-5 14-40,-1 3 0,6-6-27,-5 3-11,2-1 27,1 0-4,0 0 14,1-1-29,-1 1 22,0 0-26,0 0 11,2 0-37,1 0 11,-1 0 4,-2 0 4,2 0-8,-2 1 15,-1-1-15,5 0 4,-4 1-11,-4 3-4,8-4 19,-4 1-1,-4 3-14,8-2-34,-2-1 34,-6 3-15,7-3 18,-7 3 19,7 0-26,-7 0 11,0 0-3,0 0-4,17 3 25,-17-3-32,7 3 25,-3-1-3,-4-2-4,7 7 18,-2-4-7,-2 1 0,3 1-22,-1 0 14,-3 0 12,3 0-30,-1 2 41,-1 0-15,1-2 0,2 2-7,-5-1-8,2 1 38,0-3-27,-2 1-18,1 0 40,-1 1-3,-1 0-56,3-1 19,-2 0 15,-1 0-1,0-5-7,0 9 16,0-4-13,-1 0 5,1-5-4,-3 9 33,3-6-40,-1 2 36,1-5-47,-5 7 33,1-2-34,4 0 11,0-5-3,-8 7 11,5-4 0,0 1-15,3-4 30,-7 7-30,4-4 40,0 0-17,3-3-23,-8 6-11,4-3 22,1 1-26,-1-1 19,4-3-12,-8 7 12,4-4 22,0 1-11,-2 0-19,2 0 19,-2 1-15,2-1 7,0 0 8,-2 3-26,1-2 26,-1 0-41,2-1 33,-3 2-25,2 0 18,-3 1 11,1 0-4,0 0 1,1 1 7,-1-1-4,0 0 0,0 3 12,1-3 6,-1 2-21,0 0 14,0 1-29,1-2 22,1 0 11,-1 2-12,-2 0 16,4-1 0,-3 0-11,2-1 10,-1 2 20,3-3-31,-2 2 27,1-3 7,0 2-52,1-2 34,0-1-19,0 2 3,-1-2-3,2-1 11,-1 1-22,3-5 3,-6 7 8,6-4 4,0-3 18,-3 8-15,3-8 1,-2 5 7,2-5-12,-1 5 8,1-5 15,0 0-11,0 0-41,-4 4 7,4-4-3,0 0 44,0 0-41,0 0 34,0 0-19,0 0-22,18-8 4,-12 4 14,-2 1-26,2-1 38,0-1-23,4 3 23,-4-4-23,-1 4 4,3-1 8,-2-1 10,2 2-18,-2 0 15,-1-2-4,1 2-14,-6 2-9,13-4 1,-9 1 22,-4 3 4,10-3-41,-6 2 23,-4 1 3,10 0-12,-10 0 12,10 1 26,-10-1-7,10 3-8,-3-2 19,-7-1-11,8 4-1,-3 0 19,0 0-25,0-2 6,0 2 5,2 0-1,-3-1 26,2 0-37,-2 1 4,2-1 19,-2 0-45,1 1 26,-5-4 40,8 6-17,-4-5-23,-4-1-1,7 4-17,-4-1 10,-3-3 45,8 4-33,-8-4 3,6 2-18,-6-2 26,6 3 74,-6-3-89,7 3 15,-7-3 7,7 1-45,-7-1 20,8 1 32,-8-1-10,6 1-30,-6-1 7,0 0 0,18-2 4,-13 1-15,-5 1 15,11-3-38,-5 2-14,-1-1-45,2 0 0,-7 2-7,12-4-49,-8 2-48,2 0-86,-6 2-122,9-2-16,-9 2-230,0 0-340,0 0 76,0 0 103,0 0 68,0 0 89</inkml:trace>
  <inkml:trace contextRef="#ctx0" brushRef="#br0" timeOffset="56183.2942">6615 4531 40,'0'0'332,"0"0"-23,-3-5-26,3 5 33,0 0-25,0 0-12,0 0-15,0 0-37,0 0 34,0 0-45,0 0 4,0 0-19,0 0-23,0 0-10,0 0-8,0 0-4,0 0-44,0 0-11,0 0-16,0 0 16,0 0-4,0 0-42,0 0 24,0 0 6,0 0-33,0 0 0,0 0 1,26 7-20,-20-6 16,1 1-12,-7-2 15,11 5-7,-3-4-1,-2 3-10,3-1-4,1 1-1,-3-2 5,4 1 29,-1 0-22,0-1-15,3 2 8,-3-1-19,0-1 14,4 1 9,-3-1 43,2 1-58,-2-2 3,2 2-8,-1-1 1,1-1 18,0 0-14,0 1-5,1-1 1,0 0-12,-1-1 1,1 0 7,-1 1-8,2-2-7,-1 1 22,0-1 34,1 1-48,0-3-12,-2 3 45,1-2-34,-1 0 1,-1-1 11,2 1-16,-2 0 1,2 0 0,-3-1 7,2 1 4,-3-1-19,0 3 26,-2-4 12,3 1-34,-3 1 4,-1-1 29,1 3-14,-2-2-23,-6 2 4,11-6 52,-5 4-44,1-1 25,-7 3-22,10-1 38,-6-2-49,-4 3 3,6-3 27,-6 3-30,9-2 4,-9 2 0,6-5 18,-6 5-11,6-3-11,-6 3 0,5-4-4,-5 4-3,6-3 29,-6 3 1,7-2-23,-7 2-19,4-4 12,-4 4 25,4-3-18,-4 3 30,4-4-26,-4 4-8,4-4-11,-4 4 11,0 0 27,4-4-5,-4 4-36,4-4 55,-4 4-59,0 0 25,5-4-6,-5 4-1,0 0 4,3-3-19,-3 3 1,0 0 14,0 0 8,5-4-30,-5 4 33,0 0-41,0 0 8,4-2 4,-4 2 3,0 0-7,0 0 12,0 0-35,0 0 23,0 0-52,0 0 3,0 0-7,0 0-37,0 0-33,0 0-27,3-5-33,-3 5-56,0 0-60,0 0-44,0 0-4,0 0-4,0 0-454,0 0 115,0 0-7,0 0 90</inkml:trace>
  <inkml:trace contextRef="#ctx0" brushRef="#br0" timeOffset="58011.5067">6963 4817 119,'0'0'383,"0"0"-11,0-6-51,0 6-5,0 0-59,0 0 7,0 0-14,-1-6 3,1 6-41,0 0 0,0 0-37,0 0-14,0 0-24,0 0-6,1-6-16,-1 6-29,0 0-12,0 0 23,0 0-11,0 0-38,0 0 19,0 0 26,0 0-30,-7 20-7,6-15 7,1 2-14,-4 0 22,0 1-4,2 2 26,-1 1-19,-2-1 8,3 1-22,-1 2 44,-1 2-33,0-1-8,-3-1 4,6 1-15,-4-1 4,-1 1 33,4-3-40,-3 1-1,2-2 23,1 0-34,-4 0 19,5-2-8,-2-2-40,2 2 25,-1-4-7,-1 3-7,2-2 3,-1-1-14,2-4 3,-1 8 0,0-3 4,1-5-8,0 0-7,0 0-22,0 0-11,0 0 6,0 0-10,0 0 30,0 0-12,7-18-37,-6 12-18,3 1 7,-1-4-4,3 1-3,-2-1-23,2 1 15,-2-1 4,5-1 26,0 0-38,-2 2 38,2-1-26,-1-3-11,4 0 33,-1 3-19,1-3 34,0 2 0,-2-1-11,2 3 8,-2-1-1,0 0 19,2 2 11,-4 0-22,1 1 14,0 0 20,0 1-5,-2 0-18,-1 0-11,3 1 15,-1 1 18,0-2-18,-3 3 14,3 0-7,-1-1 8,-2 0 7,3 1-15,-3 0-7,2-1-8,-1 1 30,-6 2-30,10-4 11,-6 1 42,-4 3-35,8-3 24,-8 3-12,8-2-4,-8 2 0,5-5 12,-5 5-20,0 0 16,6-1 11,-6 1-4,0 0-22,6-2-4,-6 2 19,0 0-23,0 0 23,0 0 7,0 0-7,4-4 7,-4 4 15,0 0-30,0 0 1,0 0 40,0 0-22,0 0 33,0 0-25,0 0 25,0 0-11,0 0 4,0 0 19,-10 16-16,9-11 12,-2 0-15,0 0 0,0 2 34,0-2-16,-1 3-7,0 1 12,0-1-12,1 1-11,1 1 0,1-2 18,-2 1-25,2 1 3,-2-2 11,1 0 1,2 0-8,-1 1-11,1-1 14,-1-1-29,1 1 7,1-2-3,-1 1-23,0 0 34,0 0-30,1 0 11,1-2-11,-1 1-7,1 1-1,1-4 1,-2 3 3,-1-6 12,4 8 3,-1-4-48,0 0 18,2-1 15,0-2-3,-1 3 7,-4-4-11,9 3 14,-4-2 1,-5-1-19,11 2 15,-11-2-4,12 0-7,-12 0 0,12 0 7,-12 0-3,12-3 18,-7 2-15,-5 1 1,13-3 3,-6 0-30,-2 2 41,0-3-26,2 1-11,-2-1 41,1 2-4,0-3 0,0 0-22,-1 0 41,0 1-49,2-1 12,-3 0-4,2 1-12,-2-3 1,0 1-8,2-1 34,-1 2-19,1-2 45,-3-1-8,4 3-7,-4-2-30,3 0 30,-1-1-4,-1 1 8,-1 2-23,-1-2-22,2 2 60,0-1-34,-2 0-8,2 0 8,-3 0 0,5 1 4,-6 0-15,4-1 33,-3 1-11,1 0-3,-1 0 36,-1 5-29,3-8 0,-2 4-19,-1 4-10,0-8 14,2 2 0,-2 6 11,0-8 4,0 2-27,0 6 12,0-8-3,0 8 29,-3-9-41,3 5 15,0 4-15,-4-10-4,2 6 8,-1-2-15,1 2 15,-2-1 7,1 1-7,-2-1 7,1 1-3,-1 0-8,2-1 45,-3 1-41,1-1-4,-1 2 22,2-1-37,-2-1 56,3 2-40,3 3 25,-10-7-26,6 2-4,4 5 30,-9-5-33,5 4 7,4 1-11,-8-6 11,2 5-29,6 1 55,-10-4 7,4 2-21,6 2-1,-10-1 15,10 1-26,-12 0-3,12 0 18,-10 1-12,10-1 16,-13 2-23,6 1-18,2-1 37,-3 1-37,-1 1 44,2-1 1,1 2-30,-3 2-23,1-2-33,0 2-34,2 0-59,-1 0-30,-1 1-34,3-1-29,1 0-30,-2 1-71,3 1-469,3-2 15,-1 1 74,-1-1 127</inkml:trace>
  <inkml:trace contextRef="#ctx0" brushRef="#br0" timeOffset="62639.5778">7751 4003 55,'-2'7'60,"2"-7"-30,0 0 74,0 6-100,0-6 55,0 0-36,0 0-12,0 5 37,0-5-3,0 0-34,0 7 0,0-7 12,0 0 3,-1 4-23,1-4 53,0 0-48,1 6 14,-1-6-30,0 0 16,0 0 48,0 5-49,0-5 8,0 0 45,0 0-1,0 0 1,2 4 40,-2-4-25,0 0 22,0 0 3,0 0 19,0 0-11,0 0 11,0 0-7,0 0-8,0 0 23,0 0-12,0 0 12,0 0 3,0 0 23,0 0-38,0 0 12,0 0-41,0 0 14,0 0-44,0 0-15,0 0 18,0 0 12,14-12-19,-11 9-11,-1-1 15,4 0-22,-2 0 7,0 0 18,2-3-25,0 1-23,-2-1-4,4 1 38,-2 0-8,0-1 0,1 1-3,0-1-34,-1 2 4,-2-1 37,2 0 0,-1 1-30,1 1 4,-1 0 0,0-2-23,-3 3 8,3-1 26,-2 0-33,-3 4 10,10-5 5,-4 0-1,-2 3 12,1-2-4,-5 4-23,9-5 5,-4 2-1,-5 3 4,10-4 4,-6 3-12,-4 1-3,9-2 18,-9 2-7,8-2-11,-8 2 4,11-2 7,-11 2-4,0 0-14,12 2 21,-12-2-10,9 2 18,-9-2-4,9 2 16,-5 2-16,-4-4-3,8 3 41,-8-3-34,5 5 11,0-1 8,-3-1-19,1 2 19,0-2-19,0 2 30,0 0-34,-2 1 34,0-2 0,1 3 11,-2 0-25,3-1-9,-3 0 8,1 0-26,-2 2 0,1-3 30,0 2-11,-3-1 10,3 1-47,0-1 44,-2 1 0,0-2-19,0 2 49,-2-2-45,4 2-14,-4-2 25,0 2-3,1-2-31,-2 0 24,3 1 6,-3-3-10,1 3-20,1-2 31,-3 1-49,1 0 30,1-1 0,0 0-3,-2 0 10,1-1-22,-2 1 26,1 0-18,-2-1 14,3 1-18,-2 2 7,-1-1-7,0 0-7,1-1 33,0 0-23,-1 0 8,-2 2 19,4 0-19,-1-1 7,-1 0-3,-1 1 37,3 0-52,-1 0-1,-1 0 27,2 2-26,-1-1 22,0-1-14,0 2-12,-1 0 30,0 1 14,1 0 9,0-1-23,0 1-4,2 1 30,-1-2-23,0 1 20,0 0-16,0-1-11,1 0 0,1-2-7,0 0 29,-1 1-29,3-3 7,-1 2 15,-1-1 12,1-1-31,3-4-7,-3 5 19,-1-1-8,4-4 15,-2 7-30,2-7-7,-3 4 0,3-4 3,-2 4 1,2-4 11,0 0-8,0 6 15,0-6 11,0 0-10,0 0-9,0 0-3,10 1 19,-10-1 3,0 0-29,14-2 22,-14 2 18,10-5-36,-5 4 10,1-1 0,-6 2-25,13-4 33,-5 3-23,-1-2 5,1 1 6,-2 0 1,-6 2-15,15-2 0,-7 0 7,-1 2 0,-7 0 23,14-2-34,-8 2 0,-6 0 11,15 0 1,-15 0 14,13 2-22,-6-2-8,-7 0 23,11 4 25,-6-1-14,2-1 23,-4 1 14,3 2-34,0 0 5,-2-1-8,2-1 3,-2 2-3,0 1 4,2-2-1,-2-2 5,-1 3-8,2-2 18,-3 1 12,1 0-12,2-1-3,-5-3 18,6 5-29,-6-5 0,5 3 22,-5-3-4,4 4-19,-4-4-6,4 4 32,-4-4-6,3 3-5,-3-3 19,0 0-3,9 2-16,-9-2-18,0 0 30,8 1-27,-8-1 5,0 0 6,0 0-6,13 0-53,-13 0 19,0 0 7,0 0-44,10-3-27,-10 3-3,7-2-75,-7 2 1,4-4-49,-4 4-45,6-5-85,-6 5-57,4-3-32,-4 3-318,4-5-92,-4 5 48,3-6 131,-1 2 59</inkml:trace>
  <inkml:trace contextRef="#ctx0" brushRef="#br0" timeOffset="63887.4084">8401 3984 126,'0'0'343,"1"-5"-23,-1 5-7,0 0-8,0 0-33,1-5-12,-1 5-25,0 0 11,0 0-27,2-7-21,-2 7-12,2-4-34,-2 4-3,0 0-26,5-8-22,-2 6 10,-3 2-3,5-6-11,-2 2-19,2 2-14,-1-1-9,-1-2 20,3 2-38,-1-1-26,1-1 30,1 2-11,-3 0 11,4 0-19,-2 0 8,0-1 4,1 1-23,-1 0 4,2 0 26,-3-1-12,0 1-17,2 0 3,-1 1 22,-6 2-26,12-4 8,-8 2-5,2-1 35,-6 3-42,9-3 1,-9 3-5,9-2-25,-9 2 18,0 0 12,10 1 10,-10-1-3,0 0-11,0 0 7,10 3 0,-7 1-3,-3-4 10,4 7 1,-4-3 11,2 2 3,-2 1-10,-3 3-8,0-2 3,-1 2-14,1 1 22,-3-2-26,2 2 7,-5 2-7,1 0-26,-2-1 34,2-1 14,-3 1-37,1 0 0,0-3 38,0 2-60,1-3 25,1-2 12,1 2-11,-3 0-7,4-1 21,-1-3-29,1 1 19,0 0-16,0-1-6,2-1-1,-2 2 34,3-2-23,-1 1 0,4-4 23,-8 3-4,8-3 0,-5 5-19,5-5 46,-3 5-42,3-5 7,0 0-25,0 0 10,0 0 12,0 0-19,0 0 27,0 0 3,0 0-23,0 0 12,0 0 4,21-10-31,-15 9 46,-6 1-19,12-4 0,-4 4-12,-8 0-10,11-2 55,-5 0-37,-6 2-3,15 0 14,-8-1-7,-7 1 7,13 1 0,-7 1 19,-6-2-4,13 2 19,-7 1-49,-6-3 49,11 5 7,-4-3 1,-4 0-5,2 2 12,-1 0-8,1 0 4,0 2 0,-2 0-4,-2 2-3,2-2-8,-1 0 4,-2 3 7,0 0-7,-2 0-34,-1 1 41,0 0-22,-3 0-11,0 0 0,-3 0-16,0 2 1,-3-3 11,1 2 4,-2-2-8,0 4-3,-1-4 3,0 1-11,0-3 0,-3 0 0,3 0-3,0-1-5,1-2 5,1 2-12,0-3 19,2 0 48,-1 3-33,1-4 29,3 2 1,-1-3-8,0 1 26,8-2-15,-11 2 4,11-2 15,-10 0-4,10 0-11,0 0 4,-11 0-27,11 0 20,0 0-9,0 0 5,-9 0 14,9 0-25,0 0-12,0 0 26,0 0-63,-11-2-22,11 2-27,0 0-33,0 0-52,0 0-34,0 0-85,0 0-63,0 0-34,-7 2-198,7-2-245,0 0 48,0 0 38,0 0 93</inkml:trace>
  <inkml:trace contextRef="#ctx0" brushRef="#br0" timeOffset="64923.0948">7645 4549 89,'0'0'342,"0"0"-3,0 0-30,0 0 0,0 0-26,4-3-15,-4 3-15,0 0 4,0 0-30,0 0-52,0 0 4,0 0-26,0 0 14,0 0-18,0 0 4,0 0-26,0 0-19,0 0-12,0 0 20,14 4-19,-14-4-16,6 5 27,-2-3-52,-4-2 15,10 4-19,-5-2 30,0 2-11,2-1-19,-1-1 26,2 2-11,-1-1-7,1 0-19,0-1 14,1 1-14,0 1 15,-1 0-7,5-3-20,-3 4-2,0-2 2,2 1 12,1-1 8,1-1-12,-1 2 4,0-1 44,1-1-62,-1 1 14,2 0-11,-2-1-7,2-2-1,0 2 16,-1-1-23,-1 1 4,2-1 37,-2 0-7,0 0 3,1 1-33,-2 0 0,2-2 7,-1 0 1,1 1 10,-1-1-22,1 0 38,-1 0-38,1-1-7,0 1-1,-1 0 12,4 0-4,-4-2 34,2 0 7,0 1-37,0 0 4,-1-2-19,3 2 15,-4-1-4,2 0-8,-1-1 9,2 0-9,-3 1-6,1-1 6,1 2 27,0-4-34,-2 2 8,0-2-19,1 2 4,1-1 48,0 0-29,-5 0-12,5 0 8,-2 1 11,0 1-23,-3-3 8,3 1-11,-1 1 18,0-1 12,-4 1-8,3-2-22,-2 3 11,-1-1 26,-1 2-26,0-2 4,-7 3 7,10-3 8,-4 1-23,-6 2 11,10-3 23,-7 1-11,-3 2-23,7-2 11,-7 2-33,7-3 15,-7 3-19,0 0-10,0 0-20,9-3-15,-9 3-40,0 0 15,5-2-83,-5 2-44,0 0-45,0 0-55,0 0-83,3-5-37,-3 5-100,0 0-276,0 0 34,0 0 48,0 0 138,0 0 0</inkml:trace>
  <inkml:trace contextRef="#ctx0" brushRef="#br0" timeOffset="69983.4557">8028 4795 215,'0'0'287,"4"-3"-60,-4 3 30,0 0-26,0 0-30,0 0 45,0 0 3,0 0-25,0 0-16,0 0-22,0 0-14,0 0 17,0 0-55,0 0 19,0 0-30,0 0 4,0 0-1,0 0-14,0 0-12,6-4 8,-6 4-3,0 0-16,0 0 11,0 0-21,0 0-5,0 0 53,0 0-34,12 9-15,-12-9 22,2 4-6,2 0-1,0-2 30,-2 2-49,3 0 12,-1 1-1,2 1-3,-1 1-15,3-2 34,-3 2-31,3-2-3,0 3 4,-1 1-11,0-1 14,0-1 12,3 2-38,-3-1 60,0 1-59,3 0-5,0 2 12,-1-1 7,1 1-25,1-1-9,-3 0 12,2 0-15,-1 2 19,2-3-15,-1 1 44,1 0-48,-1-1-3,0 2 14,0-1-11,0-1-4,-3-1 23,2 0 4,-1-1-27,0-1 0,-1 1-18,1 0 7,1 0-15,-3-1 8,0 0 15,2 1-16,-1 0-6,-2-1 3,1 0-23,2 0-32,-3-1-1,1 0-49,-2-1-47,-1 1-64,1 0-97,0 0-85,-1-3-97,0 2-485,-3-4 38,4 7 93,-4-7 71,0 0 71,0 0 93</inkml:trace>
  <inkml:trace contextRef="#ctx0" brushRef="#br0" timeOffset="70611.87">8504 4819 81,'0'0'153,"0"0"-11,0 0-34,0 0 14,0 0-14,0 0-22,-8-4 11,8 4-19,0 0-4,0 0 20,0 0-46,-15 2 8,15-2 3,-7 4-7,7-4 12,-11 4 3,7-2-26,-2 0 26,0 3 7,-2-1-44,-1 0 30,1 1-19,-1 1-15,-2-2 18,1 2-7,0 1-22,-2 0 8,0 0 7,0 0 7,-1 1 0,1 2 0,-3-2 8,2 3-12,-2-1 20,-2 3 25,0-2-11,1 2-23,-2 0 27,0-2-4,2 1-11,-2-1 15,2 3-15,-2-4 26,5 2-8,-3-3 0,3 2-18,0-3 22,1 1-37,2-3 12,-1 2-13,3-2 13,-1-1-27,1 1-19,1-3 45,1 3-15,0-3-33,0 0-8,1-1-33,5-2-15,-7 6-56,3-5-22,4-1-38,-5 6-59,5-6-22,0 0-27,0 0-413,0 0 30,0 0 38</inkml:trace>
  <inkml:trace contextRef="#ctx0" brushRef="#br0" timeOffset="71391.388">9154 4502 204,'0'0'250,"0"0"10,0 0-25,7 2-12,-7-2-40,0 0-31,0 0 23,0 0-26,0 0-3,0 0-27,3 3 30,-3-3-41,0 0-8,2 5-3,-2-5 22,5 5-15,-5-5 4,1 8-11,-1-5 0,0 3-26,2-2 14,-2 3 8,-2-2 0,2 2-26,-1 1-7,-1-2 3,-1 2 1,2 1-5,-1-1 23,-1 2-41,-1 0-4,2-1-18,-1 1-27,-2-2-14,3 1-41,-2 0-86,-2 0-22,3-1-79,-2 0 12,0-1-19,-2 0-477,0 0 20,0-2 73,2 0 75</inkml:trace>
  <inkml:trace contextRef="#ctx0" brushRef="#br0" timeOffset="71867.7034">9249 4120 275,'0'0'372,"0"0"-18,0 0-34,0 0-29,0 0 14,0 0-30,0 0-21,0 0-16,1-6-41,-1 6 4,0 0-33,0 0-1,0 0-10,0 0-60,0 0 22,0 0-41,0 0 8,0 0-19,0 0-8,0 0-74,0 0-29,0 0-16,0 0-33,0 0-49,0 0-92,0 0-34,0 0-90,0 0-319,6 13-49,-2-9 44,-4-4 79</inkml:trace>
  <inkml:trace contextRef="#ctx0" brushRef="#br0" timeOffset="75302.9838">9849 4068 70,'0'0'64,"-10"0"-5,10 0 1,0 0 7,0 0 3,0 0 5,0 0-8,-9-1 7,9 1-18,0 0 8,0 0-5,0 0-3,0 0 7,-6-2 71,6 2-97,0 0 34,0 0 7,0 0-7,0 0 4,0 0-5,0 0 64,-9-2-67,9 2-7,0 0 33,0 0-22,0 0 0,0 0-8,-6-1-7,6 1-12,0 0 1,0 0-11,0 0 3,-2-6 26,2 6-37,0 0 15,0 0 4,-4-5-8,4 5 8,0 0-8,0 0 34,0-8-53,0 8-3,0-5-7,0 5 18,0 0 0,1-8 26,-1 8-34,3-6 1,-1 2-11,-2 4-8,3-10 48,0 8-37,-1-4-26,2 0 4,-1 2 41,1-1-38,0 2 8,-1-2 15,3 0-41,-2-1 30,0 1 7,0 2 11,1-2-36,1 0 10,-1 1 0,-1-1-18,2 2 18,-2-2 15,0 2 15,1-1-26,1-1-29,-1 4 40,-5 1 22,6-5-48,-2 2 45,-4 3-8,8-3-18,-8 3-8,9-3 23,-9 3-8,7-1 0,-7 1 1,0 0-12,11 2 37,-6 0 37,-5-2-66,9 4-1,-6-1 30,1 1-37,1 0 4,-1-1 33,-4-3-29,6 7-12,-1-3 41,-2 0-40,-2 1-5,2 1 30,0-4-25,-2 5 18,1-2-12,-1 0 12,-1 2-11,2-2 15,-2 2-31,0-2 35,0 2-27,0 0 34,-2-1-19,1 2 30,-1-4-41,1 3 7,1 0-22,-3-2 30,0 2-44,2-2 25,-2 1 34,-1 0-19,0 0 11,1 1-14,0 0-1,0-1-7,-1 0 0,0 0 0,-1-1 26,0 1-18,-1 0-5,0 0-18,1 0 15,-1 1 0,-1 0 15,0 0-15,-1 0-26,3-2 37,-3 2-26,1 0 12,0 0-20,0 0 46,-2-1-5,2 1-33,-1 1 1,-1-2-5,-1 1 4,2 1 19,-1-2-4,1 2-11,-2-2-4,1 3-8,0-2 46,0 0-16,1 1-25,-1 0 25,-1 0 12,3 0 3,-1 0-15,-1-2-3,-2 2 11,5 1-19,-1-1 27,0-1-5,-1-1 12,2 3-52,0-1 29,-1-2-18,3 0-4,-3 0 19,3-2-4,0 1 7,0 0-3,0-1 7,1 1 19,3-5-23,-5 6 19,1-4-7,4-2-23,-4 6 23,4-6 0,-5 5-1,5-5 27,0 0-34,-3 4-15,3-4 27,0 0 33,0 0-45,0 0 0,0 0 4,0 0 7,0 0-18,0 0 0,0 0 10,0 0-6,18-9-1,-18 9 12,9-3 7,-3 0-22,-1 0-27,2 1 12,2-1 11,-2 1 11,0-1 1,2 0 10,-2 2-11,-7 1-11,13-5 26,-8 4-15,-5 1-18,13-3 25,-13 3-29,11-3 19,-5 3 36,-6 0-32,11 0 17,-11 0 20,11 0-60,-11 0 55,11 0-36,-5 2 22,-6-2-1,10 4-3,-4-2-14,-2 2 25,3-1-7,-3-1-16,3 3 31,-2-1-15,2 1-11,1 0 3,-2 0-11,0 0 4,1 2 7,-1-4 12,-1 2-19,2-1 7,-4 0 19,4 0-26,-1-2 0,-2 1 7,1 1 8,0 1 11,-2-4-19,-3-1-11,8 6 19,-4-4 22,-4-2-7,10 3-15,-10-3 3,8 1-7,-8-1 0,10 0 4,-10 0-11,11 0 7,-11 0 7,12-3-10,-6 1 3,1-1-8,-7 3 5,14-5-20,-8 5 9,1-5-1,0 3-37,-2-1-19,1-1-52,0 1-29,-6 3-53,11-4-67,-5 0-119,-6 4-14,7-4-418,-2 2-4,1 0 31,-6 2 111,7-5 63</inkml:trace>
  <inkml:trace contextRef="#ctx0" brushRef="#br0" timeOffset="77787.633">10549 3957 22,'0'0'268,"0"0"-11,0 0-52,0 0 37,0 0-23,0 0 16,0 0-30,0 0 11,0 0-34,0 0 0,0 0-3,0 0 0,0 0-8,0 0 8,0 0-23,0 0-11,0 0-3,-2-7 11,2 7-31,0 0 20,0 0-16,0 0 8,0 0 1,0 0 6,0 0-44,0 0-12,0 0 5,0 0 7,0 0-15,0 0-12,2-4-3,-2 4-15,0 0 23,0 0-34,0 0 18,1-5-25,-1 5 25,0 0-29,3-6-33,-3 6 29,3-2-23,-3 2-10,4-6 37,-4 6-23,6-6-7,-6 6 22,5-3-3,0 1-15,-5 2-1,7-7 5,-4 5-4,1 0-1,-4 2-6,8-5 29,-5 2-15,-3 3 0,6-4-11,-6 4 11,5-4-7,0 2-4,-5 2 11,4-3-7,-4 3 0,0 0-4,11-4-4,-11 4 19,4-2-30,-4 2 4,0 0-15,0 0 41,9 0-34,-9 0 0,0 0 12,0 0-12,0 0 12,10 4-4,-10-4 11,5 4 7,-5-4-7,2 6-4,-2-6 8,3 9-19,-3-4 15,0 1 15,-3 0-19,3 3 1,-3-1 21,-2 3-33,0-2 15,-2 3-11,3 0 19,-2-1-16,-2 0 23,-1 1-8,1 0 5,-1-2-9,-2 1-3,2 0 19,1-1 7,-3 0-22,3-2 7,1 0-41,-1 2 12,-2-2-5,3-1 23,0 0-22,0 0 11,-1-1-4,0-1 19,3 1-23,-1-2 15,1 1 27,0 0-42,1-2-11,1-1 52,3-2-25,-6 6-12,6-6 30,-5 4-38,5-4 27,-6 4-34,6-4 1,0 0-9,0 0 23,0 0-18,0 0 3,0 0 12,0 0 6,19-10 5,-12 8-19,0-1 11,0 2 4,0-5-4,0 4-7,1-2-19,-2 3 41,3-2-8,1-1-10,3 3-16,-6-1 53,2 1-23,1-1 8,-3 0-4,2 1 7,-1 1-14,2 0-1,-2-3 34,-8 3-41,17 0 19,-10 0 33,-7 0-29,15 3 3,-7 0 0,-2-1-15,1 1 34,-2 1 0,0-1 0,1 3-15,-2-4 7,1 5-3,-2 0-1,-1-1-7,0 2 4,-2 0-4,2 0 4,-2 0 8,0 1 6,-4-1-6,2 4-23,-2-3 33,-2 2 1,-2 2-19,-2-3 22,0 2-56,0 1 38,-1-2-45,-1 1 7,0-1-3,-1 1 7,-1-1-15,1-1 49,2 0-79,-2 0 23,2-3 22,0 1 4,3-2 18,0-1-14,2 0 33,-4 0 15,5-1-22,-1-2 7,0 2 41,1-3-26,5-1 37,-10 3-4,6 0-7,4-3 4,-8 1 0,8-1-19,0 0 11,-10 1 12,10-1-12,0 0-22,0 0 15,-11 1 0,11-1 7,0 0-7,0 0-19,-7 1 19,7-1-8,0 0-7,0 0-30,0 0 68,0 0-57,0 0 0,0 0 8,0 0-23,0 0-25,0 0 14,0 0-78,-8 1 4,8-1-49,0 0-48,0 0 0,0 0-63,0 0-60,0 0-100,0 0-209,0 0-421,0 0 90,0 0 112,0 0 70,0 0 52</inkml:trace>
  <inkml:trace contextRef="#ctx0" brushRef="#br0" timeOffset="79838.9942">11186 3962 59,'0'0'209,"0"0"51,0 0-92,0 0 55,0 0-52,0 0 4,0 0 0,0 0-15,0 0-11,0 0 26,0 0-11,0 0 0,0 0-11,0 0-1,0 0 20,0 0-23,0 0-4,0 0-15,0 0-7,0 0-4,0 0-11,0 0 4,3-3-12,-3 3 4,0 0-22,0 0-7,0 0-4,0 0-4,0 0-23,0 0 46,0 0-12,0 0-15,0 0-3,0 0-31,0 0 12,-1-6 19,1 6-15,0 0-4,0 0 11,0 0-4,0 0-25,0-7 14,0 7-4,0 0-10,0 0 6,0 0-10,1-5-12,-1 5 34,0 0-29,3-3 43,-3 3-51,0 0 4,0 0 10,2-7-18,-2 7 8,4-4-31,-4 4 31,5-3-5,-5 3-6,3-4 3,-3 4 11,4-4-15,-4 4-3,4-4 44,-4 4-37,6-6 4,-2 4-12,-4 2 19,6-5-14,-1 2 14,0 0 0,-5 3-4,8-5-3,-3 4-19,-5 1 19,7-5-4,-7 5 4,8-2-4,-8 2 18,6-2-33,-6 2-3,0 0-1,7-4-7,-7 4 11,0 0-7,8 0 3,-8 0 1,0 0-12,10 4 19,-10-4 0,6 2 7,-6-2-11,5 5-7,-2-2 25,-3-3-3,6 8 8,-4-4 7,0 1-41,2-1 29,-2 0 1,1 1 22,-3-5-18,2 9 7,-1-2-4,1-3 0,0 1-7,-1 1 3,-1-2-33,2 3 48,-2-3-48,1 3 37,-1-2 1,0 1-9,0-1 1,0-5 0,-1 12 11,1-8-15,0 2 7,-2 1 8,1-3-8,-1 0 8,2-4 4,-4 10 3,3-7-14,-1 2 18,2-5-26,-5 7 22,2-4 0,0 1-7,3-4-11,-5 6 4,3-3-12,-1 0 15,3-3-11,-7 6 11,3-4-18,4-2 29,-10 5-11,6-2 19,4-3-49,-7 4 12,2-1 18,-2-2-15,7-1 4,-7 5 0,3-2-7,4-3 11,-10 5 3,6-3-11,4-2 16,-10 4-12,6-2-4,-1 2 8,5-4 18,-10 4-22,6-1-8,-3-1 8,3 2-14,4-4 6,-10 7 34,4-6-7,0 3-30,0-1 11,2 1 26,-2-2-45,2 3 19,-2-1-4,-1-1 12,1 2-1,1 1-7,-1 0 4,0-1-4,-2 2 0,1-2 19,3 2-1,-2 0-10,0 0 3,2 0 7,-3 1-14,3-3 22,-1 3-3,0-1-23,0 1-8,1-2 19,-1 3-7,-1-1 15,3-1 3,-1 2-30,1-3 27,-1 1-26,-1 1 29,3-1-18,-2 0 7,0 0 0,2-2-41,1 2 23,-2-2 3,-1-1 4,3 1 30,-2 1-19,3-6 8,-1 9-23,-3-7 23,4-2-23,0 6 19,0-6-4,0 0-7,-2 8 7,2-8-26,0 0 11,0 0 30,0 4-18,0-4-5,0 0 27,0 0-26,10 0 22,-10 0-15,0 0 4,15-3-8,-15 3-18,12-3 8,-6 1 10,0-1 4,1 2-3,1-2 33,-2 1-56,-6 2 22,14-3-3,-7 1-19,0 0-4,0 0 8,-7 2 0,12-3 15,-4 0-4,-8 3-11,10-1-4,-10 1-19,10-2 34,-10 2 4,11 0-26,-11 0 7,10 0 7,-10 0-22,10 3 16,-10-3 6,9 3 19,-3-1 0,0-1 1,-2 3-1,2-1 19,1 1-30,-2-1 0,3-1 11,-3 1-8,1 1 16,1-1-26,0-1 22,-1 3 18,-2-2-22,3 1 0,0-3 15,-1 3-3,-2-1-8,2-1 11,-6-2-11,8 4-15,-8-4 18,8 3-29,-3-1 0,-5-2 15,5 2-1,-5-2 5,4 4 10,-4-4-10,5 3-8,-5-3-15,0 0-4,6 1 4,-6-1-18,0 0-34,0 0 0,7 4-41,-7-4-56,0 0-48,0 0-131,0 0-118,0 0-463,0 0 79,0 0 41,0 0 89,8-8 86</inkml:trace>
  <inkml:trace contextRef="#ctx0" brushRef="#br0" timeOffset="81039.7951">11554 4038 178,'0'0'309,"0"0"-30,1-8-22,-1 8-26,3-5 0,-3 5-26,3-4-23,-3 4 19,3-5-59,-2-1 22,-1 6-12,7-7-21,-4 4-20,-2-1 5,3-1-5,-2 1 9,1-1-1,1 0-34,-1 2 12,0-3 11,3 1-30,-1 2-22,-1-2 52,0 0-56,2 0-3,-2 1 40,3-2-37,-3 2 26,4-1-11,-3 0-11,1 1-7,2-1 21,-2 0-36,0 2 10,-1-1 16,1 0-15,1 0-12,-1 1 12,-2 1 3,-4 2-22,9-7-3,-5 7 14,-4 0-18,8-5-8,-8 5 22,9 0-29,-9 0 33,8-1-14,-8 1 6,0 0-18,13 1 19,-13-1-7,8 5 3,-5 0 3,1-2 5,-1 1 7,0 3-8,-1-1-3,3 1 4,-2-1 18,-3 2-34,3 1-3,-2 1 19,-1-2-4,1 1 22,-1-1-22,2 1-23,-2-1 34,0 1-56,-2-1 30,2 1 18,-1-1-25,1-1 7,-3 2 3,2-1 1,-2-1-12,-2 0 34,3 0-22,-1 1 11,0-3-19,1 1-11,-1 0 7,-2-1-10,3 2 14,-3-5-7,0 4-16,2 0-17,-1-3 25,-1 2-3,1-1 18,0-1 4,-2-1-30,1 2 0,-1 0 7,0 0-7,1-1 42,-1 0-31,-4 3 0,3-1-15,0-2 16,-2 2-1,0-1 0,2 1 19,-1 2 8,1-2-16,-1 0 34,1 2 4,-2 0 3,0 0 8,3 0-34,-1 1 45,1 0-30,-1-2 1,0 2 3,0-1 18,4 2-22,-1-1-3,0-3 25,-1 2-25,1-2-19,1 2 15,1-1 14,-1 1-21,1-3-16,-1 1 12,3-5 33,-2 7-52,0-3 7,2-4 8,-3 7-33,3-7 3,-1 6 18,1-6-14,0 0-11,3 5-19,-3-5 15,0 0-34,0 0 27,17-3-19,-17 3 7,12-5 0,-4 1 1,-3 1 29,1 1-34,4 0 34,-5-1-33,0 1 33,2 0-3,-7 2 14,12-3-15,-6 2 30,-6 1-33,9-2-4,-9 2 45,6-2-19,-6 2 3,0 0 12,13 1 4,-13-1 29,6 3-29,-6-3-1,7 4 12,-4 0-11,2 0-23,-2-1 41,0 1 1,0 2-9,1-3 12,0 2-29,-1 0 14,2 1 29,0 0-14,-1-2 4,1 2 11,-3-2-30,3 0 45,-2 0-30,1 0-4,0-1 34,2-1 18,-4 3-37,-2-5-7,8 4-12,-4-1 19,-4-3-25,6 3-1,-6-3 3,8 1-40,-8-1-4,7 3 4,-7-3-37,0 0-45,0 0 3,11-2-70,-11 2 4,0 0-101,8-4-63,-8 4-64,5-4-70,-5 4-261,1-4-264,-1 4 71,5-5 70,-5 5 115,4-6 57</inkml:trace>
  <inkml:trace contextRef="#ctx0" brushRef="#br0" timeOffset="82015.4391">12260 3993 22,'0'-6'372,"0"6"-33,0 0-49,0 0 12,0-7-23,0 7-29,0 0-16,2-8-18,-2 8-15,4-5-44,-4 5-38,2-7 45,0 2-12,1 0-33,0 2-3,1-2-8,2 1-30,-2 0 19,3-2-15,-2 2-38,3-3 1,-3 2 22,2-1-22,2 1-8,-2 0 4,0 1-8,0-2 38,0 0-22,0 4 3,0-4-41,2 2 56,-2 2-23,0-1-6,0 0 10,0 1 1,-1-1-23,2 0 29,-8 3-17,11-2-5,-3 1 19,-8 1 12,12 1-9,-12-1-6,10 2-8,-6 2 22,1-1-18,-1 1-15,-3 3 18,0-2 4,-1 2-7,0 0-15,-1 3 33,-3 0-4,1-1-33,-2 1 30,-3 3-52,1-1 18,-1 2 8,1-4 0,-2 1-15,-1 0 3,2 0 16,-1-3-27,2 2-7,0-3 15,-2 0-11,4 0-11,-1-1-1,1-2 16,2 2-1,-2-3-3,2 0 29,-2 2-36,5-5-20,-4 5 5,4-5-20,-4 4 16,4-4-8,0 0 4,0 0-15,0 0 4,0 0-15,0 0 11,0 0-4,13 3 1,-13-3 17,8 0 13,-8 0-24,10 0 12,-10 0 19,9 3 25,0-3-36,-3 2-1,0 0 19,2 2-7,1-3 11,0 4 22,0 2 0,-2-2-15,3 2 19,-2 0 29,1 0-22,-2 1 30,1 0 12,-2 1-16,1 2 15,0-3 45,0 3-60,-3 0 27,1-2 32,-2 2-28,-1-2-1,1 1-26,-1 0 70,-2-1-55,0 1 11,-3 0-7,0 0 33,-1 0-33,-2-1 7,-2 0-22,-2 1 44,-2-2-67,0 1 31,-1-1-27,-2-1 37,-1-1-37,-1 1 8,1-3-4,0 1-1,0-1-6,0-1-1,4-2-10,-4 2 6,5-1 12,-2 0-30,3-1 15,2-1 11,-1 3-18,0-3-31,9 0 23,-11 2-11,4-2 4,7 0-12,0 0 8,-14 2-18,14-2-72,-8 1 83,8-1-61,0 0-40,-10 2-33,10-2-34,0 0-60,-7 1-63,7-1-97,0 0-81,-7 1-135,7-1-510,0 0 93,0 0 57,-10 2 107,10-2 85,0 0 135</inkml:trace>
  <inkml:trace contextRef="#ctx0" brushRef="#br0" timeOffset="83483.4151">9493 4567 81,'0'0'261,"0"0"-12,0 0-14,0 0-19,0 0-37,0 0 14,0 0 1,0 0 3,0 0-63,0 0-3,0 0-46,0 0 53,0 0 18,0 0-55,0 0-19,0 0-11,0 0-4,0 0-15,0 0 37,14 12-18,-10-9 3,-4-3-14,8 6-4,-3-1 3,0-2 5,1 3 14,1 0-4,2-3-37,-3 2 12,5 1 29,-3-3-52,1 2 8,4 1 21,-3-2-32,1 1 25,1 0-22,0-1 15,0-1-11,1 1-19,-1 0 8,2-1 3,-3 0-11,3 0 12,-2-1 18,0-1-34,2 1 15,-3 0 1,4 0-8,-4-1-15,2 0 14,-1 0-10,0-1-4,0 2 4,-2-2 0,1 0 11,0 0 3,-1 3-7,0-3 4,2 0-22,-2 0 18,1 0 8,-1 0-5,0 0-2,1 0-20,-2 0 16,2-3-12,2 3 4,-3-2 30,-3 1-12,7-1-21,-7 0 10,5-1 12,-1 1-45,-4 1 48,1-3-22,1 1 11,-1 2 0,-1-1 8,0-1-19,1 2 26,0-1-56,-3-1 19,4 1 11,-2-2 0,0 1-11,0 1 22,2-1-37,-2-1 41,1 2-12,-2-1-14,2 0-4,-2 1 4,0-1 15,2 0 29,-2 1-36,-6 2-8,10-4 18,-4 1-14,0 1 10,-1 0-3,-5 2 19,8-5-27,-8 5 27,7-2-15,-7 2-38,9-3-3,-9 3 11,5-4 0,-5 4-15,6-3 8,-6 3-27,4-2-41,-4 2-18,6-3-18,-6 3-53,0 0-49,7-3-55,-7 3 19,3-4-481,-3 4 52,0 0 27</inkml:trace>
  <inkml:trace contextRef="#ctx0" brushRef="#br0" timeOffset="84563.1312">9924 4856 63,'0'0'108,"-3"7"-15,1-3 33,0 1-18,-1-1 4,2 2-23,-3 0-3,2 1-15,-1 0-19,0 0 26,0 0-7,-2 2 67,1-1-90,2-1 19,-2 2-7,0-4-16,2 4 12,0-1 4,-1-1-45,0 0 11,-1-1-34,1-1 49,2-1-33,-2 3 10,1-2 16,-1 0-4,3-5-38,-2 8 4,-1-4 12,3-4-8,-2 5 52,2-5-45,-3 6-10,3-6 21,-1 5 12,1-5 11,-1 5-34,1-5-10,0 0 3,0 0 26,0 0-56,0 0 23,0 0-19,0 0-1,0 0-25,0 0 45,0 0-15,0 0-1,10-12-21,-6 8-1,0 2 60,2-3-30,-2 2 11,3-1 23,-4 1-34,4-2-4,-4 1 64,4 2-53,0-1-3,-1 0-15,1-1 4,-2 0 7,4 3 0,-4-4 4,2 3 33,-1-1-59,1 1 33,2 0-22,-4 0-11,2-2 37,-7 4 11,13-1-26,-7 0 12,-6 1-1,11 0 19,-11 0-30,10 0 26,-10 0 26,10 1 82,-10-1-89,8 1 15,-8-1-23,8 3 4,-8-3 26,8 4-37,-8-1 37,4 1-22,-1 2 0,0-4 11,-3 4-22,3-2 62,-3 1-28,0-5 17,0 10 5,0-3-1,-3 0-18,1-1 11,1 1-33,-3 0 29,-2 1-4,1-1-25,-1 1 26,0-1-53,-1 1 8,-3 1 30,2-1-49,-2-3 15,-1 3-33,1-2 11,-2 2-1,1-4 16,-2 1-23,1 2 8,0-4 52,1 1-26,0 0-33,1-2 73,0 2-29,0-4-22,1 1 15,1 1-1,1-2 1,-3 2-12,10-2 31,-13 2 25,13-2 19,-14 0-23,14 0 12,-8 0-41,8 0 30,-9-2-8,9 2 7,0 0 12,-9-2-52,9 2 25,0 0 12,0 0-11,-9 0-12,9 0 31,0 0-64,0 0 26,0 0-23,0 0 9,-7-3-12,7 3-41,0 0-15,0 0-60,0 0-62,0 0-27,0 0-100,0 0 59,0 0-257,0 0-227,0 0 53,0 0 51</inkml:trace>
  <inkml:trace contextRef="#ctx0" brushRef="#br0" timeOffset="85087.4788">9957 4821 219,'0'0'246,"0"0"26,5-4-12,-5 4-70,0 0 41,3-5-56,-3 5 30,0 0-49,6-3-3,-6 3 3,0 0-22,5-2 30,-5 2-22,8-2-49,-8 2 11,8-3-26,-8 3 11,10-2-18,-4 1-8,-6 1-3,12-3-26,-3 2 51,-1-1-29,1 1 0,-1 1 18,2-2-44,0 0 30,3 0-19,-3 1-4,1-1 37,1 1-40,0 0-12,0 0 8,-2-1 3,0 2-6,0-3 21,-1 3-15,-2-1 8,1-1-37,-8 2-15,14-1 15,-14 1-42,12-1-3,-6 1-22,-6 0-22,9-2-46,-9 2-92,10 0 3,-10 0-63,9 3 15,-9-3-238,0 0-217,9 3 35,-9-3 111</inkml:trace>
  <inkml:trace contextRef="#ctx0" brushRef="#br0" timeOffset="87403.0178">10554 4560 130,'-1'-5'298,"1"5"-23,0 0-3,-2-5-23,2 5-36,0 0 3,-2-5-12,2 5-14,0 0-7,-3-7-1,3 7-29,0 0 11,-4-4-42,4 4 27,0 0-33,-2-6-12,2 6 0,-4-3-3,4 3-8,0 0-15,-5-4-18,5 4 10,-3-4 23,3 4-33,0 0 18,-5-4-3,5 4-5,0 0 5,-4-4 7,4 4 7,0 0 8,-4-3-15,4 3-4,0 0-7,0 0 26,-6-2-8,6 2-15,0 0 12,0 0-19,0 0 8,0 0 6,0 0-21,0 0 11,0 0-8,-8-3 23,8 3-23,0 0-22,0 0 4,0 0 14,0 0-36,0 0-1,0 0-11,0 0 19,0 0-23,0 0 12,0 0-4,0 0 0,0 0 18,0 0-33,0 0 8,0 0 14,0 0 26,11 15-22,-11-15 4,4 5-15,1-2 15,-5-3-15,5 5 22,0-1-18,0-1-8,-1-1-4,2 2 1,-1 0 21,1-1-6,3 1-12,-4-2 0,2 0 34,1 1-23,0-1 4,2-1 26,-2 1-55,1 0 10,2-1 19,-2 1 4,1-2-19,-1 1 8,1-1 11,-1 0-30,2 0 7,-1 0 30,1-1-22,2 1-15,0-2 45,-2 2-23,-1-1-18,0 1-4,2-2 0,-2 0 4,0 0-1,1 1 1,-1-2-26,-1 1 22,-2 0 7,3 2 15,-4-3-22,-6 3 12,16-3-16,-10 2 0,0-2 15,1 1 15,-1-1-29,-6 3-12,12-3 15,-6-1 0,0 1-4,-1 0-15,2-1 53,-1 0-41,-2 0-23,-1 0 45,4 0-12,-4 0-18,4 2-26,-4-2 34,-3 4 7,7-8-33,-6 6 29,-1 2-11,6-5-4,-6 5-14,3-5 7,-3 5-4,3-5-7,-3 5-19,3-4-11,-3 4-11,0 0-27,2-5 31,-2 5-71,0 0 11,0 0-15,0 0-8,0 0-55,0 0 0,0 0-183,0 0-11,0 0 30,0 0-122,0 0-351,0 0 41,-20 11 115,16-8 97</inkml:trace>
  <inkml:trace contextRef="#ctx0" brushRef="#br0" timeOffset="88427.696">10649 4771 197,'0'0'294,"0"0"0,0 0 0,0 0 0,-7 19-48,7-14 4,-3 1-12,-1 2-11,1-2 4,0 3-15,0 1-26,-2-2-8,2 3-14,-1-1-16,1 2-3,-1-3-19,-1 3-3,1 1-30,-4-1-12,5-1 9,0-1-16,-1 0-11,1-1-8,0-1 5,1-2-12,0 0 0,0 1-41,1-3 19,1-4-4,-6 8 11,6-4 23,0-4-53,-1 7 56,1-7-48,0 0 4,0 0 3,0 0-29,0 0 11,0 0-4,0 0 14,0 0-6,1-18-4,4 11-1,-4 0-36,3-1 3,-1-1 8,1 1-23,-1-3 8,2 0 0,-1 0-30,4-1 26,-2-2-26,1 3 14,0-2 20,3 0-1,-2 2 20,-2 0-13,4-1-2,0 1 10,-3 0 12,3 1-27,-1 3 42,0-3-46,-2 3 23,1 0 23,1 0 14,0 3-29,-4-3-4,2 2-8,0 1 23,-1 1-15,-2-1 33,1 2-7,-5 2 22,10-3 0,-10 3 8,8 0-19,-8 0 8,0 0 3,6 8 15,-5-4-7,-1 2-8,0-6 7,-1 10-14,-1-4-7,1 1 14,-2-2 4,1 2-30,-2-1 26,2 0-29,0 0 3,-1 0 19,0 0-12,2-2-14,1-4-4,-4 10-4,2-8 27,1 3-23,1-5-12,-3 7 16,3-7-4,0 0-26,-2 5 0,2-5 19,0 0-5,0 0-6,8 4 7,-8-4-16,0 0-6,13-1 18,-13 1-15,12 0 30,-12 0-15,13 0 12,-13 0-20,12 0 1,-12 0 18,10 0-18,-4 0 18,-6 0 19,10 2-7,-4 1-5,-1 0 23,0-2-22,-5-1 26,7 10 3,-5-5-18,1 0 8,-1 2-35,0 0 35,-2 0 14,0 1 23,0 1-8,-2-1 15,-1-2 7,1 3-14,-2 0-8,-1-2 19,2 0 3,-4 2-26,0-2 12,-2-1-12,2 1 19,-3-2-7,0 0 22,-1-1-26,1 2 22,-1-5-7,-1 2-19,1 0-11,3-2-11,-2 0 14,1 2 1,0-3-8,9 0-11,-17 0 4,12 2-4,5-2 4,-12 0 15,6 1-49,6-1-26,0 0 37,-14 2-47,14-2-5,0 0-56,-9 0-22,9 0-11,0 0-29,0 0-57,0 0-44,0 0-49,0 0-74,0 0-611,0 0 67,0 0 93,0 0 131,0 0 22</inkml:trace>
  <inkml:trace contextRef="#ctx0" brushRef="#br0" timeOffset="89431.3657">11183 4541 93,'0'0'309,"0"0"-15,0 0-34,0 0-6,0 0-35,0 0 1,0 0 0,0 0-23,0 0-18,0 0-12,0 0-40,0 0 18,0 0-22,0 0-8,0 0-3,0 0 14,0 0-18,0 0-18,0 0-12,0 0-7,0 0 18,9 8-33,-9-8 22,0 0-29,4 4-5,-4-4 12,3 5-4,-3-5 4,1 5-4,3-1 4,-4-4 7,5 7 27,-5-7-46,5 6 8,-3-4 1,2 2-12,-4-4 7,7 6-7,-4-3-8,2 1 5,0-1 6,-1-1 1,2 2 3,-2-1-18,-4-3 15,10 5-15,-5-1-12,1-2 8,0 1 12,0-3-27,-6 0-4,13 5 60,-5-3-52,-2 1 0,3-2-4,0 1-3,1 0 18,0 0 3,1-2-17,-1 3-1,2-2-4,-3 0 8,-1 1 26,2-1-26,1 0-15,-1-1 26,0 1-22,0 1-1,-1-2 5,1 0-1,-1 1-18,0-1 19,-9 0-16,18 0-3,-9 1 18,-1-1-7,-8 0 45,17 0-41,-8-1 14,-9 1 20,14-1-49,-6-1 25,-1 1-2,-7 1 2,15-1-6,-7-2-8,-2 2 7,-6 1 1,11-3-4,-11 3-27,13-1 49,-10-3-37,4 2 11,-2-1 22,1 0-10,1-2-16,-2 2-7,1-1-4,0-1 11,0 2-18,0-3 14,0 2 19,0-1-7,-2 0-34,3-1 42,-1 1-20,-1 1 12,1-3-19,0 1 19,0 1-12,-2-2 1,4 4-16,-2-3 27,0 3 4,-1-4-12,0 1 8,1 1-8,-1 0-4,0 1 16,-1-1-16,1 0 5,-1 1 3,-1 0-19,-3 4-7,8-7 4,-7 4 18,4 0 19,-5 3-26,4-5-12,-4 5 16,5-3-38,-5 3 15,0 0 12,2-6-42,-2 6 16,3-3-27,-3 3-11,0 0 26,0 0-18,0 0-64,6-4 0,-6 4-29,0 0-34,0 0-38,0 0-36,0 0-68,0 0 12,0 0-462,0 0 30,-17 12 111,13-9 41</inkml:trace>
  <inkml:trace contextRef="#ctx0" brushRef="#br0" timeOffset="91939.027">11339 4867 130,'0'0'301,"0"0"-10,0 0-19,0 0-12,0 0 1,4-2-12,-4 2-40,0 0-1,0 0 1,0 0-12,0 0-26,0 0-18,0 0 18,0 0-22,0 0-7,0 0-8,0 0 11,0 0-30,0 0 16,6-3-46,-6 3-7,0 0 1,0 0-9,3-4-44,-3 4 15,0 0-44,5-3 14,-5 3-4,4-5-3,-4 5 7,0 0 12,4-3-35,-4 3 31,0 0-15,6-2-30,-6 2 3,0 0 23,5-4-29,-5 4 43,0 0-21,5-3 0,-5 3 7,0 0-4,0 0-7,7-3 3,-7 3 23,0 0-19,0 0 8,0 0 0,0 0 0,0 0-4,6-2 7,-6 2 12,0 0 18,0 0-33,0 0 7,0 0 30,0 0-34,0 0 1,0 0-1,0 0 8,0 0-8,0 0 31,1 9-5,-1-9 42,0 8-23,-1-2 22,1-6 1,-2 11 18,1-3 7,-1-1-18,1 2 41,-2 0-56,1 1 22,-1 1-25,1-1-1,-2 1 11,1-1 1,0 1-42,0 1 20,-1-1 6,1 0-29,0 0 7,0-1 8,0 1-23,0 0-18,0-2 44,0 0-11,0-1-25,0 0-9,2-3 27,-2 2-56,2-1-4,-1-1 23,0-1-1,2-4-3,-3 8-22,3-8 36,-1 7 9,1-7-12,0 0-19,0 0-52,0 0-40,0 0 55,0 0-26,0 0 4,9-15-1,-5 6-55,1 2 34,-2-3 7,1 1-11,0-1-1,1 0-6,0 1 25,-2-1 0,1 0 27,0 0-19,-1 2 11,0-3 3,1 1-10,0 2 18,-2-3-7,0 4 11,0-2-30,-1 2 26,-1-1 22,0-2-33,2 3 34,-2-1-27,0 0 23,0 0-15,-2 1 11,1-2 11,-2 1 4,2 2 0,-3-1-8,1 0 5,0 2 18,-1 0-23,2-2-22,-2 2 30,0-1-4,-1 2 12,2 0-1,-3 1-7,1-1 33,0 1-7,5 3-41,-10-5 30,3 5 15,7 0-30,-12-4 15,7 3 7,5 1-15,-14-1 27,14 1-19,-12 0 29,12 0-21,-11 0 25,11 0 11,-14 2-10,10 2 18,4-4 15,-10 3-34,4-1 11,6-2 5,-10 5 21,7-2-14,-1 1 0,1 0-4,3-4 7,-4 8-3,1-4-16,3-4 9,-1 9 6,1-9 1,0 7 0,0-7-19,3 6 26,-3-6-26,4 6 26,-1-3-37,-3-3-4,7 4-18,-4-2 22,-3-2-15,11 3-4,-11-3-7,10 2-34,-4-1 23,-6-1-30,12-1-23,-12 1 34,13 0-37,-7-2-15,2 0-4,-8 2-44,14-3-23,-6-1 45,0 1-45,2 0 30,-5 0-19,2 1 15,1-1-25,-2-1 21,0 1 53,0-1 11,0 1-8,-2 1 15,-4 2 12,9-5 3,-6 3 7,-3 2-10,6-4 14,-6 4 12,7-4-5,-4 2 27,-3 2-22,0 0 14,3-4 0,-3 4-36,0 0 2,3-5-25,-3 5-11,0 0-45,0 0-116,5-4-308</inkml:trace>
  <inkml:trace contextRef="#ctx0" brushRef="#br0" timeOffset="92739.558">11407 4849 320,'-6'6'339,"3"-4"-23,3-2-29,-7 6-23,4-2 23,0 1-64,-1-1-14,1 0-20,3-4 39,-4 7-35,3-3-14,-2 0 7,3-4-56,-2 8 12,2-2-19,0-6 11,0 8-11,2-4-27,-2 0 5,0-4 3,4 10-29,-1-5 7,-2-2-23,2 3 23,1-3-11,0 2 22,2-3-37,-2 2-12,2 0 12,-1 0-33,-1-1 6,4-1 12,-2 1-33,-1 1 14,3-2-7,-8-2 15,14 3-4,-7-3 19,1 3-23,0-3 19,-8 0-34,16 0-3,-7-3 26,0 3-19,-1 0-4,-1-3 16,-7 3-27,15-4 0,-8 1 12,-1 0-1,3-1 4,-3 2-22,0-2 30,1 0-30,-1 0-12,-2-2-3,4 0 19,-3 3-16,2-4 1,-3 0 30,3 1-16,-1 0-7,-2 0 11,0-1-7,1 0-18,-2 2 47,1 0-22,0 1 8,-1-3-8,1 2-7,-3 0 15,2 0 7,-2 0-18,1 0 18,-1 0 7,1 1-3,-2 4 0,0-12-4,0 8-22,-2-1 37,1-2-15,1 7 12,-4-9-16,1 4 16,-3-1-38,4 3 11,-3-2 30,1 0-4,-2 0-18,1 2 0,-3-2 22,3 4-7,-1-4-19,1 2 0,-3 1-27,0-1 31,8 3 30,-11-4-60,4 4 11,7 0-26,-14 0-19,14 0-3,-13 1-8,6 0 0,-2 1-3,4 1-45,-1 1-38,-1 2 12,-3-2-52,6 1 7,-3 1-52,1 1-4,0 0-48,-2-1-37,2 2-403,2-1-62,0-2 88,0 2 27</inkml:trace>
  <inkml:trace contextRef="#ctx0" brushRef="#br0" timeOffset="94479.7132">12058 4613 268,'3'-5'294,"-3"5"11,0-6 11,0 6-40,0 0-4,0-6-15,0 6 3,0 0-18,0 0-3,0-5-16,0 5-37,0 0 8,0 0-49,0 0 22,1-5-18,-1 5 4,0 0 0,0 0-56,0 0 10,0 0 1,0 0-41,0 0 8,0 0 3,0 0 0,0 0 8,0 0-19,0 0-4,0 0 15,0 0-18,0 0 11,15 10-8,-13-6-7,4-1-8,-6-3 19,7 7-15,-3-1-14,0-2-12,2 0 7,-1 0-3,1 0-15,1 1 15,1 0 7,-1 0 0,2 0-18,0-1 37,0 1-27,2-1-29,-3-1 12,2 0 17,3 2-14,0-3 0,-2 1 22,2 0-29,-1-1-8,2 0 56,-1 1-30,1-3-26,0 0 11,2 0 15,-2 0-15,3-3 23,-1 3-23,0-2 4,0 1-12,1 0-17,-2-2 28,4 0-14,-3 2 8,-1-2 3,2 0 19,0 0-34,0 1-7,-1-2 33,-3 1 8,0 1-41,0-1 3,0-1 16,-2 3 14,0-3-18,-1 1-11,0 3 47,-3-4-13,2 2-31,-5 1 30,4-2-41,-8 3 11,11-4 23,-6 4 22,-5 0-41,8-4-8,-3 2 5,-5 2-12,7-4-15,-7 4 11,7-2-10,-4-1-20,-3 3-29,0 0-4,5-5-18,-5 5-5,3-5 5,-3 5-16,0 0-18,4-4-15,-4 4-37,0 0-26,3-4-19,-3 4-26,0 0-44,0 0 36,0 0-36,0 0-5,0 0 9,0 0 3,-10-5-71,10 5-384,0 0 27,0 0 89</inkml:trace>
  <inkml:trace contextRef="#ctx0" brushRef="#br0" timeOffset="95351.2917">12262 4868 204,'0'0'358,"0"0"-42,0 0-3,1-5-41,-1 5 18,0 0-11,0 0-14,0 0-46,0 0 16,0 0-38,0 0-11,0 0-18,0 0 14,0 0-40,0 0-12,0 0 12,0 0-46,0 0 1,0 0-7,0 0-1,0 0-7,0 0-30,0 0 22,0 0-29,0 0 37,0 0-22,0 0 3,0 0-7,0 0-8,0 0-33,0 0 48,0 0-18,-6 17-11,5-13 7,1-4 22,-3 8-26,0-4 41,1 2-18,0 0 11,1-1 7,-1 2-26,-1-2 4,0 3-15,-1 1-4,3-2 19,-3 1-19,1 1-4,0 0-3,-1 0 15,1-1 11,-1 3 7,-1-1-3,0 1-23,1-3 19,1 2-38,-3-1-14,5 1 52,-2-3-52,-3 3 29,5-2-14,-3-2 7,1 2-26,1-1 0,0-2-52,-1 0 3,0-1-33,1 2-14,0-2-27,2-4-26,-5 7-4,4-3-44,1-4-34,-3 7-18,3-7-8,0 4-71,0-4-178,0 0-395,0 0 44,0 0 53,0 0 138</inkml:trace>
  <inkml:trace contextRef="#ctx0" brushRef="#br0" timeOffset="96234.8784">12260 4896 145,'2'-6'379,"-2"6"-2,1-6-42,-1 6 18,3-5-66,-3 5-4,1-5-11,-1 5-41,3-7-23,-3 7 1,4-6-27,-2 2-18,-2 4 33,4-7-59,-1 4-11,1-1 3,-4 4-26,7-5 4,-2 2-7,1 1-31,0-3 12,0 3-11,-1-3-26,2 4 7,-7 1 0,13-4-7,-7 1 7,0 1-15,-6 2 8,12-2 7,-12 2-30,10-2 19,-10 2-11,9-2 7,-9 2-3,8 0 14,-8 0-3,0 0 22,10 2-4,-10-2-7,4 6 15,-2-3 3,-2-3-18,0 9 3,0-5-18,0-4 0,-5 12 0,2-7 37,1 2-44,-1-3 7,0 2-30,-1-1 15,0 1 4,-1 0 0,1-2-19,1 2 8,-1-1-23,1 0 15,3-5-4,-4 6 38,1-2-30,3-4-15,-4 6-19,4-6 27,-4 2-42,4-2 19,0 0-14,0 0-16,0 0 15,0 0 38,0 0-20,11 4-21,-11-4 29,0 0-18,13-1 22,-13 1-37,0 0 52,14-3-19,-14 3-30,10-1 16,-10 1 29,10 0-15,-10 0-7,12 0 0,-12 0 11,12 1-15,-7 2 22,-5-3 12,14 3-8,-8-2 4,0 2 22,-1 1-3,4 0-34,-4 0 41,1-1-19,-2 3 0,1-1 23,-1 0 7,0 2-29,2-2 25,-4 2-3,1 0-19,-1-1 22,-2 0-3,0 0-12,-2 2 4,1-2-7,-3 1 7,-5 1 31,2-3-28,0 3-17,-3-3 36,-1 1-33,-2 1-18,-3-2 29,5-1-18,-7 2-19,2-3 0,-2 1 0,1-1-11,0 1 3,1-3-3,1 1 7,2 2 15,-1-4-3,3 2 10,-2-2-6,3 3 6,2-3 8,-2 0-7,3 3 0,7-3 7,-12 0-38,12 0 31,-11 0-49,11 0 19,-8 2-11,8-2 18,0 0-11,0 0-7,-13-2-27,13 2 5,0 0 62,0 0-55,-10 0-19,10 0 0,0 0-66,0 0-16,0 0-7,0 0-68,-10-3-47,10 3-57,0 0-14,0 0-164,0 0-220,0 0-231,0 0 71,-5 5 60,5-5 115</inkml:trace>
  <inkml:trace contextRef="#ctx0" brushRef="#br0" timeOffset="97231.5411">13090 4531 182,'0'0'357,"0"0"-7,0 0-18,0 0-1,0 0-22,0 0-11,0 0 0,0 0-38,0 0 8,0 0-22,0 0-26,0 0 0,4-4-42,-4 4-10,0 0 14,0 0-33,0 0-19,0 0 16,0 0-61,0 0 8,0 0 12,0 0-49,0 0-8,0 0 11,0 0-21,0 0-31,0 0 30,0 0-33,0 0 22,0 0-3,3 11-23,-3-11 14,1 5 5,-1-5 26,-1 7-8,1-2-41,-2 1 15,-1 0 19,2 1-15,-3 0-4,-2 2 23,2-3-34,-2 6 11,1-4-22,-1 1 7,-4 3-33,1-2-41,1 2-60,2-3-33,-2 0-68,0 0-167,3 0-55,0-4 3,-1 2-384,1-2 113,2 0-5,-3-1 71</inkml:trace>
  <inkml:trace contextRef="#ctx0" brushRef="#br0" timeOffset="98095.1142">13826 4512 182,'0'0'599,"0"0"-33,0 0-26,6 3-71,-6-3-52,0 0-41,0 0-15,0 0-70,0 0-1,5 2-37,-5-2-37,0 0-48,0 0-19,0 0-75,0 0-36,0 0-24,0 0-95,0 0-72,5 4-85,-5-4-164,0 0-339,0 0-131,0 0 131,0 0 8,0 0 100</inkml:trace>
  <inkml:trace contextRef="#ctx0" brushRef="#br0" timeOffset="98843.6099">13312 4488 22,'0'0'406,"0"0"-34,0 0-26,0 0-37,4 4-18,-4-4-49,0 0-19,0 0-22,0 0-11,1 4-45,-1-4-41,0 0-29,0 0-64,0 0-26,2 6-41,-2-6-44,0 0-45,0 0-94,3 4-256,-3-4-294,0 0 126</inkml:trace>
  <inkml:trace contextRef="#ctx0" brushRef="#br0" timeOffset="99247.8782">13528 4507 219,'0'0'536,"0"0"-63,0 0-19,0 0-11,4 4-63,-4-4-52,0 0-27,0 0-29,0 0 11,0 0-67,0 0-30,0 0-52,0 0-74,0 0-60,0 0-78,-6 6-94,6-6-148,0 0-182,0 0-396,0 0 150,0 0 78,0 0 37</inkml:trace>
  <inkml:trace contextRef="#ctx0" brushRef="#br0" timeOffset="107179.1428">111 4545 29,'-7'-4'242,"7"4"4,0 0 15,-5-3-31,5 3 46,0 0-38,0 0-29,-4-4 3,4 4-15,0 0 19,-7-3 11,7 3-26,0 0-26,0 0-11,-5-4-4,5 4-14,0 0 21,0 0-33,0 0-4,-5-3 8,5 3-11,0 0 11,0 0-30,0 0-12,0 0 9,0 0-20,-4-4 5,4 4 3,0 0-19,0 0 27,0 0-34,0 0 11,0 0 19,0 0-38,0 0 4,0 0-25,0 0 29,0 0-8,0 0-14,0 0-4,0 0 0,0 0 4,0 0-4,0 0 18,-4-4-25,4 4-12,0 0 8,0 0 0,0 0-19,0 0 11,0 0-11,0 0 30,0 0-48,0 0 14,0 0 64,0 0-67,0 0 3,0 0-3,0 0-15,0 0-1,0 0 27,0 0 4,0 0-8,0 0-7,0 0 11,0 0 15,0 0-8,0 0-11,0 0 26,0 0-11,0 0-3,24 2 3,-24-2-4,0 0 26,10 0-18,-10 0 4,11 0 18,-11 0-4,14-1-10,-7 0-12,2 0 7,0-1 1,0 1-23,1 0 22,1-1-3,-1 0-15,3 1-4,-2-1 4,2 0 4,-3 1-1,4 0 23,-4 0-45,4-2 75,-2 2-67,3-2 22,-4 3-15,2-4-11,1 3 8,-1-1-8,1-1-12,0 1 31,-4 0-15,5-1 7,-3 2 4,2-2-26,-1 2 3,2-2 27,-5 2-45,4-2 22,-4 3 15,1-2-3,2 0-46,-3 1 35,-3-1-5,4 0 12,-2 2 11,-1-1-19,1 0 19,2 0 4,-5 0-30,3 0-8,1-2 19,-1 3-11,-2-1 14,-7 1 9,17-2 3,-10 1-27,-7 1 24,14-1-35,-7 1 34,-7 0-26,13-1 23,-13 1 11,10-2 3,-10 2-41,7-1 12,-7 1 66,10 0-66,-10 0-1,0 0 20,10-1-9,-10 1-29,0 0 0,11 0 23,-11 0 47,0 0-40,0 0-19,0 0 49,11 0-38,-11 0 0,0 0 8,0 0 7,8-2-22,-8 2-8,0 0 19,0 0 23,0 0-38,0 0 11,11 0 34,-11 0-38,0 0 1,0 0 18,0 0-11,0 0 7,11 0-21,-11 0 2,0 0 31,0 0-19,8-2-11,-8 2 22,0 0-18,0 0 7,9-1 3,-9 1-29,0 0 60,0 0-34,0 0 7,0 0 1,0 0-1,0 0-14,10 0-8,-10 0 26,0 0-30,0 0 23,0 0-8,0 0 71,0 0-67,0 0-7,0 0 22,0 0-19,0 0 4,0 0 11,0 0-18,0 0-4,0 0 18,0 0-3,0 0 22,0 0-26,0 0 4,0 0 14,0 0-33,0 0-37,0 0-45,0 0-37,0 0-78,0 0-82,0 0-90,0 0-159,0 0-1,0 0-413,0 0 53,0 0 66,0 0 86,0 0 52,1-5 78</inkml:trace>
  <inkml:trace contextRef="#ctx0" brushRef="#br0" timeOffset="115535.4788">1189 6049 104,'0'0'160,"6"-1"-26,-6 1 15,0 0 18,0 0 8,0 0-37,0 0 4,0 0-23,0 0-15,0 0-4,0 0 8,5-5-14,-5 5 51,0 0-48,2-5-30,-2 5 74,0 0-81,0 0-5,0 0 16,3-7-7,-3 7-27,4-4 0,-4 4 0,4-5 15,0 3-18,-4 2-23,6-8 0,-4 5 30,2-2-41,0 2 22,0-1 1,-1 0-5,2-1 42,1 2-49,-2-1 12,1-2-27,-1 5 4,0-5 11,1 4 4,0-3-19,-5 5-18,10-7 40,-6 4-29,2-1 48,-2 2-40,2-2-1,-2 0 11,0 1 20,2 1-9,-6 2-22,7-6 19,-1 2-15,-1 2-26,-5 2 19,6-5 29,0 2 19,-6 3-30,8-4-22,-8 4-11,8-2 25,-2-1 5,-6 3-4,7 0-19,-7 0 0,9-3-26,-9 3 45,8-1-27,-8 1 23,7-1 4,-7 1 15,0 0-12,11 1 8,-11-1-4,8 1-7,-8-1 22,9 3-34,-4 0 16,-5-3-8,8 5 0,-3-3 11,-1 2-3,0-1-16,0 1 38,-1-1-19,3-1-4,-2 3 1,-1-1-8,0 2 4,1-3 14,0 2 8,-1 1 4,0-3-19,1 3-11,-3 0 15,2-1 15,-1-1-11,2 1-8,-3 0 7,1 0-29,1 0-11,-3 0 22,0 0 30,5 0-19,-5 0 26,0-5-7,0 11-15,1-8-15,-1 3-15,0 0 11,0-6 12,-1 9 10,1-4-18,0 0-11,-5 0 11,5 0 0,-2 0 37,-1 0-26,2 2-25,-3-2-16,2-1 33,-2 3 1,0-1-22,1-1 29,0-1-15,-2 3 0,-1-1 12,0 1-8,-1-1-23,3 2 16,-3-4-27,1 3 31,-1 0-27,0 0 22,-1 0 1,2 0-8,-3-1-30,2 1 34,1 0 0,-2 0-4,1 0 12,-1-1-1,2 1 11,-1-1 4,-1 1-7,3-2-34,-2 2 49,-1-2-64,5 2 53,-6-1-23,5 1 37,-2 0-18,1 0 15,-2-1-8,1 1-15,0 0-11,2 0 0,-2 0-3,1 0 18,1 1-8,-1 1 68,0 0-57,0-1-25,4 2 0,-5-3 14,1 3 42,1-1-45,0-1 7,2 2 11,-2-1-33,0 1 34,3-1 3,-2-1 0,1 2-22,0-3 7,-2 2 4,1 1 4,3-5-12,-1 5-3,-3-3 22,4 1-22,0-1 26,0 0 8,0 0-27,0 2 19,0-4 3,0 2-18,0-1 8,4 1 7,-4-1-27,0 0 42,3-1-7,-2 2 6,3-2-55,-2 0 30,0 1 3,2-1 16,1 0-1,-1-1-14,1 0-12,0 0 19,2 0-30,-1 0 30,2-1-4,1 1-11,-1-1 26,-1-2-7,2 0-31,-2 1 20,3-2 14,0 0-33,-10 0-8,18 0 16,-11 0-1,2 0-11,-9 0 15,17-2-4,-9 1-22,1-1 4,-1 0 7,2 0-7,-5-1 7,3 1-15,0 0 30,-1-1-15,0 0-7,-1 0-15,1-1-8,0 3 26,-3-3-14,2 0 14,-3-1-3,1 3-12,3-3 16,-7 5 14,6-8-44,-2 4 29,-3-1-22,2 2 41,-1-4-22,2 2-1,-4-2 27,1 3-30,1-1 11,-2 5-3,0-11 25,0 6-44,0 0 33,0-2-11,0 7 4,-2-8-19,1 3 23,1 5 25,-4-8-59,2 2 41,-1 0 26,-2 1-22,2 0 0,0-1-15,-2 2 26,0-1-38,1 0 27,-3-1-30,1 0 30,-1 2-16,0-1 20,0-1 11,1 2-19,-1-1-23,-1 0 53,1-2 3,1 3-18,2 1 0,-2-3-26,-1 2 4,3 2 25,-3-4-7,0 0 8,-1 4-30,3-5 22,-2 2 8,0 2-1,4-4-29,-5 4 11,2-4-11,0 2 33,1 0-22,-3-1 8,2 2 10,0 0-3,-1-3-26,4 3 26,-6-2 15,4 1-60,-1 1 45,1-2-4,-3 1 8,3 1-27,-2-1-3,3 0 15,-2-2-4,0 3-56,0-2-7,2 0 3,-1 1-3,2-2-53,-1 1 23,-1-1-52,0 0-8,3 0-7,1 1 11,-2-1-63,-2 0-425,3 0-3</inkml:trace>
  <inkml:trace contextRef="#ctx0" brushRef="#br0" timeOffset="121431.3904">1920 5967 29,'0'0'224,"0"0"-101,0 0 22,0 0-26,0-6 22,0 6-14,0 0 3,0 0 4,0 0-3,0 0-31,0-7 16,0 7 18,0 0 26,0 0-64,0 0 24,0-5-57,0 5 4,0 0-4,0-7 34,0 7-15,0 0 0,1-8-56,-1 8 52,1-5-7,-1 5-8,0 0 4,0-7 11,2 3-37,-2 4-11,1-7 7,-1 7-7,2-7 15,-1 3-4,-1 4-4,3-5 8,0 1 7,-3 4-15,1-7-3,1 2 3,-2 5 0,4-5 19,0 1-30,-4 4 22,3-7-29,-3 7-30,7-6 14,-7 3 9,0 3 29,3-4-4,-3 4-19,7-5 8,-4 2-29,-3 3 18,7-4-23,-7 4 27,8-1-8,-8 1 4,10-2 11,-10 2-11,9 0 15,-9 0-4,14 0 7,-14 0-18,11 1 15,-11-1 0,14 1-4,-8-1-34,-6 0 23,13 3-7,-5-1 10,-1-2 19,0 3-14,2-3-19,-1 2 29,1 0-33,-2 0 26,1-1-26,2 1 26,-1-2-15,-1 3 4,1-1 0,1-2 0,-1 3-30,-1-2 30,1 1 7,-2-1-18,2-1-8,-1 1-11,-8-1 23,13 2-8,-6-1-11,-7-1 33,13 1 4,-13-1-37,10 1 15,-10-1 18,7 0-11,-7 0-11,0 0 15,11 2-34,-11-2 23,0 0-8,9 0-25,-9 0 36,0 0-3,0 0-19,0 0 8,8 2 3,-8-2 8,0 0-19,0 0 3,0 0-32,0 0 14,0 0 8,6 1 3,-6-1-26,0 0 27,0 0-19,0 0 14,0 0-10,1 6-1,-1-6 38,0 0-26,-1 9 7,1-9 0,-4 11-8,4-7 12,-2 4 56,1 1-67,-1-1 18,1 1-7,-1 1-23,0 0 57,0 4-20,1-2 8,-1 1 1,-2 0-5,4 3 4,-3 1-18,2-2 51,-2 1-36,2 1 3,-2-1 8,3-1-23,-2 0 8,0 2-1,0-4-14,1 1 48,-2-2-70,1 2 29,1-2 8,1 0 18,-4 1-29,2-1 14,-2-1-3,3 1 11,-2 1-23,0-1 12,0-2-8,0 2 4,2 0 12,-2 0-9,-1 1-18,1-2 4,0 0-4,-1 3 27,1 0-9,2-2-14,-5 0 7,3-1 8,2 1 4,-2-1-5,2 0 12,-2-1-4,1-2 1,1-1-35,-1 0 5,2 0 36,-1-2-3,-1 0-7,2 1 32,0-6 9,-2 7-45,1-2 3,1-5 12,-2 6 3,2-6-29,-1 5 25,1-5-3,0 5-19,0-5-7,0 0-15,-2 6-56,2-6 4,0 0-82,0 0-19,-1 4-55,1-4-49,0 0-23,0 0-468,0 0 26,-8 4 74,8-4 115</inkml:trace>
  <inkml:trace contextRef="#ctx0" brushRef="#br0" timeOffset="121894.7002">1910 6416 119,'0'0'398,"0"-6"-37,0 6-26,0 0-33,0 0-12,4-4 34,-4 4-41,0 0-33,10-3 21,-10 3-36,11-2-4,-1 0 3,-4 2-51,4-3 7,1 1-38,2-1-18,0 2 8,2-2-34,-1 0 41,4 1-26,0-1-49,1 0 8,1 1 15,0-2 22,0 0-63,1 0-4,-3 0 19,2 2-4,-2-1-8,-2 0-14,1 1 14,-4-1-21,-2 0-9,2 2 9,-1 1-31,-3-3 15,2 1-18,-4 1-45,0 0-26,3 0 15,-10 1-11,10-2-15,-10 2-64,10-2-55,-10 2-53,10-1-152,-10 1 71,8 0-112,-8 0-440,0 0 35,10 0 118,-10 0 63</inkml:trace>
  <inkml:trace contextRef="#ctx0" brushRef="#br0" timeOffset="127111.1606">2789 5797 160,'0'0'163,"0"0"1,0 0 8,0 0-12,-3 4 7,3-4-18,0 0 4,0 0-1,0 0-51,0 0 37,0 0-19,0 0-4,0 0 8,0 0-41,0 0 37,0 0-18,0 0 18,0 0-30,0 0 1,0 0 36,0 0-33,0 0-26,0 0 19,0 0-30,0 0 11,0 0-15,13-11 0,-13 11-7,0 0-8,7-6 15,-7 6-11,4-2 4,-4 2-38,6-3 12,-6 3 10,7-5 16,-3 1-41,-4 4-12,7-3 5,-7 3 32,7-4-29,-3 2 23,-4 2-19,10-4-4,-10 4 14,7-3 9,-1 2-16,-6 1-7,0 0-4,7-3-3,-7 3 18,6-2 12,-6 2-12,7-2 4,-7 2-23,0 0 16,0 0-8,0 0 26,15 0-23,-15 0 16,5 3 7,-5-3-41,8 1 41,-8-1-37,6 4 30,-2-1 7,-4-3-8,8 6 1,-5-2 0,0 1-12,4-1-18,-4 2 22,-1-2 23,3 1 14,-2-1-22,-1 0-22,2 1 14,-2 1 8,0 0-33,1-2 29,1 1-7,-3 2 15,0-1 11,-1 1-37,2-1 14,-2 0 8,0 0-7,0 1-26,-2 0 36,1 0 5,1 0-27,-1 1-7,-3-1 0,2 0 8,1 0-1,-1 2 12,0-1 18,-2 0-37,2 0 15,-1 0 26,-2 2-37,1-2 10,3 3-125,-6-2-5,3-1 23,-2 2 8,2 0 3,-2-1 22,2 0-7,-1 0 0,-1 0 19,3 0 10,-3-2-29,2 2 27,-2-2 10,1 0 0,1 1-33,-2-1 48,3-1-41,0-1-4,-1 2 42,1-4 3,0 2-4,-1-1-18,1 1 7,3-5 30,-4 7-26,3-4-11,1-3 41,-3 7-1,3-7-21,-3 3-1,3-3-14,-3 5 18,3-5-8,0 0 23,-3 4 15,3-4-41,0 0 8,0 0 21,-3 5 23,3-5-44,0 0-23,0 0 37,0 0-37,0 0 11,0 0 15,0 0-7,0 0 15,0 0-31,0 0 16,0 0 15,0 0-19,0 0 11,0 0 11,0 0-30,0 0 8,0 0 8,9-17 3,-6 15-15,-3 2 8,4-5 33,-4 5 8,6-5-31,-3 2 9,-3 3-23,6-3-23,-6 3 38,9-6 18,-8 4 1,-1 2 18,8-3-19,-8 3 1,7-3 7,-7 3-26,11-2 14,-11 2 12,8-2-15,-2 1 49,-6 1-57,11-1 1,-11 1 37,12 0-42,-12 0 12,11 1 23,-11-1-16,11 1 19,-5 2-18,-6-3 3,10 4 15,-3-2-8,-3 1-10,2 1-4,-2 1 33,0-2-7,2 1 7,-3 1-30,1 0 16,0-2-34,-1 2 3,0 2 27,-2-1-1,2 1 5,-3 0 55,3-1-60,-3 2 23,0-1-37,0 0 7,-3 1 23,3-1-12,-1 3 0,-2-2-29,0 0 33,-1 2-11,1 0 4,-4-1-38,3 0 23,-2 0-15,0 0-49,0 1 71,-2-2-26,1-1 12,0 0 3,-2 0-30,1 2 63,0-2-48,-2-1-7,-1-1 15,3 0-31,0 1 35,-1-3 18,1 2 7,-1-1-26,4-1 12,-1-1 21,6-2-17,-14 3 2,14-3-10,-10 0 18,4 1 1,6-1 7,0 0 7,0 0-11,-15-1 7,15 1 8,-9-3 0,9 3 0,0 0 15,-7-2-41,7 2 30,-7-3 11,7 3 3,0 0-37,0 0 34,-7-4-26,7 4 7,-3-3 15,3 3-18,0 0 40,0 0-21,0 0-9,0 0-10,0 0-16,-7-2 8,7 2 19,0 0-11,0 0-8,0 0 3,0 0-10,0 0-23,0 0 19,0 0-15,0 0 11,0 0-22,-4-3-11,4 3-30,0 0 41,0 0-38,0 0-33,0 0-26,0 0-18,0 0-83,0 0 19,0 0-78,0 0-15,0 0-33,0 0-451,0 0 33,0 0 83</inkml:trace>
  <inkml:trace contextRef="#ctx0" brushRef="#br0" timeOffset="127714.5626">3233 6102 215,'2'7'242,"-2"-7"-7,0 0-26,0 0 6,0 0-32,0 0 10,0 0-6,0 0 6,0 0-59,0 0-7,0 0 3,0 0-14,0 0-12,0 0-30,0 0-14,23-8-15,-18 6 22,1-1-30,2-2-7,0 0-4,0-2-19,1 4-29,2-3 48,-1-1-41,0 0-56,4 0 30,-4-1-29,1 0-12,2-1-8,-1 0-10,1 1-8,-1-2-23,2 1-14,-4-1 52,0 0-41,-2 1 4,2 1 29,-3 1 12,0-3-23,-1 3-7,1 0 67,-2 0 4,0 0-8,0 1-60</inkml:trace>
  <inkml:trace contextRef="#ctx0" brushRef="#br0" timeOffset="128158.8558">3525 5879 860,'3'-5'-30,"0"1"7,-3-1-10,3-1 3,-3 6 64,2-7 25,0 4-36,-2 3-20,1-9 61,1 6-5,-2 3 1,0 0 25,1-6-18,-1 6-15,2-3 27,-2 3-46,0 0 60,0 0-48,0-8-8,0 8 26,0 0-3,0 0 3,0 0-22,0 0 23,0 0-12,0 0 4,0 0-23,-3-4 86,3 4-85,0 0 18,0 0-4,0 0 1,0 0-1,0 0 27,0 0-27,-12 9 34,12-9-52,-4 7 18,4-2-7,0-5-15,-5 8-7,2-2 33,0 0-4,3 2 19,-3 1-30,2 0 1,-1 0 3,-2 2-30,2-1 19,0 3 3,-1-1 12,-3 3-19,4 0 15,-1 2-11,-2-1-19,4 0 26,-3 1-7,2-1 3,-2 1-22,1-2 19,-1 2-4,1-3 0,2 1 23,-2-3-5,0 5-3,2-5 11,-1 0 4,1 2-15,-2-2 41,1 1-37,1 1 18,0-2 0,-1 1 4,-1-2-14,2 1-24,-2-1 38,-1 0-48,3 0 37,-1-2 3,1 0-14,-1-1-23,1-3 27,0 2-23,-1-2-37,2 0 33,0-5-48,-1 11-41,1-8-7,0-3-34,0 0-60,1 5-37,-1-5-18,0 0-71,0 0 11,0 0-97,0 0-420,14-16 73,-11 11 61</inkml:trace>
  <inkml:trace contextRef="#ctx0" brushRef="#br0" timeOffset="129186.5386">3805 5854 134,'0'0'227,"0"-5"-11,0 5 0,6-7-19,-5 2-15,2 0-33,1 1-4,2-1 12,-2-2-45,0 2 3,2-2 15,0 2-26,-1 0-22,3-2-7,-2 2 25,1-1-14,-1 0 0,1 3 10,1-2-2,-2 1-39,0 0 20,0 0-23,2 2 0,-4-1 8,2 0-4,0-1 14,-6 4-18,10-2 23,-10 2-23,12-1 19,-12 1-12,9 3 1,-6 1 33,1 2-45,-1-1 38,-3 2-30,4 0 7,-4 3-18,0 3-1,-4-1-6,2 4-9,-2 1 31,0 2-26,-2-2 25,-1 3-14,-1 0-12,-1 1 8,2-2-4,0 0-33,0-3 22,0-1 12,0-1-27,-1-1-4,0 0 12,4-1-4,-3-2-4,1-1-4,0 1 16,0-2-1,3-1-18,-4-1-4,5 0 26,-2-2-19,0 1 12,2 0 11,-1-3-16,3-2 5,-5 4-45,5-4 30,-6 3-15,6-3-8,0 0-11,0 0 19,0 0-19,0 0 30,-4-12-7,4 12-34,6-9 26,-2 7 7,-4 2-10,7-10 18,-2 7-19,1-1-11,0 0 38,0 0-19,0 2 11,3-1-15,-5-1 15,3 1-30,2 1-11,-3 2 19,2-2 7,-8 2-11,17 0 30,-9 2-8,-8-2 4,16 2-4,-6 0-3,0 1-12,-2 2 26,3-1-7,-2 1 12,1 1-27,-2 0 11,-1 1 23,0 0 22,1 1-34,-2 2 4,0 0 19,-2-1-15,1 0 30,-1 2-34,-3-1 0,1 1-7,-2-2 18,-2 2-26,1 0 41,-3 0-18,-1-1 18,-2 3 1,-1-2-31,-2 0 15,0 0-7,-1 0-15,-3 1 11,0-2-14,1 0 18,0 0 22,-2-2-33,0 0 36,1 0-10,3 1-7,0-4 6,1 1-6,1-1 33,0-1 3,1-1-3,1 1 7,0-2-3,-1 0-12,8-2-7,-10 1 52,10-1-33,-7 0-19,7 0 3,0 0-14,0 0 4,-14-1-1,14 1-7,0 0 4,0 0-11,-10 0-19,10 0 30,0 0-34,0 0-19,0 0-36,-9-1-30,9 1-5,0 0-51,0 0-41,0 0-67,0 0-93,0 0 33,-1 7-44,1-7-34,0 0-406,0 0 63,4 8-10,-4-8 88</inkml:trace>
  <inkml:trace contextRef="#ctx0" brushRef="#br0" timeOffset="134258.905">1110 6834 137,'0'0'201,"0"0"-11,0 0 37,0 0-18,0 0-19,0 0 18,0-7 8,0 7-15,0 0-7,0 0-23,0 0-11,0 0-3,0 0-42,0 0 30,0 0-22,0 0 0,0 0-30,0 0 41,0 0-71,0 0 15,0 0-3,-5-3-30,5 3 3,0 0 26,0 0-40,0 0-8,0 0 4,0 0 11,0 0 22,0 0-15,0 0-18,0 0 11,0 0-22,0 0 29,0 0-14,0 0-4,0 0-4,0 0 0,0 0 3,0 0 1,0 0 11,0 0-22,0 0 14,15 12-33,-14-9 11,-1-3 45,6 3-30,-6-3-7,5 5 29,-2-3-51,-3-2 32,9 7-17,-6-4-1,5-1 15,-4 0-8,2 1 16,1-1-30,0 1 22,3 0 7,-4-2-10,4 2 3,1-3-8,-2 1 8,1 1-26,0-2 52,2 0-40,-1 0 17,3-2 5,-2 1-1,3-2-3,-2 2-4,-2-2 12,2 0 3,3 0-27,-2-1-10,-2-3 4,4 2-12,-4 2 30,4-3-15,-6 2 4,3 0-4,-2-2 11,-1 0-18,0 1 7,0 0-11,0-1 12,-2 2 2,2-1-2,-3-2-1,0 3-22,-1-2 37,2 0-23,-1 1 20,-1 0-5,-2 0-3,2-2-30,-1 2 12,0-1 3,-1 0 0,-1 1 0,1 1 0,-1-2-12,0 1 42,0 1-45,1-2 27,-2 0 21,0 3-26,1-4 1,-3 7-1,4-8-7,-1 3-15,-3 1 15,0 4 4,1-9 4,2 6-16,-3 3 4,3-5 4,-3 5-7,3-5 7,-3 5 26,1-5-37,-1 5 11,0 0-4,2-7-18,-2 7 0,0 0-8,0 0-11,0-3-37,0 3-83,0 0-51,0 0-56,0 0-115,0 0-64,0 0-212,0 0-190,0 0 112,0 0 59,0 0 75</inkml:trace>
  <inkml:trace contextRef="#ctx0" brushRef="#br0" timeOffset="134958.3715">1200 7195 111,'0'0'443,"0"0"-56,0 0-10,0 0-20,0 0-59,0 0-26,0 0-4,0 0-41,0 0-11,0 0 3,0 0-25,0 0-23,0 0 19,0 0-26,0 0-23,23-6-25,-23 6-1,10 1 1,-10-1-27,12 0-26,-3 2 19,-9-2-11,11 3 7,-2-3-22,1 0 0,-10 0 0,15 0 7,-4 2-41,-3 0 16,-1-2 10,-7 0-33,19 2 3,-11-1 20,-1-1-31,-1 1 12,-6-1-4,13 4 0,-7-4-1,-6 0-21,9 3 22,-4-1-19,-5-2 34,6 4 0,-4-1-12,-2-3 12,5 8-30,-5-6 34,0 4-1,0 0-18,0-6 33,-5 12-59,4-4 19,-2-1-5,-1 1-10,-1 1 33,0 0-18,0 0 10,-2-1-22,2 4 16,-1-4-1,-2 1 15,1 1-19,0-2-7,-1 0 34,2 0-19,0 1-8,1-1 4,-3 1 8,2-2 3,0 0 12,0-1-27,2 1 53,-2-2-42,2 2-14,-1-4 7,2 2-29,-2 0 18,3-1-12,-1 0 20,0 0-19,3-4-12,-6 4-6,6-4-35,-6 6-14,5-2-67,1-4-108,0 0-205,-4 4 41,4-4 7,0 0-63,0 0-331,0 0 26,0 0 37,0 0 49</inkml:trace>
  <inkml:trace contextRef="#ctx0" brushRef="#br0" timeOffset="135454.6986">1452 7042 219,'3'-5'197,"-3"5"1,0 0 51,0 0-44,0 0-37,0 0-19,0 0 3,0 0 53,0 0-67,0 0-15,0 0-1,0 0-2,0 0-16,0 0 19,0 0 11,0 0-23,0 0 1,0 17-37,0-9 29,0 0-22,-3-1 26,2 2 18,1 3-40,0-3-15,-2 2-12,2 0 5,-1 1 10,1 0-14,0 1-16,-2-1 27,1 0-37,1 0 36,0 1-40,0-1 30,0-3-8,1 4 11,-1-2-7,2-1-38,-2-2 31,1 1-19,-1-1 3,2 0 1,-2-1-12,1 0 19,2-1 7,-3-1-33,0 0-30,0 1-14,1-2-57,-1-4-7,3 9-71,-3-4-33,0-5-60,1 5-45,-1-5 38,3 4-86,-3-4-428,0 0 29,0 0 116,0 0 94</inkml:trace>
  <inkml:trace contextRef="#ctx0" brushRef="#br0" timeOffset="136103.1289">1702 6999 59,'0'0'320,"0"0"-33,-5 16 11,5-16-4,-5 8-22,2-6-19,1 4-11,-3 0 0,0 0-37,2 1-8,-5 0-33,2 2 11,0-1-37,-4 2 3,2-2-37,-1 3-7,1-2 15,-2 1-19,1 0-15,-1 0-3,2 0-27,-3-1-18,2 3 11,2-6 7,-3 2-18,5 0 0,-1-3 3,-1 2-37,1-3 60,1 1-45,0-1 19,4 0 4,-5-1-23,6-3 4,-4 7 11,4-7 15,-4 2-19,4-2-11,0 0 8,0 6 18,0-6-44,0 0 22,7 4 22,-7-4-7,0 0-38,8 3 31,-8-3-9,10 1 20,-10-1 11,9 3-45,-9-3 41,11 3 3,-4-1-3,0 0 26,0 2-22,2-3-8,0 4 30,0-1 8,1-1-16,0 2 12,0-2 0,0 2-15,0-1 22,-2 1-26,5-2 4,-3 2-8,2-1 34,0 1-26,-1-1 3,-1 1 16,-2-2-16,2 1-36,-1 1 25,-1-2 42,1 2-53,-1-1-22,-1-1 11,0 2 4,-1-4-1,1 2-6,0 0 3,-4 0-4,0 0-15,-3-3 1,10 4 14,-6-1-63,-4-3-15,7 1-11,-7-1-55,4 3-39,-4-3-81,0 0-96,6 2-72,-6-2-469,0 0-89,0 0 93,0 0 116,8-9 48</inkml:trace>
  <inkml:trace contextRef="#ctx0" brushRef="#br0" timeOffset="137014.7343">1894 6795 167,'-3'-5'249,"3"5"16,0 0-5,0 0 12,0 0-22,0 0-16,0 0 16,0 0-31,0 0-6,0 0-24,0 0-6,0 0-30,0 0 14,0 0-18,0 0-4,0 0-37,0 0 15,0 0-30,0 0-22,0 0 22,0 0 0,0 0-22,20 9 3,-20-9 34,9 1-26,-4 2-11,-5-3 0,13 4 22,-6-3-11,3 2-12,-3-2-14,2 1-15,2-2 19,0 1-8,-1-1-19,4 0 16,-1-1-12,2-1 4,0 1-8,0 0 5,2-2-23,3 0 33,-3-1-37,-2 3 19,2-3-11,-1 0-23,1-1 22,0 2-6,-2-2-12,1 1-19,-2-1 56,-1 0-29,-2 0-12,2 0-3,-2 1 29,2-1-44,-3 2 29,0-2 23,2 0-27,-2 1-3,-1-1 8,2-1-8,-1 0-4,-3 3 15,1-3-3,1 1 3,-2-1 8,0 1-12,1 1 30,-3-2-40,2 0-5,-1 3 16,-2-1-16,1-1 34,1 1-11,-4 0-34,3 0 34,-1 0 0,-1-2 11,0 4 45,-3 2-60,7-7 12,-4 4 10,-3 3-14,4-5 25,-4 5-21,3-6-5,-3 6 16,3-4-45,-3 4 33,0 0 0,4-5-3,-4 5 0,0 0 3,3-3-15,-3 3 16,0 0-12,0 0 11,0 0 12,3-4-23,-3 4-30,0 0-11,0 0-25,0 0-27,0 0-49,3-5-36,-3 5-64,0 0-112,0 0-18,0 0-18,0 0-57,0 0-93,0 0-305,0 0 60,0 0 33,0 0 130</inkml:trace>
  <inkml:trace contextRef="#ctx0" brushRef="#br0" timeOffset="139731.5379">2269 7127 74,'-2'-5'186,"2"5"19,0 0-79,0 0 9,0 0 17,0 0-18,0 0 11,0 0 12,0 0-49,0 0 11,-1-7-15,1 7 15,0 0-22,0 0 0,0 0-8,0 0 23,0 0-30,0 0 3,0 0-6,0 0-16,0 0-11,0 0 93,0 0-93,0 0 15,0 0 4,0 0-37,0 0 25,0 0-3,0 0-7,0 0-9,0 0-2,0 0 10,0 0-29,0 0-8,0 0-7,0 0 40,0 0-47,0 0 14,0 0 22,0 0-36,0 0 10,0 0 8,0 0 3,0 0-10,0 0-1,0 0 19,0 0-33,0 0-19,0 0 45,0 0 3,0 0-18,0 0 7,0 0-26,0 0 7,0 0 12,0 0-26,0 0 3,0 0 4,0 0-14,0 0 2,0 0-21,0 0-12,0 0-62,0 0 6,0 0 1,0 0-8,0 0-41,0 0 38,0 0-5,0 0-3,0 0 11,0 0 4,0 0-19,0 0-7,0 0 26,0 0 11,0 0-48</inkml:trace>
  <inkml:trace contextRef="#ctx0" brushRef="#br0" timeOffset="139814.5937">2266 7115 915,'0'0'-149,"0"0"-241</inkml:trace>
  <inkml:trace contextRef="#ctx0" brushRef="#br0" timeOffset="140990.3763">2287 7129 48,'0'0'56,"0"0"29,0 0-70,0 0 56,0 0-26,0 0 11,0 0-68,0 0 42,0 0-22,0 0 25,0 0-29,0 0 33,0 0-15,0 0-14,0 0 37,0 0-1,0 0-21,0 0-12,0 0 33,0 0-25,0 0 41,0 0-38,0 0 30,0 0 19,0 0-49,0 0 34,0 0 11,0 0-22,0 0 22,0 0 18,0 0 1,0 0 3,0 0-7,0 0-7,0 0 3,-12 7 45,12-7-23,0 0 19,0 0-44,0 0 22,0 0-8,0 0 8,0 0-26,0 0 22,0 0 3,0 0-32,0 0 36,0 0-33,0 0 11,0 0 8,0 0-23,0 0 4,0 0 12,0 0-72,0 0 23,0 0 22,0 0-11,0 0-15,0 0 0,0 0 4,0 0-30,0 0 33,16-9-14,-16 9 11,8-5-19,-3 1 11,1 1-11,-1 2 1,1-3 14,0 1-26,1-1 26,-1 0-19,0 0-14,0 0 14,1-1-33,-1 1-11,1 1 26,0 1 29,-3-3-33,2 2 19,-2-1-22,1 0-12,-5 4 11,9-7 4,-6 4 19,-3 3-11,6-6-20,-3 3-10,1 0 33,-4 3-29,3-6-12,-3 6-18,4-5 37,-4 5-8,4-4-10,-4 4-12,0 0 30,0-7-56,0 7 30,0 0-30,0 0 4,-7-6 29,7 6-14,0 0 15,0 0 10,-4-3 5,4 3-12,0 0 12,-13 1-23,13-1 26,0 0 0,-17 2-7,13 0 15,4-2-8,-10 4 19,4-3-23,-2 2 19,4 1-7,-3-1 29,1 1-36,-3 0 36,4 0 23,-4 1-4,2 1-30,1 0 27,-3-2-23,2 2 18,0 1 23,1-3-26,-1 4 7,3-4 16,-2 4 29,-1-3-23,4 3 1,-3-2-8,1 1 19,2-2-8,-1 2 23,1-1-41,1 1 30,0-2 3,-1 2-18,1-1 14,1 2 23,-1-1-22,2 0-8,-1-1 4,2-1-12,-1 2 5,0-2-12,2 2 22,-1 1-18,1-4-7,1 1 25,-1 2 1,1-1-38,0-2-3,0 3 7,1-2 8,0 0 3,2-1-7,-3 0-4,1 0 7,0 0-18,1 0 11,-1 0 8,0-1-27,2 2 8,-3-3 0,2 1-4,0 0 8,0 0-49,1 1 48,-6-4-14,8 6 19,-5-4-42,1 1 60,0 0-56,-4-3 8,8 5 51,-8-5-48,9 4 8,-5-2 4,-4-2-27,9 1 4,-9-1 15,11 2 0,-11-2 8,12-2-5,-12 2 1,11-3 0,-4 3 7,0-3 0,-7 3-7,12-4-15,-7 0 14,5 3-55,-6-2 19,2 1 29,0-1-29,-1-1 33,2 1 3,-1 0-3,0 0-26,-1 0 19,1 1-19,-2-3-4,3 2 15,-3 0 8,1-1-57,2 0-3,-7 4-7,7-5-19,-3 3-56,-4 2-11,7-6 0,-7 6-68,6-2-25,-6 2 22,4-3-260,-4 3-220,0 0 37</inkml:trace>
  <inkml:trace contextRef="#ctx0" brushRef="#br0" timeOffset="141638.8052">2265 6942 301,'0'0'395,"0"0"-19,0 0 4,0 0-12,0 0-29,0 0-19,0 0-41,2-6-11,-2 6-33,0 0-8,0 0 8,0 0-45,0 0-12,0 0-40,0 0 0,0 0-34,0 0 8,0 0-42,0 0-14,0 0-52,0 0-49,0 0-3,0 0-67,0 0-57,0 0-66,0 0-23,0 0-59,16 2-45,-16-2-409,0 0 37,11 0 11,-11 0 89</inkml:trace>
  <inkml:trace contextRef="#ctx0" brushRef="#br0" timeOffset="141910.9866">2478 6868 256,'0'0'388,"0"0"-27,0 0-22,0 0-34,0 0-41,0 0-7,0 0-52,0 0-15,0 0-4,0 0-37,0 0-37,6-1-34,-6 1-15,0 0-78,0 0-78,0 0-34,0 0-66,0 0-45,4 7-98,-4-7-397,0 0 37,0 0 44</inkml:trace>
  <inkml:trace contextRef="#ctx0" brushRef="#br0" timeOffset="144314.5822">2683 6559 37,'-2'-6'134,"2"6"-4,0 0-3,0 0-23,0 0 4,0 0 0,0 0-34,0 0 23,0 0-45,0 0-3,0 0 33,0 0-53,0 0 9,0 0 17,0 0-14,0 0-33,0 0 33,0 0-23,0 0 5,0 0 18,0 0-38,0 0 16,0 0 15,0 0-31,0 0 5,-4-4-23,4 4 30,0 0 0,0 0 18,0 0-48,0 0 19,0 0 15,0 0 10,0 0-10,0 0 26,0 0-1,0 0-21,0 0 18,0 0 3,0 0 12,0 0 37,0 0-15,0 0-14,0 0-5,0 0 12,0 0 0,0 0-1,0 0 1,0 0-11,0 0 14,0 0-14,0 0-19,0 0 18,0 0-33,0 0 8,0 0 14,0 0-3,0 0-23,0 0 19,0 0-18,0 0 3,0 0 48,0 0-33,0 0 26,0 0 8,0 0 18,0 0-49,19 9 42,-19-9-49,4 2-11,-4-2 23,0 0-20,7 6-2,-7-6-5,4 4 23,-4-4-23,4 4 11,-4-4 1,6 1-8,-6-1-4,6 4 1,-6-4 3,4 4-23,-4-4 16,7 3-15,-7-3 0,3 2 29,-3-2-7,7 2 0,-7-2-11,0 0 22,8 2-7,-8-2-15,0 0 7,10 3-7,-10-3-7,9 0 18,-9 0-4,6 2-15,-6-2 8,0 0 8,10 2-8,-10-2 3,9 2-3,-9-2-22,7 1 29,-7-1 4,0 0-7,10 0 18,-10 0-22,8 2 15,-8-2-27,9 0 35,-9 0-42,0 0 19,13 0-26,-13 0 3,11 3 45,-11-3-40,0 0 44,10 0-34,-10 0-18,0 0 0,9 0 26,-9 0-23,0 0 12,7 2 14,-7-2-6,0 0-5,8 0 8,-8 0 0,0 0-19,0 0 12,0 0 6,11 2 9,-11-2-12,0 0-11,0 0 19,0 0-12,13-2 4,-13 2 8,0 0-1,0 0-14,10 0-4,-10 0-7,0 0 48,0 0-38,10 0 1,-10 0 15,0 0-34,7 2 19,-7-2-1,0 0-6,0 0 17,0 0-14,0 0-14,11-2 21,-11 2 4,0 0-26,0 0 26,0 0 16,0 0-5,0 0-15,0 0-3,8 2 15,-8-2-1,0 0 1,0 0 7,0 0-7,0 0-5,0 0 5,0 0-15,0 0 22,0 0-8,0 0-3,0 0 26,0 0-33,0 0 40,11 0-26,-11 0-14,0 0 25,0 0-33,0 0 4,0 0 30,0 0-31,0 0 20,0 0-8,0 0 11,0 0-19,0 0 4,0 0 4,0 0-4,0 0-18,0 0 18,8 1 30,-8-1-37,0 0 11,0 0 11,0 0-19,0 0 4,0 0 8,0 0-8,0 0-22,0 0 15,0 0-4,0 0 0,0 0 11,0 0 4,0 0 11,0 0-30,0 0 19,0 0 4,0 0-16,0 0 27,0 0 19,0 0-46,0 0 20,0 0-12,0 0 0,0 0 8,0 0-12,11-1-3,-11 1-1,0 0 1,0 0 4,0 0 6,0 0-10,0 0-8,0 0 23,0 0-15,0 0 0,0 0 14,0 0-14,0 0 7,0 0 4,9-2 0,-9 2 11,0 0-26,0 0 4,0 0-4,0 0 22,7-2-33,-7 2 7,0 0 12,0 0-12,11 0 26,-11 0-18,0 0-15,10-3 48,-10 3-48,0 0 18,13 0 1,-13 0 18,8-3-15,-3 2-19,-5 1 8,10-1 4,-2-3-4,-8 4 8,11-2-1,-5 1 19,-6 1-22,13-4 22,-6 2-30,0-1 0,0 1 19,0-1-30,0 0 27,-1 2 3,1-2-1,1-1-6,-1 2 3,0-2-26,0 2 19,2-1-26,-1-2 25,-2 1-14,4 1 7,-2-1-14,1-2 51,-2 4-36,-1-1-12,4-1 37,-2-1-33,0 0-4,0 2 48,-2-1-36,1 0 6,2 0-10,-3 2 7,2-3 22,-1 3 1,-1-3-38,1 3 15,-1-3-8,2 3 16,-2-1 10,2-1-21,-3 1-12,3-1 30,-1 0 0,-1 2-23,-2-1-11,0-1 27,3-1-8,-3 2-15,1-1 22,-5 4-10,10-6 21,-8 2-14,3 1-11,0 1 3,-1-3 8,-4 5 44,7-7-41,-2 6-10,-2-3 25,1 0-29,-4 4 10,7-6 1,-4 4-15,-3 2 3,5-7-3,-5 7 11,6-5-15,-3 2 8,-3 3 22,3-4-19,-3 4-14,4-5 29,-4 5-11,0 0-4,4-5-3,-4 5 25,6-3-29,-6 3 18,0 0 8,0 0-4,5-4-3,-5 4 29,0 0-22,0 0-15,0 0 11,5-4 8,-5 4 3,0 0-3,0 0 11,0 0-12,0 0-14,0 0 15,0 0 14,0 0-26,0 0 8,0 0 11,0 0-33,0 0 7,0 0 11,0 0-7,0 0-12,3-4 16,-3 4-42,0 0-3,0 0-15,0 0-15,0 0-22,0 0-34,0 0 0,0 0-22,0 0-15,0 0-27,0 0-14,0 0-37,0 0 15,0 0-83,0 0-58,0 0 51,0 0-7,0 0-462,0 0-75,-8 15 102,8-15 58</inkml:trace>
  <inkml:trace contextRef="#ctx0" brushRef="#br0" timeOffset="146479.0167">3139 7016 160,'0'0'294,"0"0"-52,0 0-15,-14-6 26,14 6-15,0 0 1,0 0-27,0 0-11,0 0-15,0 0 15,-1-6-37,1 6-8,0 0-18,0 0 15,0 0-8,0-5-19,0 5-32,0 0-9,0 0-3,3-9-11,-1 5 18,-2 4-40,6-7-1,-6 7-7,4-5 15,1 1-19,-5 4 8,7-6-12,-4 0 4,2 2 19,-1 0-33,2 0 3,-3 0 7,4-2 1,-4 4 3,1-3-11,1 3 0,0-3 4,0 2-4,-5 3 15,8-7-19,-4 4 4,0 1-3,-4 2-16,6-5 4,-2 3 19,-4 2-30,6-3 48,-6 3-22,8-4-37,-8 4 8,7-3 25,-7 3-26,10-1 4,-10 1 4,7 0 0,-7 0-1,0 0 1,13 1 15,-13-1-8,11 2-15,-5-1 8,-6-1 7,10 4-4,-2-2 5,-5 1-12,3-1 7,-2 1 12,-4-3 3,7 7 0,-3-4-10,2 1 17,-2 2 5,-1 0-4,0-1-1,1 2 1,-3-2 11,2 5-15,-1-2-3,1 1-1,-2 3 15,0-2-29,-1 0 3,3 2 19,-3-1-12,0 0-3,-3 3-7,2-1 32,0-1-17,-2 4 3,-2-3 22,0 1-37,0 1-18,0-2 18,-5 0-15,3 0 8,-2 0-8,-2-1 16,1 0 6,0-1-7,-3-2-14,2 3 14,1-4-22,-2 1 3,2-2 23,-3-1-11,3 1-4,2-2 15,-1 0 0,-1-1 11,2 0-19,1 0 19,1-1 8,-2-2-19,3 3 7,5-4-15,-10 1 5,10-1 21,-7 1-29,7-1 7,0 0 26,-11 1-11,11-1-26,0 0 71,0 0-67,0 0 11,-13-2 7,13 2-15,0 0 5,0 0-42,0 0 41,-9-1 11,9 1-25,0 0 10,0 0-7,0 0-48,0 0 3,0 0-18,0 0-30,-9-2 11,9 2-41,0 0-63,0 0-1,0 0-69,0 0-91,0 0-40,0 0 45,0 0-120,0 0-376,0 0 60,13-10 67,-10 6 74</inkml:trace>
  <inkml:trace contextRef="#ctx0" brushRef="#br0" timeOffset="146886.288">3073 7127 119,'0'0'443,"0"0"-45,0 0-3,0 0-23,-2-5-18,2 5-12,0 0-3,0 0-22,0 0 3,0 0-22,0 0-12,0 0-3,0 0-22,0 0-38,0 0-3,0 0-49,0 0 0,9-7-7,-8 4-33,-1 3-5,11-4-18,-3 2 4,-3 0-26,2 1 21,2-2-32,1 3-15,0-2-8,0-1 0,1-1 11,0 1-15,1 1-25,0 0 21,0-1-10,-1 0-23,-1 2-11,-2-2-15,1 1-22,2 1-30,-7 0-41,-4 1-22,13-3-38,-13 3-74,10-1-18,-10 1-90,8 0-67,-8 0 18,0 0 12,0 0-104,10 1-325,-10-1 16,0 0 48,6 3 89</inkml:trace>
  <inkml:trace contextRef="#ctx0" brushRef="#br0" timeOffset="148354.2627">3696 6534 130,'0'0'290,"0"0"-14,0 0-16,0 0 16,0 0-8,0 0-7,0 0-27,0 0-40,0 0-12,0 0-11,0 0 12,0 0-49,0 0-30,0 0 26,0 0-70,0 0 37,0 0 22,0 0-15,0 0-14,0 0 29,0 0-49,0 0-3,0 0 38,0 0-23,0 0-34,0 0 27,0 0-20,16 10-21,-16-10 48,8 5-19,-3-3-3,0 0 10,2 1-40,0 0 7,-1-2-22,1 0 49,0 1-53,4 1 22,-2-2-22,-1-1-7,5 3 7,-3-2 23,0-1-23,4 2 0,-1-1 15,1-1-11,0 0-15,-2 1 4,1-1 29,1-1-33,-2 1 12,1 0 6,2 0-29,-4 0 7,3-1 12,-2-1-8,2 1 11,-3-2-15,2 2 26,1 1-7,-6-1-15,4 1 19,-1-4-12,2 4 8,-3-2 19,0-1-19,-2 1 7,2 2 19,-3-3-15,2 1-4,-1 2 4,0-3 15,-1 1-26,-1-1 4,-6 3 33,13-3-37,-6 1 4,-1 0 7,0-3-26,-6 5 22,12-4 56,-5 1-82,-3-1 4,2 1 23,0-1-27,-2 0-3,3 0 10,-3 1-14,3 2 15,-1-3 3,-2 0-29,-4 4 11,11-5-4,-5 3-7,-6 2 18,6-7-59,-1 6-27,-5 1 12,8-4-63,-8 4-64,5-2-41,-5 2-100,0 0-12,9 0-10,-9 0-38,0 0-413,0 0 70,1 7 23,-1-7 90</inkml:trace>
  <inkml:trace contextRef="#ctx0" brushRef="#br0" timeOffset="148802.5614">3972 6764 234,'0'0'283,"0"0"-15,0 0-26,0 0-19,-6 17 16,5-12-16,-1 2-3,-1 0-12,2 3 23,1 0-37,-4-1-12,1 4-29,0-2 18,-1 3 38,0 0-87,1 0 9,0 0 7,-1 1-34,-1-1-4,4 1 12,-5-3-30,2 0-11,3 0-4,-3-2-34,2-3 1,-1 2-31,2-1-32,-1-3-38,1 2-23,0-2-10,-1 0-42,2-5-14,-2 8-71,1-4-41,1-4 3,0 0-14,0 0-63,0 0-150,0 0-215,0 0 33</inkml:trace>
  <inkml:trace contextRef="#ctx0" brushRef="#br0" timeOffset="149527.0403">4048 6710 171,'0'0'197,"6"-7"-29,-2 6 22,-4 1-27,8-5 57,-2 3-101,-6 2 23,8-4 21,-8 4-6,0 0-31,12 0 72,-12 0-61,0 0 16,8 6 41,-6-1-38,0-1-3,0 3 11,-1 0-15,-1 1-15,0 1-15,-1 1 0,-1 2 60,1-1-90,-2 2 4,-1-3-11,0 1-23,0 0 20,1 0-16,-2-1-3,1-1-16,0-1 19,-2 0-10,4-2-16,-1 1 8,0-2-5,0 1 9,2-1-8,-2-2 0,3-3 3,-3 8 9,3-8-5,-3 6-26,3-6-7,0 0-22,0 0-4,-3 2 3,3-2 19,0 0-14,0 0 6,0 0-29,0 0 11,0 0 15,13-10-18,-13 10 21,7-6-14,-3 3 4,-4 3-4,10-3 14,-10 3-10,10-4 0,-4 3 33,-6 1-23,12-1-3,-12 1 15,12 0-26,-12 0 22,15 2-11,-9 1 23,1 0 25,0 0-48,-2 0 4,3 2 48,-3-1-15,0 3-26,2-1 12,-3 1 10,2 2 12,-4-2-4,0 1-19,-1-2 26,0 2-18,-1 0-11,-1 0 44,0 1-33,-3 1-30,-2-1 26,-1 0-7,0 0-12,-2 0 15,-2 0-22,0 0 38,-3-1-12,1 0-11,0-1 18,-2 0-18,0-2 18,1 2-29,3-1 15,-1-2 7,2-1-8,0 1-21,0 0 36,1-3-18,1 1 0,2 1 15,6-3-26,-11 2 3,11-2-18,-10 3-4,10-3-4,-7 0-3,7 0-8,0 0-7,-10 0-30,10 0-4,0 0 4,0 0-41,0 0-78,0 0 15,0 0-157,-13-3-3,13 3-34,0 0 60,0 0-164,0 0-325,0 0-6,0 0 104,0 0 70</inkml:trace>
  <inkml:trace contextRef="#ctx0" brushRef="#br0" timeOffset="150222.5013">4862 6474 268,'0'0'439,"0"0"-33,0 0-23,6-3-18,-6 3-37,0 0-34,0 0 15,0 0-63,0 0-8,0 0-18,0 0-19,7-1-34,-7 1-3,0 0-41,0 0 11,0 0-34,0 0 34,0 0-48,3 8 33,-3-2-11,1-2-7,-1 3 3,0-2 11,0 2 1,0 1-8,0 1 22,-1 1-26,-1 1-7,1 0-30,-2 1 19,0-1-19,2 3 22,-2 0-26,0-2 16,0-2 3,-1 3-41,0-2-30,2-2-22,-2 1 3,0 0-55,1-1-38,-1-1-37,-1 2-111,0-2-23,0 0-182,1-2-11,-4 2-150,2-4-245,1 0 23,-2 0 55,4-1 108,3-3 45</inkml:trace>
  <inkml:trace contextRef="#ctx0" brushRef="#br0" timeOffset="150526.7037">4902 6095 115,'0'0'369,"0"0"21,1-5-73,-1 5-19,0 0-56,0 0-19,0 0-3,1-6-82,-1 6-34,0 0-48,0 0-53,0 0-62,0 0-83,0 0-36,0 0-135,0 0-383,3 17 14</inkml:trace>
  <inkml:trace contextRef="#ctx0" brushRef="#br0" timeOffset="151990.6753">5516 6036 74,'0'0'361,"0"0"-7,0 0-34,0 0-33,0 0-12,0 0-29,0 0 3,0 0-21,11-14-5,-9 11-44,-2 3-19,6-6 7,-6 6-44,2-6 7,1 3-14,2 0-1,-2-1-22,1 0-22,-4 4 26,10-6 11,-3 2-49,0-1 1,-1 2-8,3 1-11,0-3 7,-1 3-33,2-3 23,-2 2-5,1-2-3,0 3-11,0 0 29,-2-1-37,1 2 8,0-2 7,-1 1 4,0 0-42,-7 2 24,12-2 2,-4 0-2,-8 2 6,10-2-14,-10 2 0,10 0-8,-10 0 8,0 0 11,13 0-15,-13 0 7,9 2 27,-9-2-42,7 3 12,-7-3-15,8 4 18,-8-4-11,6 4 16,-3 0-5,-3-4 19,5 5-15,-4 0 4,-1-5 0,1 7 4,1-2-8,-2-1-8,0 2 9,0-6-1,-2 11 0,0-4 8,0-2 18,1 2-15,-2-1-11,1 1 8,0-2-23,-4 2 8,3-1 3,0 1 1,-1 0-16,0-2 20,0 2 6,-2 1 1,1 0-1,-3-2 9,3 1-5,-3 0 11,3 0-36,-3 0-5,2 0 12,-1 0 18,0 1-18,-3-1 0,3 0-12,-2 1 34,1 0-26,-2-1-3,3 1-9,-3 0 31,0-1 11,1 3-30,-2 0-11,1-4-1,1 4 20,-1-1-1,0-2-22,3 2 53,-2 1-31,0-2 4,1 0-14,1 0 10,0 1-14,0-1 7,0 1 3,-2-2 1,4 3-15,-1-2-8,-1 0 30,3 3-14,0-2-23,-1-1 33,1-2 1,-1 3-16,4-3 30,-2 1-10,2 0-24,0 0 5,1-2-4,0 3 11,0-2-23,0 0 16,1-1 3,-1 2-7,3-3-15,-1 1 26,2-1-4,-2 1-11,3 0 4,-1-3 19,0 4-1,3-3-18,-1 1-11,0-3 3,-1 2 19,1 0-4,1-1-18,0 1 41,0-2-34,0 0 18,1 1-29,-8-2 56,15 0-34,-15 0-3,17 0 11,-10 0-23,-1-2-7,-6 2 19,16-3 40,-9 0-48,-1 2 34,1-2-12,0 0-10,0 2 10,0-5-14,-1 3 36,0-1-17,1 1-9,-3-3 8,0 3 12,2-2-34,-3-2 52,1 4-27,-1-4 9,4 0-1,-4 2 4,-2-2-26,2 2 30,-2 0 3,1-2-25,-1 1 22,-1-1-30,0 0 26,0 1 22,-1 0-29,-1-2 11,-2 2-1,3-2-10,-2 0-8,-4 2-11,3-1 4,-2-1 41,2-1-49,-4 2 0,2-1 12,0 0-12,-1 2-26,1-3-11,0 2 19,-2 1-19,4-1-52,-2-1-4,2 1-4,-2 0-55,2 1-15,-2 0-101,4-1-22,-3 2-45,2-2-4,1 1-44,0-1-387,1 2-23,1-2 101,0 2 78</inkml:trace>
  <inkml:trace contextRef="#ctx0" brushRef="#br0" timeOffset="152986.3356">5991 5945 18,'3'-7'227,"-3"7"-3,0 0 25,3-4-33,-3 4 26,0-5-11,0 5 37,0 0-19,0 0 12,3-5 11,-3 5-26,0 0 10,0 0-28,0 0-20,3-6 15,-3 6-33,0 0-18,0 0 21,5-3-51,-5 3-27,0 0 1,10-2-27,-10 2 15,6-1 0,-6 1-22,10 0-22,-10 0 11,15 0-4,-15 0 15,13 3-19,-6-3-26,3 2 11,-2-2 8,1 1-11,2 1 0,-2 0-4,-1 1 29,3-1-40,-2 0-8,-1 1 38,1-1-38,-1-2 42,1 3-20,-1 0-32,3-1 6,-3 1 8,-1-2-15,0 0 4,1 1-4,-1 0-11,0-1 12,1 0 10,0 0-15,-8-1 23,11 2-26,-4-2-4,-7 0 30,9 2-19,-9-2 4,11 1 0,-11-1-49,10 0 53,-10 0-12,9-1-14,-9 1 7,0 0 30,0 0-16,11 0-47,-11 0 37,0 0-1,0 0 16,0 0 11,0 0-4,8 1-8,-8-1-18,0 0-3,0 7 25,0-7-7,-3 8 52,0-1-37,1 2 3,-3 1-7,1 2 34,-3 3-19,0 1 33,0 3-3,-4 3 7,2 0 23,-4 1-27,4 0 16,-1-1 3,-3 4-30,2-4 26,2-2-18,2-1-19,-1 2-3,1-8 3,1 3-30,0-1 8,2-5 26,0 3 14,-2-4-17,5 0-35,-3 0 4,1-1-7,0-1-33,1-1-34,0-1-8,-1 2-40,1-3 3,1 1-26,-1 0-41,2-5-30,-2 5-44,2-5-97,-3 4-78,3-4-108,0 0-34,0 0-510,0 0 93,0 0 94,0 0 170,-10-11-14</inkml:trace>
  <inkml:trace contextRef="#ctx0" brushRef="#br0" timeOffset="153322.5592">6012 6295 398,'0'0'525,"-4"-4"15,4 4-82,0 0-8,-4-4-14,4 4-30,0 0-42,0 0 16,0 0-45,-3-5-26,3 5 15,0 0-44,0 0-27,0 0 7,0 0-62,0 0-20,0 0 5,0 0-12,0 0 23,7-7-75,-1 6 7,-6 1-3,14-1-37,-5-2 7,2 0 7,0 2-44,3-2 4,-1 1 40,4 1-59,0-1 12,1-3-9,-2 4 1,2-2-8,-2 1-22,-1 0-75,-2-1-25,-1 2-5,0 0-44,-3-1-82,0 1-89,-9 1-116,14 0-22,-14 0-111,9 3-236,-9-3-226,7 4 93,-7-4 129,1 3 80,-1-3 77</inkml:trace>
  <inkml:trace contextRef="#ctx0" brushRef="#br0" timeOffset="154410.2839">6455 6049 33,'3'-4'276,"-3"4"-27,4-7-41,-1 4 12,1-1 11,0 0-15,-1 1-19,3-1-18,-1 0 11,1 0 11,2-1-37,-1 2-8,1-1 4,1-1-33,2 0 29,-1 0-7,1-1-4,1 2-22,-2-1-11,3 1-4,-3-1-11,1 2-12,0-2 5,-2 1 14,1 0-15,-1 0 1,0 1-5,-2 1-22,0 0-7,0 0 0,-2-1-11,2 1-19,-7 2-11,10-2 33,-10 2-25,11-3 29,-11 3-11,0 0 18,11 5-29,-8-3 26,-3-2-15,3 9 11,-2-3 0,-1 1-11,-1 1 7,-1 0-18,-1 3 7,1 1 16,-4 0-1,0 2-8,-2-1-32,1 1 14,0-1-4,-2-1 4,-1-1-26,3 1 0,-1-1 33,1-2-10,0 0 18,0-4-8,2 3-25,0-1 14,2-2 38,-4 0-27,6-1-22,-2-1 15,0 1-7,3-4-15,-3 6 22,3-6-4,-3 4-14,3-4-8,0 0 11,0 0-4,0 0-18,0 0 26,0 0 22,0 0-33,0 0-8,25-6 23,-19 4-12,0 0-18,0 0-4,-6 2 15,15-2-4,-10-1-14,3 3 7,-8 0 18,12-3-11,-4 3 8,-8 0 0,12 3 7,-3-3-18,-4 3 3,1-1 15,0 2 15,0 0-11,-3 1-8,3 2 31,-2 0-16,1 2-26,-2-1 49,-2 1-19,0-1 0,-1 4-11,0-2 0,-1 0-4,-2-1 23,0 3-12,-1-2 0,-2 0 4,-3 1 19,-1 1 3,-2-1-40,0 0 3,-2 0 30,-1-2-41,0 1-4,-1-1 15,1-2 1,-2 1-5,2-1 0,-3-2 5,4 2 29,-2-2-41,4-1 11,-2 0 15,2-3-30,-1 2 0,5-3 53,0 1-31,-1 2-10,9-3-16,-15 1 5,10-1-12,5 0 4,-11 3 11,11-3 18,-10 2-59,10-2 15,-7 0 0,7 0-22,0 0 3,0 0 4,0 0-59,-10 0-38,10 0-30,0 0-40,0 0-27,0 0-48,0 0-89,0 0-38,0 0-3,0 0-436,0 0 52,0 0 8,22-6 85,-17 3 98</inkml:trace>
  <inkml:trace contextRef="#ctx0" brushRef="#br0" timeOffset="155178.7915">6914 6224 111,'0'0'395,"0"0"-8,10-4-30,-10 4-51,7-3-8,-7 3-30,8-4 0,-3 2-49,-5 2 9,12-5-24,-5 2-29,-1 0-22,2-1-19,2-1-4,-3 0-18,4 0-8,-2-2 4,1 3-37,-1-3 7,1 1-11,1-1 15,-1 0-26,2-1-23,0-2-3,-2 2-7,2 1 36,-2-2-25,-2 2-12,3-1-7,-3-1 0,1 2-15,-2-1-8,3 0 20,-3 2-24,-2-4 24,3 1-20,-2 2 4,-1 0-3,0-1-4,0 1 7,-1-1 0,-1 2-7,1-2 19,0 3-23,-1-2 26,0 1-4,1 2 4,-4-1-25,0 5-1,4-9 7,-2 7 19,-2 2 4,3-8 8,-3 8-31,0-5 34,0 5-15,2-5 12,-2 5 10,0 0-7,0 0 12,0-5-35,0 5 46,0 0-12,0 0 8,0 0-12,0 0 23,0 0-30,0 0 4,0 0 41,0 0-16,0 0 31,0 0-23,-15 10 4,9-5 8,5 0-12,-5 3 12,2-1-12,0 2 34,-2 3-38,0-3 34,0 4-26,-2 1-33,3-1 18,-3 1-11,1 0-11,0 3 14,0-2-25,1 0 14,1 1 1,-2 0-1,-1 0-18,0 4 41,3-2-15,-3-1 0,-1 3-4,2-4 15,1 1 45,-1 0-59,1-1 6,1-2 31,0 2-42,1-3 8,-2 1-22,2-3-1,-1 1 16,2-2 14,0 0-29,0 0 7,0-2 26,0-1-48,2-1 33,-2 2-56,2-2-7,-1-1 8,2-5-42,-4 9-33,3-5-33,1-4-42,-2 5-67,2-5-77,-2 7-117,2-7-10,0 0-648,0 0 85,-3 4 120,3-4 89,0 0 74,0 0 90</inkml:trace>
  <inkml:trace contextRef="#ctx0" brushRef="#br0" timeOffset="156202.4733">7451 5999 312,'1'-7'313,"-1"7"0,2-6-19,-2 6-34,1-7-3,-1 7-44,4-6 3,-1 1-34,0 0 4,-1 2-18,3-3-19,-2 3-8,0-2 8,1 1-37,-1 0-12,3 0 8,-2-1-26,1 0 4,1 1-27,0-1 16,-1 1-42,3-1 34,-3-1-15,4 4 8,-4-3-4,1 3-23,0-3 5,2 3 3,-4-1 3,2 0-18,-6 3 12,9-4-9,-4 4 9,-5 0 14,10-2-37,-10 2 11,0 0 3,11 4 31,-6-1-12,-2 2 12,-2-1 7,0 3-19,2 1-7,-3 0-3,-3 3-12,1 1 7,-3 3-3,1 2 33,-5 0 4,-1 2-41,1 1 8,-1 0-4,-1 0 7,-2 2-7,1-4-1,-2 1 5,1-3-19,0 1 22,3-5-11,-1 0 19,2-2-38,0 2-11,2-5 42,1 1-5,0-1-7,1-2 8,1 0-4,-2-1-4,3 0-19,3-4-7,-8 5 26,8-5-41,0 0 26,0 0-3,0 0-27,0 0-3,0 0-4,0 0 7,0 0-3,0 0 14,0 0-32,8-19 25,-3 15 0,-1 2 4,0-2 11,2 0-23,1 0 5,-1-1 25,1 2-37,-2 1 12,5-3 3,-3 3 7,2-1-7,-2 1 8,3 1 14,-3-1 12,-7 2 15,16-2-34,-7 2 29,0 2-25,-2-1 11,2 0 15,2 0 7,-4 4 19,5-3-19,-5 3 8,2 0-12,0-1 8,-1 2 34,-1 1 33,-1 0-67,1 0 26,-2 3 11,1-2-26,-2 1-4,0 0 19,1 0-37,-2 0-4,-3 2 23,1-1-16,-1 0 12,-1-2-12,-1 1-10,-1 1 25,-1-2-41,-2 1 16,-1-2 10,-1 2-10,-1-2 3,-2 1-8,-1-3-7,1 2 4,-1-2 4,0 0 0,-1-1-1,0 0-14,1-3 7,-2 2 4,3-2 0,-1 2 7,3-3 4,-3 1-3,5 1-27,-3-2 8,10 0-27,-14 1 23,14-1-41,-12-1 8,12 1-1,-12 0-59,12 0 19,-8-2-23,8 2-52,0 0-7,-13 0-75,13 0-41,0 0-145,-10 3-41,10-3 4,-6 1-518,6-1 138,0 0 49,-11 3 114,11-3 79</inkml:trace>
  <inkml:trace contextRef="#ctx0" brushRef="#br0" timeOffset="159066.3731">5250 6561 212,'0'0'290,"0"0"-26,0 0-22,-5-2-26,5 2 8,0 0-16,0 0-22,0 0 1,0 0 17,0 0-21,0 0-34,0 0 26,0 0 0,0 0-4,-6-3-7,6 3-15,0 0-30,0 0 45,0 0-19,0 0-26,0 0 30,0 0-22,0 0-34,0 0 18,0 0-25,0 0-15,0 0 11,0 0 14,0 0-17,0 0-20,0 0 23,0 0-11,0 0 3,0 0 19,0 0-14,9 12 2,-9-12-32,2 6-16,-2-6 16,8 5-8,-7-2-4,-1-3 23,7 6-27,-4-4 23,1 3 0,1 0-4,1-1 0,1 1-7,1 2 11,-3-3 37,5 0-56,-3 3-4,2-4 49,1 1-44,-1 0 6,0 0 42,0-1-64,0 1 8,1-3 11,-1 3-37,-1-2 37,4 0-4,-4-1-15,0 1 8,2-2 3,0 2-6,-1-2 10,2 0 22,-1 0-48,0 0 23,1 0-23,-1 0-18,3-2 18,-2 2 0,2 0 37,-1-3-51,-2 2 36,1 0-18,2-1-26,-3 1 0,3 0 33,-3-2-22,-1 3 11,2-3 27,-4 1-38,0 0 3,0 1-14,0-2 19,0 2-5,0-2 1,0 0 15,-2 1-34,3-2 26,-3 2-52,1-1 56,0-1-38,-1 1 5,2 1 77,-3-2-70,2 0-7,0 1 6,-2-1 16,2-1-22,0 0 18,-2 2 26,0-1-41,0 0 11,1 3-11,-1-4 15,0 2-7,2-1-1,-2-1 45,0 3-33,1-3 7,-5 5-26,7-5 30,-3 0-26,0 2 45,-1-1-45,-3 4 18,8-5-37,-6 2 49,-2 3-34,7-7 26,-4 5 8,-3 2-12,4-5-11,-4 5-40,0 0 62,5-3-51,-5 3-4,0 0-30,5-4 18,-5 4-55,0 0 0,0 0-15,0 0-27,0 0-66,0 0-56,0 0-97,0 0-56,0 0-178,0 0-432,0 0 130,0 0 48,0 0 183,-14 12-19</inkml:trace>
  <inkml:trace contextRef="#ctx0" brushRef="#br0" timeOffset="159726.8119">5368 6978 472,'0'0'466,"0"0"-31,0 0-55,0 0-22,0 0-57,0 0 4,0 0-37,0 0-14,0 0-42,0 0-4,0 0-14,0 0-19,0 0-26,0 0 4,30-3-34,-30 3-15,14-1 8,-5-1-23,0 0-18,1 2 11,0 0-41,-10 0 26,17-2-45,-9 1 26,-8 1-10,15-2-9,-7 2 27,-8 0-11,11 0-38,-11 0 12,10 0 11,-10 0-38,0 0 19,11 2 16,-9 1-20,-2-3 26,4 6-18,-4-6-7,1 10 29,-2-5-18,0 1 3,-2 0 12,1 2-31,-3-1 12,1 3 37,-2-2-70,0 1 62,2 3-29,-2-2-18,-2 0 10,1 1 4,-2 1-7,2 0 14,-2 1-3,0-1-15,0 0 26,-1 0-29,0 1 3,1-2 26,0-1-19,2 2-14,2-4 25,-3 1-40,3-2 26,-2-2 7,3 2-4,-2 0 1,4-3-12,0 2 4,-1-2-26,0-1-15,3-3-22,-4 7-12,-2-5-66,6-2-75,-3 6-71,3-6-11,0 0-96,0 0-593,0 0 71,0 0 93,0 0 112,0 0 26</inkml:trace>
  <inkml:trace contextRef="#ctx0" brushRef="#br0" timeOffset="160170.1072">5638 6839 301,'0'-5'309,"0"5"-37,0 0-41,0 0 22,0 0 15,0 0-33,0 0-16,0 0 1,0 0-12,0 0-14,0 0-23,0 0-26,0 0 16,0 0-24,0 0-25,-17 8-8,17-8-7,-6 10 26,5-8-26,-1 4-8,0 0 12,0 1-8,1-1-30,-1 1 0,1 2 8,-1-1-26,1 1-16,1 1 24,-3 1-16,2-2 15,-1 2-15,1 0-3,-1-1 14,1 0-11,0 1-22,-1-2 8,1 0 3,-2 3-11,3-4-19,-2 1-26,1-1-30,1-1-55,-2 0-23,0 0-55,1 1-98,-3-1-51,3 0-16,-1 0-237,0-1-239,-1-2 100,0 0 60</inkml:trace>
  <inkml:trace contextRef="#ctx0" brushRef="#br0" timeOffset="160726.4753">5847 6836 178,'-22'9'283,"17"-5"0,1-1-37,-2 4-15,-2-3-38,1 3 1,-2-2-30,2 2-23,0 1 16,-1-3-23,-1 2-8,2 0-22,0 0-7,-2-2-37,3 1 3,1-2 38,-3 0-12,5-1-18,-1 1-27,0 0 5,-1-1-4,5-3-8,-5 4-4,5-4 4,-6 5-7,6-5 7,-3 6 12,3-6-12,0 0-26,-3 4 8,3-4 0,0 0 3,3 8 23,-3-8-19,4 6 3,-1-4 16,-3-2 7,6 7-7,-2-3 7,-2-2-11,6 3 37,-5-3-52,5 3 15,-2-1 11,1 0 19,1 2-23,-1-1 27,1 0 7,-1 2-4,1-2 0,1 1-29,-2 0 40,0 2-22,1-2 26,-1 0 0,-1 1-18,1 0 18,0 0-11,0-1 14,-1 2-32,-1 0 3,0-1 0,3 0-15,-2 0-22,-2 1 14,0-3 23,1 2-18,-3-1-46,1 0-29,0-4-26,2 4-15,-2-2-44,-3-4-50,5 7-43,-3-4-83,0 1-30,-2-4-55,4 3 30,-4-3-522,0 0 116,9 0 10,-9 0 53</inkml:trace>
  <inkml:trace contextRef="#ctx0" brushRef="#br0" timeOffset="161710.128">5973 6599 349,'0'0'336,"0"0"-1,0 0-19,0 0-52,0 0 16,0 0-16,-3 3 0,3-3 12,0 0-45,0 0-26,0 5 3,0-5-22,0 0 0,0 0 8,3 9-23,1-5 15,-4-4-11,3 6-52,1-3 4,0 2-12,1-1-3,-1-1 7,0 2-15,2-1-11,1 0 8,0 0-4,1 1-19,1-1 41,1-1-74,-2 1 7,2-1 15,1-1-19,-1 1-14,0-1 10,1 0 1,-1-2-30,0 1 19,1 1-8,-1-2-4,1 0-11,0-2 8,-3 2 11,2-1-16,3-1-17,-5 2 47,2-2-29,1-1-11,1 0 44,-4 1-59,3-2 7,-1-1-10,0 2 6,2-1 23,-2 0-4,-2 0-3,3-3-8,-1 4 3,-1-2 5,2-1-1,-1 1-7,-2 1 15,2-1 0,-1-1-15,-1 1 4,2 1 37,-2-1-45,0 0-11,0 1 23,0-1-8,0-1-4,-3 4 11,1-3-3,0 0 18,2 3-37,-5-1 27,4-1-5,-3 1 4,1-1-3,-2 1 40,3-1-40,-2 1-16,1 0 23,-5 3-15,8-7-7,-5 4 10,1-1 16,-4 4 11,7-7 11,-4 5-12,-3 2 42,4-7-45,-4 7-11,5-5 34,-3 2-27,-2 3 8,3-6-8,-3 6-3,3-5-8,-3 5 19,0 0-19,3-6 7,-3 6 16,0 0-30,2-5 55,-2 5-70,0 0 7,2-4 12,-2 4-49,0 0 0,0 0-19,0 0-33,0-7-48,0 7-64,0 0-11,0 0-56,0 0-52,0 0 8,0 0-68,0 0-55,0 0-447,0 0-26,0 0 44,-10 14 101,7-10 127</inkml:trace>
  <inkml:trace contextRef="#ctx0" brushRef="#br0" timeOffset="163146.0798">6253 7185 130,'4'-4'212,"-4"4"19,4-3-34,-4 3-29,7-5 7,-3 2-19,-4 3-40,8-7 29,-4 5-41,3-2-15,-3 1 30,2 1 123,-2-3-40,3 2 6,0-2-37,-1 0-11,-1 0-26,3 0-37,0-2-4,-3 2-15,4-1 19,-4-1 8,3 0-61,2 0 1,-3 0-4,0 1 4,0-2-1,1 1-18,-2-1 8,1-1-8,-1 1-156,1 0 14,-3 0 1,2 0 22,-2-1-19,-1 1 45,1 1-8,0-1 72,-2 2-64,2-2-19,-1 2-7,-3 0 15,1 1 15,0-2-31,-1 7 39,0-10 17,-1 6 9,1 4 6,-1-7 8,-1 2-11,2 5-30,-5-5 30,5 5 86,-6-5-53,2 3-29,4 2-4,-9-1-4,9 1-3,-11-2-8,11 2 33,-11 2 23,11-2-30,-12 2-3,5-1 21,7-1 12,-12 2 19,4 1-49,3-1 11,-4 1-7,2 0 4,2-1 14,-1 2 23,0-1-26,-1 0 14,2 1 16,-1 0-19,2 1 7,-2 0 8,1-1-19,0 0 11,1 3 12,0-2-8,-2 2-19,5-2 30,-4 2-11,0 1 41,1-1-29,1 3-8,0-3 10,-1 2-13,1-1 2,0 1 20,0 1 3,-1 0-4,0 0 1,2 2-23,0-4 11,0 3-11,1 0 0,-1 0 41,2-2-26,0 2-11,0-2-23,2 0 49,-2 2 11,1-3-26,1 0 19,-1 1-19,0-1 0,3-3-4,-1 3 15,0-4-33,1 1-8,1 1 26,-1-3-7,0 2-23,2 0 4,-1-3 41,1 2-37,1-1 8,0 0 18,0-2-34,2 0 8,-9-1-22,14 2 33,-4-2-11,-10 0-19,16-2 4,-6 0 56,0 0-60,-1 1-4,1-3 12,1 1 0,1-1-45,-1 0-7,-3 0-8,1 2-30,1-2 0,-1 0-10,-1 0-46,-3 2 42,1 0-90,1-2 0,-2 2-41,-5 2-37</inkml:trace>
  <inkml:trace contextRef="#ctx0" brushRef="#br0" timeOffset="163244.1453">6520 7209 1485,'0'0'-692,"9"-6"92</inkml:trace>
  <inkml:trace contextRef="#ctx0" brushRef="#br0" timeOffset="163670.4307">6309 6757 357,'0'0'413,"0"0"-37,0 0-11,0 0-48,0 0-16,0 0-25,0 0-23,0 0-45,0 0 1,0 0-23,0 0-26,0 0-26,0 0-56,0 0-40,0 0 3,0 0-45,0 0-41,0 0-100,0 0-64,0 0-51,0 0-83,0 0-3,0 0-391,0 0 59,0 0 27</inkml:trace>
  <inkml:trace contextRef="#ctx0" brushRef="#br0" timeOffset="163934.6032">6536 6757 219,'0'0'440,"0"0"-12,0 0-23,3 4-6,-3-4-57,0 0-18,0 0 4,0 0-82,0 0 18,5 4-78,-5-4-7,0 0-23,0 0-44,0 0-26,4 2-45,-4-2-90,0 0-74,0 0-111,0 0-90,0 0-4,11 3-524,-11-3 114,0 0 46,0 0 74</inkml:trace>
  <inkml:trace contextRef="#ctx0" brushRef="#br0" timeOffset="166099.0405">6561 6585 48,'0'0'167,"0"0"-85,0 0 56,0 0-26,0 0-4,0 0-116,0 0-33,0 0 67,-6-4 15,6 4-7,0 0-15,0 0-16,0 0-3,0 0 41,0 0 30,0 0-34,0 0 0,-3-3 16,3 3-42,0 0 67,0 0-41,0 0-3,0 0 59,0 0-90,0 0 42,0 0 0,0 0 11,-4-5-27,4 5 9,0 0 17,0 0-32,0 0-5,0 0 49,0 0-3,0 0-8,0 0-1,0 0-6,0 0-45,0 0 25,0 0 5,0 0 3,0 0-22,0 0 11,0 0 15,-4-5-19,4 5-10,0 0-9,0 0 27,0 0-19,0 0-3,0 0 3,0 0 7,0 0-14,0 0 4,0 0 3,0 0-22,0 0-1,0 0 12,0 0-3,0 0 6,0 0-10,-5-3 18,5 3-44,0 0 14,0 0-29,0 0 29,0 0-26,0 0-44,0 0 37,0 0 37,0 0-89,0 0-1,0 0 61,0 0-12,0 0 8,0 0-31,0 0 24,0 0-9,0 0-47,0 0 66,0 0 8,-7-2-56,7 2 63,0 0-22,0 0 22,0 0-30,0 0 30,0 0 38,0 0-68,0 0 8,0 0 78,-9-2-33,9 2-42,0 0 49,0 0 27,0 0 21,0 0-59,0 0 55,0 0 9,0 0-1,-2-5-30,2 5 26,0 0-3,0 0 30,0 0-8,0 0 48,0 0-14,0 0 6,0 0-21,0 0 22,0 0-15,0 0 8,0 0-23,0 0 19,0 0 7,0 0-33,0 0 29,0 0-22,0 0 23,0 0-27,0 0-14,0 0 0,20 7 10,-20-7 23,8 3-22,-8-3-8,12 2 23,-12-2-23,11 0-25,-4 0-1,-7 0 4,14-2-12,-5 1-6,-9 1 29,14-4-37,-4 3 22,-3-1-26,3-3 12,-2 3-16,1-2 0,-1 1-7,-1 0 4,1-1-11,-2 1-12,1 1 12,1-4 7,-3 0-23,2 1-14,0 1 30,-1 0-1,1 0-14,0-1 0,-1-1-34,-1 2 11,1 0 34,-2-2 0,3 2 3,-3 0-7,2-1 0,-2-1 19,1 4-11,-1-3 3,0 0 0,2 3 4,-3-2 8,-3 4-16,7-6 23,-4 3 4,-3 3-8,5-4 4,-5 4-23,5-4 20,-5 4 10,0 0-15,6-4 38,-6 4-49,0 0 12,4-4-8,-4 4 7,0 0 12,0 0 22,5-3-52,-5 3 7,0 0 34,0 0-8,0 0 15,0 0-11,0 0-7,0 0 11,0 0-15,0 0-23,0 0 23,0 0 4,4 10 3,-4-10 4,0 0 4,0 0-15,0 0 7,0 0-7,0 0 0,0 0-4,0 0 8,0 0 10,0 0-6,0 0 7,0 0-16,-6 8 27,6-8 30,0 0-41,0 0 7,0 0-11,0 0 8,-4 4 7,4-4-12,0 0 12,0 0 0,0 0-3,0 0-9,-7 3-10,7-3 0,0 0 14,-4 3-14,4-3-4,0 0 22,0 0-18,0 0-8,-8 1 4,8-1-12,0 0 20,0 0-31,0 0 16,0 0 3,-5 3-30,5-3-14,0 0-53,0 0-55,0 0-83,0 0-96,0 0-23,0 0-442,0 0 14,0 0 79,0 0 36</inkml:trace>
  <inkml:trace contextRef="#ctx0" brushRef="#br0" timeOffset="166790.4993">6839 6811 174,'0'0'198,"0"0"3,0 0-8,0 0 5,-11 15-5,11-15-18,-1 8-18,-1-3 10,1 0-18,1 0 52,-3 2-104,1 0 26,0 3 18,0-2-14,2 1-8,-1 3 19,-1 0 3,1-2-36,-1 2 3,0 2 3,0-2-3,1 2-22,-1-1 0,0 0-16,0 1 31,1-2-23,-1 2-4,1 1 1,0-2-4,-1 2-19,-2-2 11,4 0-7,-2 0-4,0-1-11,0-1-4,1 1 12,-2-3-34,3 1 26,-2-1-4,1-1-7,-1 0-16,2 0-17,-1-2-16,-1 1-33,-1-2-52,3 1-38,0-6-33,0 8-41,-2-2-89,2-6-26,-3 5-34,3-1-432,0-4 64,0 0 47</inkml:trace>
  <inkml:trace contextRef="#ctx0" brushRef="#br0" timeOffset="167946.2659">6895 6842 107,'0'0'291,"0"0"-23,0 0-15,2-6-18,-2 6-12,0 0 12,0 0-31,0 0-29,0 0-3,0 0 21,-2-7-59,2 7 8,0 0-12,0 0 4,0 0-26,0 0-37,2-4 41,-2 4-45,0 0 11,0 0-26,3-7 34,-3 7-46,0 0 16,3-4 8,-3 4-35,2-4 16,-2 4 3,5-4 5,-5 4-16,6-3-7,-6 3-34,4-5 15,0 2 8,-4 3 7,4-5 4,-4 5-42,9-4 31,-9 4-12,5-2-14,-5 2 33,5-5-26,-5 5 15,0 0 0,8-2 0,-8 2-12,0 0 35,7-3-5,-7 3 8,0 0-7,0 0-19,0 0 3,0 0 27,11 4-1,-11-4-25,4 6-11,-4-6 33,4 7-23,-3-3 23,1 1-11,0 1 44,-2-1-62,0 2 14,0 1 11,0 0-4,0 0-14,-2 2-4,-1-1-4,1 1-4,-1 1 19,-1-1 4,1 1-7,0 0-31,-1-1 12,0 0 18,-1-1-7,-1 1 11,4-2 0,-2 1-18,0-1 7,1-2-23,-3 1 16,5-2-1,-2 1 0,-1-2 12,1 0-19,2 1 22,-2-2-25,3-3 3,-6 7 22,6-4 0,0-3-7,0 0-11,-2 7 30,2-7-42,-2 4 8,2-4-11,0 0 11,0 0-8,0 0 46,0 0-53,0 0 26,0 0-11,0 0 0,0 0-11,0 0 0,14-11 3,-7 8 4,-3-1 4,2 1 34,-1 0-49,1-1 8,2-1-16,0 1 27,2 1-4,-4-1 11,4 0 41,0 0-67,-1 1 30,1 1-15,-2-3 0,1 4 0,-2-1 15,1 0 15,-1 0-23,-7 2-3,13 0 22,-13 0 11,16 2-7,-12 1-11,3-1 37,0 0-27,-1 3 12,2 0-15,-2 0 1,0 0-1,3 2 11,-5-2-15,2 5-11,-2-3 1,1 1 21,-3 1-14,1-3 10,0 2-6,0 0-5,-3-1-3,0 3 8,0-2 14,-3 0-11,0 3-7,0-2 3,-2 0-15,-1 1 31,0 0-53,-3 0 18,0-1 23,1 1-18,-2-1-4,-1-1-23,1-1 26,1 0-14,-2 0-8,1-1 23,1-1 10,0 0-14,0-1-19,2 1 41,-1-1-33,2-1 10,0-1 38,0 1-44,6-3-1,-10 3 22,3-2 5,7-1-8,-8 4-19,8-4 15,-8 1 19,8-1-11,-6 3 10,6-3-3,-8 2-14,8-2 2,0 0-2,0 0 14,-8 1-34,8-1 8,0 0 8,0 0 10,-5 2-44,5-2-30,0 0-3,0 0-57,0 0-55,0 0-11,0 0-83,0 0-47,-7 2-98,7-2 41,0 0-88,0 0-422,0 0 41,0 0 112,0 0 37</inkml:trace>
  <inkml:trace contextRef="#ctx0" brushRef="#br0" timeOffset="169670.411">6979 6552 52,'-2'-6'238,"2"6"-4,0 0-3,-1-5 0,1 5 0,0 0 26,0 0-41,0 0 11,0 0 11,0 0-11,-3-7-14,3 7-12,0 0-19,0 0-14,0 0 3,0 0-18,0 0-12,0 0-14,0 0-1,0 0-3,0 0-22,0 0-1,0 0 4,0 0-3,0 0 3,0 0 26,0 0-22,0 0-11,0 0 4,0 0-1,0 0-10,15 13-12,-11-11-11,0 2 15,-4-4-38,10 6 16,-6-4-8,2 0 8,1 2-1,-2 0-10,1-1-1,0-2-3,1 2 3,0 1 8,0-1-19,-1-1 19,2 1-11,-1 0 7,-1-1-15,2 0-3,2 0-1,-1 1 4,-2-1 8,-1 1-23,5-1 16,-4-2 6,0 2-29,0 0-7,2 0 25,0-2-7,0 2-15,-2 0 41,4-1-11,-2-1-26,-9 0 26,19 0-26,-9 0 22,0 0 49,3 0-41,0-1-16,1 1 35,0 0-34,0-3-23,2 2 27,-1-1-5,1 1-3,-1 0 8,1-1-4,-1 0-23,-1-1 30,5-1-14,-4-1 10,1 5 12,-2-3 0,3-1-12,-3 2 4,3-1 4,-4 1-22,2-4 18,0 5 0,-2-3-22,1 0 45,1 1-38,-2 0-11,-2 1 19,3-4-11,-1 3-1,1-1 8,-4 0-14,4-1 10,-3 1-4,1-2-3,0 0-7,-2 1-4,1 0 18,0-2-11,1 3-22,-1-3 26,-1 1-23,0 1 8,1 0 19,-2-1-45,2 1 41,-1-1 33,-2 1-40,0 0-5,0-2 1,0 2-19,0-1 19,-2 0 11,2 1-8,-1 1 19,-2-1-26,0 0 4,-1 2 30,0-1-34,1 1 14,-5 3 12,6-6-14,-3 3 17,-3 3 1,7-5-15,-7 5 7,5-3-22,-2 0 12,-3 3 10,0 0 4,4-6-15,-4 6 0,0 0-18,4-3 14,-4 3-7,0 0 19,0 0-12,5-4 1,-5 4-19,0 0-4,0 0-30,3-3 0,-3 3-33,0 0-19,0 0-18,0 0-19,0 0-52,0 0-38,0 0-40,0 0 0,2-6-45,-2 6-49,0 0-59,0 0-48,0 0 40,0 0-286,0 0-272,-10 14 90,10-14 89,-6 7 85</inkml:trace>
  <inkml:trace contextRef="#ctx0" brushRef="#br0" timeOffset="173946.2495">7700 6702 3,'0'0'108,"0"0"34,0 0-12,7-3-26,-7 3 23,0 0-56,0 0 40,0 0-18,0 0-14,0 0 6,0 0-3,0 0 7,0 0-7,0 0-56,0 0 27,0 0 32,0 0 16,0 0-38,0 0 4,0 0 19,0 0-12,0 0 19,0 0-26,0 0 23,0 0-16,0 0 8,0 0-4,0 0 0,0 0-18,0 0 25,0 0-25,0 0-19,0 0-4,0 0 4,0 0 15,0 0-8,0 0-10,0 0 25,0 0-11,0 0-7,-4 14 26,1-9-12,0 2-3,-1-1 4,1 2-8,-3 0-8,1 2 23,-1 0 12,0 1 2,1 3-10,-1-2 4,-2 2 10,0 2-25,0-1-12,1-1 42,-3 5-53,0-1 15,3-1 4,-4 2 15,2 1-1,1-1-14,-3-2 4,2 1-8,2-3 7,-2 0-6,1-2 6,1 0-33,1-1 11,2-2-3,-2-2-15,1 0 21,1 0-13,1-3-9,0 3 27,0-4-4,0 1 18,1 0-14,2-5 11,-4 5-23,4-5 31,-4 3-35,4-3-2,0 0 17,0 0-25,0 0-8,0 0 0,0 0 4,0 0-4,0 0 12,0 0-16,-4-13 15,4 13-33,0 0 0,4-10 15,-3 4-4,2 2 0,0-4-4,0 2 15,3-2-18,-2 0-1,0-2 8,3 2-11,0-5 0,0 2 7,1-2 19,1 0-45,0-1 1,-2 1 10,7-6 8,-3 2-19,1 0-4,0 1 12,-1-1-11,2 3 10,-1-2 16,-1 3-12,-1 0-18,0 0 22,0 1 11,1 2-14,-3 1 10,0-1 34,-1 2-33,1 0 18,-1 1-26,-2 1 26,2-1-22,-1 2 4,-1 2 37,-2-3-30,1 3-8,0-1 23,-4 4 0,6-5-11,-3 2 18,-3 3 26,0 0-29,9 0 14,-9 0-10,0 0-1,0 0 15,10 7-18,-8-3 26,0-1-4,0 2 11,1 2-22,-2-2 22,1 1-45,2 0 27,-3 1 48,1 1-82,-1 2 26,0-3-23,1 4 35,-1-1-27,1 0 41,-2 0-4,1 0 38,1 2-45,-2 0 0,1-1 33,0 0-44,-1 1 7,2 0 15,-2-1-11,1 2 30,-1-3 4,0 2-20,0 2-2,-1-3 14,2 2-8,-2-3 68,1 1-94,0 0-7,0-1 26,-2-1-29,2-2-5,0 1 8,0-1 0,-1-2-18,1 2-1,0 0 1,0-3-1,-1 2-7,1-6-15,1 8-11,-1-8-71,0 7-37,0-7-14,0 4-39,0-4-66,0 5-63,0-5-127,0 0-34,0 0-59,0 0-428,0 0 63,0 0 123,0 0 78,0 0 26</inkml:trace>
  <inkml:trace contextRef="#ctx0" brushRef="#br0" timeOffset="174590.6772">8371 6429 454,'0'0'480,"0"0"-37,0 0-11,0 0-49,6-4-59,-6 4 4,0 0-45,0 0-8,0 0-47,0 0 47,0 0-48,0 0-18,0 0-8,14 7-8,-14-7-36,5 6 33,-2-2-19,-1 1-22,0 2 22,0-2-48,0 5 37,-1-2-30,-1 3 1,0 1-42,-1 0-7,-3 1 22,2 3-29,-3-1-8,1 2-8,0-4-7,-2 2-37,-1-1-48,3-1 3,-4 0-56,3-4-14,0 2-101,-1-2-82,2 0-179,0-1 12,-2 0-27,2-4-424,1 3-15,-2-3 119,0-3 30,5-1 79</inkml:trace>
  <inkml:trace contextRef="#ctx0" brushRef="#br0" timeOffset="174858.8556">8491 6046 52,'0'0'532,"0"0"-55,2-5-49,-2 5-67,0 0-30,0 0-33,0 0-22,3-5-49,-3 5-71,0 0-22,0 0-108,0 0-245,0 0-83,4 13-59,-4-13-399,2 7 45,0-3 68</inkml:trace>
  <inkml:trace contextRef="#ctx0" brushRef="#br0" timeOffset="176118.6917">8969 5954 78,'0'0'305,"0"0"-26,3-5-11,-3 5-15,0 0-29,2-3-4,-2 3-1,0 0 5,0 0 6,5-6-62,-2 3-15,-3 3-27,6-5-10,-1 2-5,-2-1-6,-3 4-5,11-7-29,-5 4-19,2 0 22,-1-1-3,-1 2 15,2-1-4,2-1-8,-1 1 12,-1-1-15,2 0-12,-3 1 4,3 2-10,-3-2 21,4 0-14,-2 2-12,-2 0 19,-7 1 11,16-2-33,-8 2 3,-8 0 12,12 2 7,-4-1-11,-1 1-19,-2 2 30,1-2 0,0 1-19,-1 2-3,-2 1 22,1-1-15,-1 2 0,0 0 15,-1 1-52,-1 0 22,0-1-7,1 1-4,-2 1-3,0-1 3,-2 0-11,1 1 7,-2 1-18,0 1 29,-1-3-14,0 2 25,-3 1-6,1-3-12,0 1-8,-1 1-6,0-2 25,-2 3-34,0-3 9,0 1-1,0 1-4,-1 0-7,0-1 30,-3 1-19,3-2 0,-1 3 4,-2-3-15,3 1 26,-1-1-41,-2 4 19,2-4-4,-2 0 15,2 2-4,-1 0-26,-1 0 8,4 0-1,-2-1 20,1 1-5,-2-1 4,1-1-14,1 2 6,2-1-3,-3 1-3,3-2 6,0 1-3,1 0-3,-1 1-12,1-2 22,1 1-3,1-2-12,1 3-7,-2-4-11,2 3 26,2-3 12,-1 2-20,1 1 4,1-1 1,-1-1-16,1-1-41,1 0 31,1 1-12,-1-2 0,3 1 11,-1-1 4,1-1-22,-1 1 21,2 0 16,-4-5-18,10 2-9,-4 2 42,1-3-26,-1 1-1,2 0 12,-8-2 11,14 0-15,-14 0 8,16-3-1,-9 2 5,0 0-23,0-1 26,-7 2 18,16-2-36,-9 0 14,-1-1 0,2 1-7,-1-1 15,0 1-12,-1-1 23,0-1-7,0 0-1,-1 0-7,2 2-7,-3-3 40,0 0 12,0 1-19,2-1 7,-2 0-33,-1 0 30,0 0-30,0-1 19,-2 0-4,1-1 3,-1 2-18,-1-2-3,0-1 32,0 1-3,0 0-18,-1-1 10,-2 0 1,1-1-30,-2 0 3,1-1-25,-3 0-1,0 1-29,0-1-15,-1 1 11,-2-1-22,0-1 7,-1 3-19,2-2-44,-1 3-11,-1-1-23,3 1-48,-1 0-49,0 2-44,3-2 0,0 2 55,1-2-159,1 2-362,3-1 38,-1-1 108</inkml:trace>
  <inkml:trace contextRef="#ctx0" brushRef="#br0" timeOffset="176834.1685">9362 5941 3,'0'0'268,"0"0"-48,5-3 41,-5 3-64,6-2-11,-6 2 4,6-2-15,-6 2-22,8-5-4,-8 5 7,10 0-44,-10 0-16,10-2 12,-2 1-3,-8 1 6,15-1-14,-8 1 11,2-1-33,-9 1 6,18 0-17,-11 1-8,2-1-1,0 0-17,-9 0-1,17 0 4,-10 0 11,-7 0 0,14 1-22,-6-1-8,-8 0 8,12 1 18,-12-1-33,8 0-7,-8 0 18,11 2-11,-11-2 0,8 3-4,-8-3 45,0 0-23,8 0-48,-8 0 64,0 0-16,5 2 1,-5-2 7,4 7 7,-4-7-7,4 6 30,-7-1 3,3-5 4,-3 9-7,1 0-11,0-1 14,-1 0-14,-1 3 22,0 1-23,-2 1 34,2 1-48,-3 0 3,1 3-3,-1-2-19,0 0 26,-1 1-18,0 3 29,0 0-44,1 0 29,-2-1-26,1 1 23,-3 0 3,2 0-3,1-1 22,0 1-33,1-2 3,-2 1 8,3 1-16,0-2 1,1-3-15,-1 1 19,-1-1-34,1 0-8,2-1 30,1-4 1,-1 2-42,1 0-7,0-2-19,-1-1-77,3-1-5,-2 0-44,0-1-34,2-1-56,-1-1-74,1 2 4,1-6-8,-3 7-201,3-3-283,0-4 90,0 0 55</inkml:trace>
  <inkml:trace contextRef="#ctx0" brushRef="#br0" timeOffset="177127.3625">9264 6361 245,'0'0'302,"3"-4"-56,-3 4 33,6-4-41,-6 4 0,5-5-7,0 3-26,-5 2-19,9-5-22,-2 2-11,-1 1-8,0 0-7,2 1-38,4-4 4,-2 4-29,2-2 10,-1 1-21,2 0-42,0-1 0,-2-1-33,3 2-52,-2 0-26,2 0-94,1-1-22,-2 3 15,-2-3-89,2 1-447,-3 2-7,0-4 148</inkml:trace>
  <inkml:trace contextRef="#ctx0" brushRef="#br0" timeOffset="178431.2299">9885 6007 182,'0'0'357,"0"0"-3,0 0 0,0 0-23,0 0-33,0 0-37,0 0-27,0 0-10,11 0-46,-11 0 8,7-5-25,-7 5-24,6-2-29,-6 2 15,8-5-15,-4 2-22,3 1 22,-7 2-49,11-4 19,-5 1 12,-6 3-42,12-4 8,-7 3-15,-5 1 7,12-3-7,-12 3-7,10-1 7,-10 1 7,9-1-14,-9 1 3,9 0 41,-9 0-37,7 2 11,-1 1 19,-6-3-19,8 5 11,-7 0-14,2 0 14,-1 2-18,-1 0-12,-1-1 31,0 2-12,0-1-19,-1 3 8,-2 1-4,-3 0-11,2-1 19,-3 2-45,1 0 26,-1-2-3,1 2 14,-3 0-30,0-2 19,2 1-33,-4-1-16,4-2 20,-1 1-20,1 0-6,-1-3 3,1 2-27,-1-3 16,3 2 7,0-2 4,-1-1-26,2 1 11,0-3 26,1 3 12,3-5-35,-6 4-10,6-4 29,-7 4-36,7-4-5,0 0 8,0 0-4,0 0 30,0 0-8,0 0-6,0 0 21,0 0-37,13-13 37,-8 11 1,0-3 10,1 3 1,0 0-4,1-1 26,1 1 11,-1-1-15,1 1 37,-1 0-7,0 1-4,2 1 27,-9 0-12,17-3 4,-10 6-15,2-6 26,-9 3-19,18 4 19,-10-2-15,2 0 8,-2 2-15,0-1-5,0 0 20,-1 3 7,1-1-7,-2 0 14,1 1 45,0 0-59,-3-1-12,-1 2 27,2 1-12,-4-3-15,0 2 12,1 0 3,-2 0-26,-2 1-7,0 1 26,-3-1 11,0 2-26,-4-1-7,0 0 18,0 0-15,-1 2-18,-3-2 7,2-1-15,-2 2 11,-1-1 12,-1-1-8,2-1-11,-1 0 7,-1-2 23,3 3-1,-1-3-44,2-1 19,0 1 11,2-1-19,0-1-7,1 1 10,1-3 9,1 2-12,6-3-15,-10 1 8,5 2 7,5-3-7,-10 2-19,10-2 4,0 0-26,-10 1 3,10-1 30,0 0-25,0 0-24,0 0-21,0 0-34,-9 0-33,9 0-12,0 0-7,0 0-90,0 0-66,0 0-68,0 0-66,0 0 55,0 0-201,0 0-293,0 0 103,22-5 15,-22 5 150</inkml:trace>
  <inkml:trace contextRef="#ctx0" brushRef="#br0" timeOffset="179158.7093">10298 6192 55,'5'-4'332,"-5"4"-57,4-3-7,-4 3-26,7-4-52,-4 1 19,0-1-45,5 2-34,-5-3 0,6 1 8,-4 0-26,5-3-34,-4 0 19,4 2-4,-1-2-23,2-1-6,-1 0 29,3 0-49,-1-2-44,-1-1-3,5-2-68,-4 1 19,5-1-8,-4-1 8,2 0-52,0-1-15,0 1-8,-2-1 34,0 3 22,-2-3-11,0 2 27,0 1-20,0-1 16,-3 0-23,2 4 30,-3-3 22,0 4 48,-1-1 5,0 1 25,-1 3-3,-2-2 37,0 1-15,-1-1 26,1 6 0,-1-4-30,-2 5-3,3-7 22,-3 7 14,0-6-29,0 6 8,0 0-1,0 0-25,0 0 14,0 0 23,0 0 11,0 0 3,0 0-14,-20 14 3,16-7-7,-2 0 7,2 2 34,-2 1-15,-1-1-30,-1 2 12,2 0-8,-1 1 18,1 1-25,-1 1 18,0 0 7,1-1 12,1 1-56,-1 1 11,-3 1 22,4-2-7,-1 2-15,-2 0-7,2 0 10,-2 0-25,1 1 22,1-2-4,-1 1 4,-2 0 0,1 0-11,2 1 30,-1 0-27,-1-4-6,1 3 17,1 1-18,-3-2-29,0 0 21,1-1-6,1 0 3,0 0-15,-1-1 7,2 0-18,1-3-22,0-2 3,1 1-11,0-1-33,-2-1-8,3 0-15,-2-3-44,5 2-23,0-6-108,-6 5-74,6-5-86,0 3-7,0-3-470,0 0 20,0 0 111,10-12 104,-6 6 71</inkml:trace>
  <inkml:trace contextRef="#ctx0" brushRef="#br0" timeOffset="180074.3185">10788 5938 74,'4'-6'357,"0"3"-22,-4 3-59,6-7-12,-3 3-25,3 1-1,-1-2-41,0 1-18,3-2 0,-1 1-19,0 1 0,3-2-11,-3 0 22,2 1-44,1 2-12,0-2-7,1 0-11,-2 1 22,1-1-15,1 0-18,-1 1 11,0 3-23,1-4 4,-1 3 23,-1-2-23,-1 1-26,1 0 0,-3 3 0,2-1 23,-8 1-12,12 0 19,-12 0-26,10 1 11,-7 3 19,0 0-8,-3 3 4,0-2 0,-1 4 7,-2-1-33,-1 2-15,-1 2 22,-3 0-3,1 3-19,-2-1 14,-1 5-36,-4-2 15,3 1-5,-3 2 5,0-3-1,0 0-10,-1 0 25,2 0-33,-2-2 0,5-3 3,-2-2 12,3 2-48,1-4 14,1 0-4,0-2-10,1 1 3,0 0 26,2-2 11,0-1-7,-3 0-26,7-4-30,-4 5 0,4-5-18,0 0 7,-6 1 22,6-1-19,0 0 5,0 0-23,0 0 11,0 0 19,10-14-12,-7 11 23,1-1 8,0-1-12,0 2 19,0-1 3,1 1-14,1 0 11,-2-1 14,3 1-32,-2 2 10,0-2 4,-5 3 4,12-4-8,-5 4-3,-7 0 48,11-1-26,-3 1-19,-8 0 4,14 1 42,-14-1-20,13 4 15,-8-1 4,4-2 12,-2 3-42,0 0 30,0 0-7,1 1-1,-1 2 5,-2-2 3,2 0 3,0 2 5,-2 1 25,0-3-32,-1 2-1,-2 0-12,2 0 16,-3 0-11,-1 1 11,-1-1 3,-4 3 1,1-2 3,-2 1 4,-3 0-30,-1-1 0,1 1 19,-3-1 0,0 1-4,-3 0-8,0-1-3,0 0 0,1-1-15,-2 2-3,4-4 21,-1 0-7,2 1-11,-1-2 19,4-1-8,-3 1-11,3-2 41,1 1 4,-1-1 33,2-1-41,6-1 12,-11 2-16,11-2-25,-10 2 6,10-2-2,-10 0 2,10 0-6,0 0-4,-10 0-42,10 0 12,0 0-22,-7 3-30,7-3-4,0 0-78,0 0-34,-10 0-26,10 0-89,0 0-26,0 0-108,0 0 56,0 0-216,0 0-261,-9 1 79,9-1 99,0 0 54</inkml:trace>
  <inkml:trace contextRef="#ctx0" brushRef="#br0" timeOffset="181506.2676">8613 6617 141,'0'0'369,"0"0"-5,0 0-21,1-6-4,-1 6 0,0 0 11,0 0-41,0 0-4,0 0 0,0 0-33,0 0-37,0 0 7,0 0-23,-1-7-18,1 7-22,0 0-23,0 0-22,0 0 19,0 0-52,0 0 51,0 0-21,0 0-53,0 0 41,0 0-37,0 0 41,0 0-60,8 13 11,-8-13-7,7 5 12,-4-1-27,-3-4 11,6 7 11,-2-5-10,-1 1 14,3 0-45,-1 1 46,-1 0-23,1-3-19,0 3-7,0-1 22,2 1-41,1-2 22,-1 0-10,0 3 6,2-3-10,0 1-8,0-2-11,0 2 11,2 0 27,-1-1-20,0 0 5,2-1 18,-2 2-8,3-2-25,-3 2-5,1-2 16,0-1 26,1 1-34,-1-1 22,2 1-37,-2-2 8,2 1-8,-2 0 8,0-1-4,2 0-4,0-1 27,-3 1-8,4-1 0,-3 0 3,2 1-48,-2-1 45,0 0-26,0-1 0,1 1 0,-1 0 41,-2 1-49,1-3 8,-3 4 22,4-3-15,-2 1-3,-2 0-1,2 0 12,-1 1 0,-1-2 3,1 0 19,2-1-26,-3 3 8,2-2 10,0-2-14,-2 2-4,2 0-4,-2 1 8,3-3-8,-3 1-7,0 2 15,0-1 44,1 0-66,-2-1-5,0 1 46,0 1-20,-2-1 1,-4 3 11,11-5 11,-8 1-74,3 2 37,-6 2-34,7-3-4,-4 0-40,-3 3-4,0 0-34,5-4-51,-5 4-53,0 0-78,0 0-116,7-4 20,-7 4-310,0 0-309,0 0 101,0 0 115,0 0 33,0 0 105</inkml:trace>
  <inkml:trace contextRef="#ctx0" brushRef="#br0" timeOffset="182150.6978">8764 6859 353,'0'0'492,"0"0"-64,0 0-26,0 0-45,0 0-63,0 0-7,0 0-11,0 0-60,0 0 14,0 0-21,0 0-23,0 0-29,17 4-20,-17-4-3,11 3 30,-5-1-56,1 0-4,-7-2-18,14 4-12,-7-3 1,0 2 11,1-3-8,0 1-4,-2 1-37,2-1 8,0 0-19,-8-1 4,10 3 0,-4-2-12,-6-1 16,10 3-34,-6-1 15,-4-2-19,6 3 41,-6-3-11,4 5-15,-4-5 23,3 4-30,-3-4 11,-2 8 18,2-4 4,0-4-7,-4 8 7,3-4-11,-1 2-7,-1-2 0,-1 1 10,-1 2 9,0-3-5,1 4 4,-2-2 1,2 2 14,-3 0-37,-3 0 52,3 2-26,-2-1-15,-2 1 0,3 0-19,-2 1 8,0-1 52,2 2-63,-1-2 14,2-2 57,-1 1-94,1-1 38,1-1 3,0-1-11,0 2-22,1-3 30,1-1-41,-1 1-19,3-2-26,-1 1-53,3-4-10,-5 6-71,5-6-37,-1 5-105,1-5-25,0 0-83,0 0-498,0 0 37,0 0 100,0 0 116,16-15 11</inkml:trace>
  <inkml:trace contextRef="#ctx0" brushRef="#br0" timeOffset="182630.0162">9034 6702 29,'0'0'324,"0"0"4,0 0-30,0 0-15,0 0-19,0 0-18,0 0 33,0 0-44,0 0-23,-9 13 7,6-10-55,0 3-4,-2-2 8,1 3-4,-2-2-41,2 5-12,0-1 5,-2 1 3,-1-1-37,-1 3 18,2 1-10,-1-2-12,0 1-11,1-2-11,0 0-34,1-2 30,-1 3-3,-1-2-5,3-1-3,0 0-7,-1 1 18,2-4-22,-1 2-1,0 1-3,1-3 30,-2 0-52,3 2 22,-2-3 26,1 2-56,0-2 19,0 2-3,0-2-1,2 1 4,-2-2-8,3-3 8,-4 8 22,1-6-55,3-2-12,-4 6 41,4-6-63,-1 5 0,1-5 7,0 0 4,-4 6-7,4-6-27,0 0-22,0 0-22,0 0-74,0 0-61,0 0-40,0 0-26,0 0-536,0 0 104,0 0 67,0 0 26</inkml:trace>
  <inkml:trace contextRef="#ctx0" brushRef="#br0" timeOffset="183246.4229">9189 6732 26,'0'0'189,"0"0"20,-24 5-30,19-2 25,-1 0-40,0 1 11,-2 0 4,-1 2-45,1-2 15,-1 1-19,0 0-14,0 1-1,-1-2 4,3 1-22,-3 0-19,3 0-18,1-1 25,-1 0-29,-1 2 26,2-2-63,1-1 44,0 0 4,-1 1-4,1-1 23,5-3-23,-7 7-37,4-5 30,0 2-4,3-4-18,0 0-16,-3 6 12,3-6-4,0 6 26,0-6-22,0 0 0,6 6-23,-6-6 34,6 3-33,-2-1 22,-4-2-15,11 5-8,-5-2 4,0 0 4,-1-2 22,2 2 8,-1 0-38,1-1 72,-1 2-42,1-1 41,0 0-15,0 1 23,-1 0-12,1-2-3,-2 4 4,2-3-12,-1 1-4,0 1 16,2 1 18,0-2-22,-2 1 3,-2 1-7,2 1-3,0-3-5,-1 1 23,0 2-37,-1-2-4,0 2 26,0-2-23,-1 2-6,2-2 17,-3 0-17,4 0-46,-3 1-7,0-3-7,-1 1-23,1 0-18,-3-4-30,5 7-49,-4-3-62,-1-4-87,3 7-59,0-6 11,-3-1-130,3 5-324,-3-5 37,0 0 83,0 0 66</inkml:trace>
  <inkml:trace contextRef="#ctx0" brushRef="#br0" timeOffset="183762.7664">8941 6749 245,'0'0'306,"0"0"-31,0 0 1,12 8-1,-10-4-44,2 0 15,-4-4-45,4 9 7,-3-2-22,1-2-18,-1 4 37,1 0-12,-1 1-21,2 1-9,-3 0 9,1 2-31,0-1 4,1 2 8,0 1-38,-2-1-14,1 1 3,1 0 8,-4 1-19,4-1-15,-4 2 15,2-2-26,0-1-11,0 0-4,0 0 23,0-3-27,0 1 0,0-2 16,0-1-68,0 0 8,0-3-41,0 1-64,0 0-7,2-2-93,-2 0-78,1 1-75,-1-6-26,5 6-487,-5-6 111,5 2 30,-5-2 86,0 0 62</inkml:trace>
  <inkml:trace contextRef="#ctx0" brushRef="#br0" timeOffset="185433.8764">9397 7031 40,'0'0'235,"0"0"-15,0 0 25,0 0-47,0 0 21,0 0-21,0 0-8,0 0-12,0 0-10,0 0-38,0 0-3,0 0 7,0 0-34,0 0-3,0 0-4,0 0-37,0 0 52,0 0-41,18-7-26,-18 7 26,9-6-7,-6 4-1,-3 2-18,10-5 0,-2 3-37,-1-3 33,-2 3-22,2-1 4,0 0-12,0-1-7,1 1-4,-2 0-33,-1-1 0,2 0 44,-1 1-29,-2 0-30,2-1 18,0 1-29,-2 0 18,1-1-33,1 2 52,-6 2-41,6-7-7,-2 4 14,-2-1 0,-2 4-3,4-6 11,0 3-52,-1-2 22,-3 5 4,2-6-38,0 3 12,-2 3 11,3-8 7,-3 8 8,0-7 26,0 7 7,-3-5-14,3 5 7,-2-4 22,2 4 7,0 0-21,-6-8 7,6 8 33,-6-2 15,6 2-11,-10-2 15,10 2 26,-9-1-15,9 1-26,0 0 48,-16 3-22,8-1 27,1 0 17,0-1 16,0 2-8,0-1-7,0 3 0,0-2-4,0 1 7,0-2-11,1 3 86,0-2-37,0 1-52,0-1 14,2 2 4,-2 1 0,2-1-11,1 0 23,-4 0-16,6 1-33,-4 0 30,1 0 0,4 2 3,-3 0-29,2-2 44,-1 1-22,2-1 8,-1 2-20,2-1 5,-1 0 3,3 0 4,-1 1-18,-1-1-5,2-1 12,0 0 11,0 1-11,-2-1-19,6 0-11,-4 0 27,1 0-20,0-1 15,2 0 12,-2-2-45,2 1 26,1 0 0,-2 0-8,-1-2-10,4 1-12,-2-1 7,0 1-14,-6-3 4,12 3 10,-5-2 5,0 2-1,-7-3-3,13 0 14,-6 0-29,-7 0 11,15 0 0,-15 0 26,15 0-49,-7-4-3,2 3 26,0 0-23,-2-1 20,5-2 6,-2 1-18,2 1-15,-2-2 38,2 0-9,1 0-47,-3 0 14,3 0 19,-1-1-3,1 0-20,-2 1-6,-2 0-27,1 1 15,0-1-41,-3 1-11,1 1-38,-2-1-29,-3 0-56,2 1-37,-6 2-74,6-4-64,-6 4-380,3-3 11,-3 3 79,0 0 137</inkml:trace>
  <inkml:trace contextRef="#ctx0" brushRef="#br0" timeOffset="185798.1163">9437 6757 502,'0'0'536,"0"0"-41,0 0-29,0 0-34,0 0-79,0 0-29,0 0-41,0 0-41,0 0-63,0 0-49,0 0-59,0 0-52,0 0-86,0 0-52,0 0-213,0 0 12,0 0-71,0 0-391,0 0 79,18-3 10,-18 3 101</inkml:trace>
  <inkml:trace contextRef="#ctx0" brushRef="#br0" timeOffset="186018.2628">9646 6747 435,'6'3'503,"-6"-3"-49,0 0-18,0 0-42,0 0-62,0 0-31,0 0-36,0 0-31,0 0-59,9 0-45,-9 0-63,0 0-74,0 0-53,0 0-77,0 0-42,0 0-63,0 0-339,0 0-160,0 0-26,0 0 64</inkml:trace>
  <inkml:trace contextRef="#ctx0" brushRef="#br0" timeOffset="186861.8245">9406 6538 148,'0'0'440,"0"0"-8,-9-1-67,9 1-4,0 0-19,0 0-14,0 0-23,0 0 12,0 0-42,0 0-40,-10 0-1,10 0-29,0 0-19,0 0 12,0 0-20,-8-1-29,8 1-26,0 0-19,0 0 12,0 0-20,-9-2-21,9 2 37,0 0-30,0 0-8,0 0-22,0 0-3,0 0 36,0 0-14,0 0-15,-10 0 11,10 0-4,0 0 0,0 0 30,0 0-3,0 0-38,0 0 67,0 0-82,0 0 15,0 0 1,0 0 2,0 0-29,0 0 27,0 0-27,0 0 7,0 0-18,0 0 0,0 0 26,0 0-15,0 0 11,0 0 8,0 0-19,0 0-7,0 0 14,23 7-14,-23-7-30,8 0 11,-8 0-12,12 1 61,-12-1-38,14-1-15,-7 0-11,0-1 4,-7 2 7,17-1 12,-8 0-12,0-1 4,2 0 15,-2 2-45,0-3 19,0 3 15,0-2-12,-1 0 31,1 1-68,1-3 34,-3 2-23,0-1 5,-7 3-9,12-3 16,-6 1 37,0-1-34,0 0-18,-6 3 59,8-4-44,-2 3 63,-2-2-67,-4 3-11,10-6 37,-6 2-23,0 1 1,2-2 15,-1 1-5,0 1-3,1-1-11,-2 0 0,2 0 8,-1-1 3,-1 2 19,-4 3-16,9-6 16,-5 2-8,-1 1 12,-3 3-4,6-5-8,-6 5 11,5-4-10,-5 4-16,4-4 19,-4 4-37,0 0-38,3-2-10,-3 2-35,0 0-40,0 0-85,3-5-27,-3 5-48,0 0-60,0 0-93,0 0-525,0 0 94,0 0 62,0 0 109,0 0 59</inkml:trace>
  <inkml:trace contextRef="#ctx0" brushRef="#br0" timeOffset="189038.2675">9781 6542 353,'0'0'413,"0"0"-25,19-2-61,-19 2 27,0 0-8,0 0 8,1-6-8,-1 6-29,0 0-23,0 0-19,0 0 23,0 0-33,2-5-5,-2 5 8,0 0-44,0 0-20,0 0-3,0 0 4,0 0 11,0 0-15,0 0-15,0 0-3,0 0-34,4-4 0,-4 4-4,0 0-45,0 0 8,0 0 15,0 0-22,0 0-34,0 0 48,0 0-48,0 0-11,0 0 19,0 0-23,0 0-23,0 0 57,0 0-45,0 0-7,0 0 18,21 7 4,-17-5-27,5-2 20,-4 3-31,-5-3-6,13 3-12,-7-1 0,4-2 0,-3 3 0,0-2 0,3 2 0,0-3 0,-2 0 0,1 2 0,0-1 0,0 0 0,0 2 0,-2-1 0,2-1 0,-9-1 0,16 1 0,-8 0 0,1-1 0,-9 0 0,17 0 0,-10 0 0,0 2 0,-7-2 0,17 0 0,-10 0 0,-7 0 0,16-2 0,-9 2 0,1-1 0,-8 1 0,14-2 0,-6 2 0,-8 0 0,13-2 0,-7-1 0,-6 3 0,14-2 0,-8 0 0,-6 2 0,11-2 0,-5 1 0,-6 1 0,11-4 0,-11 4 0,9-2 0,-5-1 0,-4 3 0,7-3 0,-7 3 0,10-2 0,-10 2 0,7-5 0,-4 3 0,-3 2 0,8-5 0,-8 5 0,5-5 0,1 2 0,-6 3 0,7-5 0,-4 1 0,-3 4 0,7-5 0,-4 2 0,1 0 0,-4 3 0,7-6 0,-3 4 0,-4 2 0,6-6 0,-6 6 0,6-2 0,-6 2 0,6-4 0,-6 4 0,4-3 0,-4 3 0,0 0 0,4-4 0,-4 4 0,0 0 0,4-4 0,-4 4 0,0 0 0,0 0 0,0 0 0,0 0-68,3-4-99,-3 4-30,0 0-42,0 0-29,0 0-7,0 0-72,0 0-21,0 0-68,0 0-14,0 0-31,0 0-200,-4 17-328,1-14 93,3-3 105,-4 8 62,1-3 79</inkml:trace>
  <inkml:trace contextRef="#ctx0" brushRef="#br0" timeOffset="190062.9512">10171 6728 197,'0'0'260,"0"0"5,0 0-16,-7 17-25,6-10 6,0 0 24,-2 3-24,0-2-10,0 3-30,0 1 33,0 2-18,-2 0-15,-1 2 19,2 0-16,-2-1-25,0 2-12,1 0-11,-2-2 8,1 2-26,1-1-16,-2-1-14,4 0 4,-4 0-27,1-4 30,1 1-29,1-1-1,-1-2-25,3-1-53,-2 0-18,3-2-31,-2 1-2,-1-2-53,2 0-41,1-1-45,1-4-67,-4 5-55,4-5 40,0 0-21,0 0-5,0 0-368,0 0-30,0 0 26,7-19 30</inkml:trace>
  <inkml:trace contextRef="#ctx0" brushRef="#br0" timeOffset="190742.3993">10154 6786 85,'2'-2'294,"-2"2"-59,3-6-23,-3 6-26,5-6-3,-5 6-8,9-3-45,-6 0 37,1 1-55,2-1 7,-6 3-14,10-4-5,-6 4-11,3-3 1,-7 3 3,10-3-11,-10 3-11,8-1 10,-8 1 13,11 0-20,-11 0 4,9 2 30,-9-2 8,7 5-8,-4-1 11,0 1-11,-2 0 18,0 2-10,-1 0 25,0 0-48,-1 1-11,1 2-15,-3 0 4,0-2 3,2 3-7,-3-3 12,1 1 2,-1 1-36,1-2-8,-5-1-7,5 1 19,0-2-12,-1 0 4,1 0-4,0-2-18,-1 1-19,3-1 48,-1 0-26,2-4-33,-3 5 7,3-5-10,-4 6-31,4-6 0,0 0 8,0 0 7,0 0-14,0 0 17,0 0 13,18-2-16,-18 2 4,12-4-4,-12 4 11,13-2 34,-7 2-33,-6 0 21,11-3-21,-11 3 44,13 0 0,-13 0 33,12 3-33,-8-2 1,4 0 32,-4 3-40,1-1 25,-1 1 8,0-1-3,1 3 22,0-2-12,-2 3 1,0 1 25,1 0 8,-3 0-18,1-1 22,-1 1-27,-1 1 1,0-1 30,0 1-34,-1-1 7,-1-1 8,-2 3-26,1-1-4,-1-3-11,-3 1 15,0 0-23,-2 0 5,1-1-5,-3 0-3,0-4 0,0 4 14,0-4 5,0 2-23,-2-1 0,3-3 15,-1 2-19,1-1 1,2 1-9,8-2 16,-15 0-37,7 0 7,8 0-37,-11 2 14,11-2-3,-10 2-41,10-2 19,0 0-30,-10-2-23,10 2-37,0 0-22,0 0-33,0 0 14,-4-5-52,4 5-63,0 0-71,0 0-37,0 0-34,14-6-454,-14 6 75,7-3 70,-7 3 131</inkml:trace>
  <inkml:trace contextRef="#ctx0" brushRef="#br0" timeOffset="191710.043">10509 6581 37,'-8'-2'324,"8"2"-8,0 0-3,0 0-38,0 0-55,0 0-8,0 0 30,0 0-18,0 0-49,0 0-12,0 0-43,0 0-5,0 0 15,-14 3-63,14-3 23,0 0-16,-5 4-3,5-4-12,0 0 16,0 0-23,-9 1-4,9-1 8,0 0-44,-8 1 10,8-1 0,0 0-18,0 0 29,-7 2-10,7-2-8,0 0-4,0 0 4,-10 0-4,10 0 0,0 0-7,0 0 18,0 0-14,-11 0 6,11 0 5,0 0 15,0 0 7,0 0 33,0 0-22,0 0 15,0 0-26,0 0 22,0 0-10,0 0 10,0 0 34,0 0-42,0 0-25,0 0 11,0 0-7,0 0 14,0 0-7,0 0 7,0 0-21,0 0 10,0 0 0,0 0-4,0 0 12,0 0-4,13 10 11,-13-10-15,10 1-7,-5 2 19,-5-3-8,14 3-12,-6-3 9,-4 2-16,6-2 8,-2 2 0,1-1-1,-1 0-3,-1 2-7,2-2 7,0 1-7,0-1 18,1-1-22,0 1 11,-2 0 4,1 1 3,1-2 1,-3 0 10,3 0 8,-10 0 1,17 0-16,-9 0 15,2 0-11,0 0-11,-2-2-4,3 1 0,-2 1 11,1-1 0,1-2 4,1 1 30,-4 0-4,5-2-19,-3 4 19,0-2 8,2-3-12,-3 4-3,1-3 40,4 2-33,-6-1-15,2 1-14,-1-2 29,1 3-11,-3-2-16,2 0-17,-1 2 14,-2-2-11,2 2 19,-8 1-15,12-3 11,-6 0-41,-6 3-8,9-3-7,-5 1-3,-4 2-46,8-2-29,-8 2-33,0 0-42,9-2-11,-9 2-51,0 0-76,0 0-62,0 0 40,0 0-119,0 0-55,0 0-489,1 9 83,-1-9 115,0 0 85,-7 10 46</inkml:trace>
  <inkml:trace contextRef="#ctx0" brushRef="#br0" timeOffset="192450.5337">10841 6725 81,'0'0'321,"0"0"-38,0 0 14,0 0-40,0 0-11,0 0 4,0 0-8,0 0 11,0 0-56,0 0 38,-14 15-38,11-8-3,-1-2-1,0 2-10,-1 3-8,0-2-15,-2 1 0,0 3-11,3 0 11,-5 0-15,1 0-15,1 1-14,-1 1 3,-3 0-19,4-2-29,-1 2 22,-1-1-11,-1 0-19,3-4-7,0 3 11,1-3-22,0-1-8,0 1-11,2-4 15,-1 2-7,2-1-8,1-1 4,-3 0 25,2-1-29,0 0 4,3-4 15,-5 5-23,5-5-25,0 0 17,0 0-32,0 0 10,0 0-3,0 0-19,-7-12 1,7 12-5,6-9-14,-3 1-19,3-1 7,-1 0-3,0-1 33,3-2-15,-1 1 12,2-3-8,0 2-11,1-2 0,1 0 29,-1 1-3,3-2-7,-2 4 22,0-2-30,2 1 26,-3 1-4,0 1-7,1 0 15,-2 1 3,-2 3 8,-1-1 0,2 0-11,-3 2 4,0 0-8,-2 1 7,4 1 8,-3-1-7,-4 4 22,8-5 0,-8 5 26,0 0-41,0 0 44,0 0-32,13 6 10,-11-3 15,-2-3-22,2 10 15,0-3 0,-1 0-12,-1 0 1,0 0 3,0 3-11,0 0 19,-1 0-11,-1 2 11,1 0 14,0 1-29,-3 0 4,2-1 18,-1 0-37,0 1 7,0-1 1,0 0-23,-1 0-41,1-1-33,1 0-1,-3-2-40,3 1-71,-1 0-30,0-2-82,-1-1-48,2-1 15,-3-1-26,1 0-470,-1-1 83,2-1 70,3-3 71</inkml:trace>
  <inkml:trace contextRef="#ctx0" brushRef="#br0" timeOffset="192670.6795">10779 6909 85,'1'-5'384,"-1"5"21,3-3-51,-3 3-49,0 0-18,0 0-19,6-2-30,-6 2-36,0 0-27,11-2 11,-11 2-52,11 0 3,-11 0-92,12-2-41,-5 2-71,0-2-82,-7 2-74,16 0-42,-11-1-40,-5 1-458,15-2 44,-9-1 97</inkml:trace>
  <inkml:trace contextRef="#ctx0" brushRef="#br0" timeOffset="194034.585">10883 6462 33,'0'0'212,"-8"-1"8,8 1-8,0 0 0,0 0-18,-8-2-12,8 2 19,0 0-3,0 0 14,0 0-26,0 0 26,0 0 4,0 0-11,0 0-26,-9 0 37,9 0-8,0 0-33,0 0 11,0 0-3,0 0-42,0 0 31,0 0-35,0 0-21,0 0 7,0 0-8,0 0-14,0 0-8,0 0 22,-10 0-44,10 0 26,0 0-45,0 0 0,0 0 19,0 0-23,0 0-11,0 0 23,0 0-27,0 0 8,0 0-22,0 0 3,0 0 27,0 0-38,0 0-4,0 0-14,-11 2-8,11-2 0,0 0-19,0 0-18,0 0 45,0 0-23,-10 0-44,10 0 36,0 0 20,0 0-1,0 0-25,-11 0 17,11 0-6,0 0-30,0 0 25,0 0-25,-10 1 11,10-1-26,0 0 26,0 0 0,0 0 3,0 0 12,0 0 7,-7 1-3,7-1 10,0 0 27,0 0-19,0 0-11,0 0 19,0 0-5,0 0 5,0 0 11,0 0-1,0 0 20,0 0-16,0 0-3,0 0 33,0 0 12,0 0 36,-7 2-14,7-2 0,0 0 26,0 0 25,0 0-29,0 0 34,0 0-41,0 0-1,0 0 20,0 0-31,0 0 4,0 0 0,0 0 1,0 0-27,0 0 33,0 0-33,0 0 15,0 0 23,0 0-34,0 0 0,0 0 59,10 7-63,-10-7 19,8 2 7,-8-2-15,6 4 8,-6-4-8,7 6-22,-3-4 23,-4-2 6,10 4 23,-4-2-37,1 1-4,-2 0-22,2-2 26,2 0 0,-1 2-8,0-2 23,0 1-34,2 0-3,-2 0 25,1 0-44,2-1 22,-1 1-3,0 0 3,1-1-26,-2 1 1,1-2-1,-1 0 11,1 2-26,-1-2 38,2 2-4,-2-2 3,1 1-11,1-1-18,-11 0 41,18 1-27,-8-2 16,1 1-30,-2 0 11,3-1 11,-2-1-26,-1 0 18,1 2-10,0-2-5,-2 1-14,1-1 4,0-1 11,-2 2 37,2 0-41,-2-2 0,2 0 0,-1 2 0,-2-2 0,-6 3 0,15-2 0,-9-1 0,1 0 0,0 1 0,0-2 0,0 2 0,-1-1 0,0-1 0,1 1 0,0 0 0,-2 1 0,1-2 0,-1 0 0,0 0 0,1 1 0,1 0 0,-2-1 0,0 0 0,-1 2 0,2-2 0,-1 2 0,-1-2 0,0 1 0,2 0 0,-6 3 0,7-7 0,-4 5 0,-3 2 0,7-5 0,-7 5 0,4-2 0,-4 2 0,5-5 0,-5 5 0,0 0 0,5-3 0,-5 3 0,0 0 0,3-4 0,-3 4 0,0 0 0,5-2 0,-5 2 0,0 0-56,0 0-67,0 0-4,0 0-14,4-4-12,-4 4-48,0 0-60,0 0-44,0 0-116,0 0-3,0 0-138,0 0-503,0 0 45,0 0 96,0 0 105,0 0 75,-9 12 81</inkml:trace>
  <inkml:trace contextRef="#ctx0" brushRef="#br0" timeOffset="194645.9927">11216 6695 364,'0'0'436,"0"0"-34,0 0-18,0 0-27,3-5-14,-3 5 21,0 0-43,0 0-31,0 0 30,0 0-55,0 0-38,0 0-23,4-4-10,-4 4-23,0 0 12,0 0-27,0 0-7,0 0-7,0 0-31,0 0 23,0 0-37,0 0 7,0 0 30,4 13-26,-2-8 0,-2 1 4,1 0-8,-2 2-3,1 0 7,0 0 7,-2 3 4,1 0-22,-1 1 33,1 0-33,-2 1 0,0-1 15,0 3-30,2-1 40,-3 0-25,1 2 8,0-4-38,-1 1 0,1-1 52,0 0-71,2-2-18,-2-1 3,0 2-36,1-4-35,1-1-36,0 0-49,-1 0-52,1-2-41,1 2-111,0-6-135,0 0-115,0 0-626,0 0 168,0 0 63,0 0 101,0 0 115,0 0 64</inkml:trace>
  <inkml:trace contextRef="#ctx0" brushRef="#br0" timeOffset="195754.7271">11299 6635 174,'0'0'391,"1"-4"-41,-1 4 8,2-5-12,-2 5-3,0 0-42,3-5 16,-3 5 3,1-5-45,-1 5-21,0 0-27,3-5-8,-3 5-10,0 0-38,3-4-18,-3 4-23,2-5-15,-2 5 5,0 0-9,8-3-14,-8 3-4,7-4-7,-7 4-38,6-2-3,-6 2 41,9-1-23,-9 1 4,9-2-26,-9 2 15,10 0-30,-10 0 18,8 0-32,-8 0 36,9-2-26,-9 2 16,9-1-12,-9 1 15,0 0-4,10 3 11,-10-3-7,6 0 22,-6 0-36,6 7 17,-5-3 38,-1-4-15,2 8-33,-2-2 36,0-1-32,0 2-9,-2 0 31,1 1-38,-2 0 23,-1 3-19,1-2-7,-1 3-1,-1-3 16,1 2-12,-3-2 0,0 0 19,1-1-29,2 1 14,-2-1-8,0-1 5,3 0 14,-2-1 4,3-1 0,-3-1 3,2 1-36,1 0 7,2-5 33,-5 6-37,1-3 8,4-3-8,0 0 11,-5 5-29,5-5-4,0 0 7,0 0-7,0 0 30,0 0-34,0 0 3,0 0 57,0 0-19,0 0-56,0 0 27,0 0-49,0 0 40,5-19-2,-5 19-1,6-5 11,-6 5-11,5-3-4,-5 3 5,6-5 6,-3 1-14,-3 4 18,7-5-15,-7 5 16,8-3 29,-8 3-37,7-4 29,-2 1 12,2 1-4,-1 0-19,-6 2 12,12-3-23,-6 2 8,1-2 22,-1 2-26,-6 1 8,14-3 18,-7 3-15,-7 0 37,12-3-37,-12 3-11,12-1-3,-12 1-1,10 0 11,-10 0-3,14 0 0,-14 0-4,10 0 26,-10 0-15,10 0-3,-10 0 3,9 0 7,-9 0 31,9 4 7,-5-3-34,-4-1-3,7 6 29,-1-5-41,-2 4 38,-4-5-11,6 5-16,-3-1-7,0 1 34,-3-5-30,4 8-4,-3-1 0,1-4-11,-1 4 0,-1-3 4,0 3 41,2-2-53,-2 1 19,-2 0-22,-1 0 26,-1 2 7,1-2 12,-4 2-4,1-2-15,-3 1 18,1 0-7,-2-1-33,-1 1 22,1-2 11,-1 0-19,-2 1-7,1-2 22,3 2-22,-4-3 45,2 2-4,0-3-45,1 0 23,1 1 26,0-2-30,2 0-8,-1 0 4,8-1 23,-11 3-8,11-3-15,-13 2 0,13-2 11,-9 2 5,9-2-27,-6 0 0,6 0 0,0 0 0,-11 3 0,11-3 0,0 0 0,-8 0 0,8 0-12,0 0-103,0 0-8,0 0-82,0 0-74,-10 0-63,10 0-116,0 0-71,-5 2-193,5-2-407,0 0 113,0 0 104,-8 2 89,8-2 97,0 0 82</inkml:trace>
  <inkml:trace contextRef="#ctx0" brushRef="#br0" timeOffset="199622.2929">23 6529 208,'0'0'194,"0"0"-16,0 0 8,0 0-7,0 0-19,0 0 0,0 0 27,0 0-57,0 0 37,0 0-10,0 0 3,0 0-4,0 0 4,0 0-7,0 0 18,0 0 15,-4-4-29,4 4 7,0 0-8,0 0-3,0 0 7,0 0-11,0 0-12,0 0-3,0 0-7,0 0 0,0 0-19,0 0-8,0 0-7,0 0 4,0 0-26,0 0-4,0 0 7,0 0-18,0 0-19,0 0 23,15-7-19,-15 7 4,9-3 18,-9 3-59,10-2 40,-6 1 5,-4 1-49,14 0 22,-8-2 23,-6 2-38,17-3 1,-10 2 21,1-1-3,1 1-33,2-2 26,1 2 3,-4 0-11,3-2-15,-1 1 8,0 1 7,3-1-11,-2-2 15,2 4 11,-2-2-18,2 1 18,-2-3-15,2 2 0,-2-1 8,0 1-4,1 0-19,-1-1 45,2 2 3,-2-2-32,2-1-9,0 4 38,2-2-3,-5-1-38,4 0 59,-3 1-25,2-2-1,3 2-7,-5-1-18,3 1 14,-1-1 8,2 0-19,-3 2 26,3-2-29,-5 3 21,3-3-10,-2 2-12,2 0 23,-3-1 7,2-1-7,-2 2-19,3 0 19,-3-2-4,0 1-3,-2 2 14,1-1-45,-2 0 5,3 0 25,-2-1-15,-1 0 12,-7 2 15,13-2-27,-5-1 15,1 3-3,-3-2-8,-6 2 4,11-1 7,-4 0 16,-7 1-24,9-1 13,-9 1-27,10-2 41,-10 2-30,9-1-15,-9 1 26,7-1-7,-7 1-19,0 0 19,7-2-18,-7 2 14,0 0-4,7-1 4,-7 1-7,0 0 22,0 0-26,0 0 15,10-1 33,-10 1-48,0 0-14,0 0 17,0 0-14,0 0 22,0 0-29,0 0-16,9-2-22,-9 2-52,0 0-29,0 0-46,0 0-40,0 0-38,0 0-59,0 0-116,0 0 57,11 2-407,-11-2-197,0 0 101,7-2 178,-7 2-29</inkml:trace>
  <inkml:trace contextRef="#ctx0" brushRef="#br0" timeOffset="202902.4703">105 8790 100,'0'0'272,"0"0"-12,0 0 16,0 0-19,-4 4-8,4-4-10,0 0 3,0 0-15,0 0-30,0 0 34,0 0-41,0 0 7,0 0-7,0 0-37,0 0 18,0 0-7,0 0-12,0 0-29,0 0-15,0 0 4,0 0 14,0 0 9,0 0-24,0 0-7,0 0-7,28-5 22,-22 1-40,0 4-12,-6 0 18,16-3-14,-9 3 11,2-4-26,0 3 18,3 0-37,1 1 16,1-3 2,-4 2 5,5 0-15,-2 0 14,4-1-22,-6 2-18,3 0 29,5-3-21,-6 3 13,4 0 24,-1 0-42,3 0 8,-4 0 26,4 0-45,-4 0 26,1 0-26,1 0 19,-2-1-15,1 1 15,-2-2-12,2 1 8,-2-2-3,0 3 3,-1-2-11,1-1-8,0 3 1,-5-3-5,6 1 1,-8 0 0,2 0 0,-1 1-31,-8 1-2,13-1-16,-6 0-26,-7 1-37,11-1-29,-11 1-27,10-1-45,-10 1-55,0 0-94,10 0-40,-10 0-291,0 0-249,0 0 67,7 2 171,-7-2-19</inkml:trace>
  <inkml:trace contextRef="#ctx0" brushRef="#br0" timeOffset="203478.8536">399 8514 230,'0'0'302,"0"0"-34,0 0-26,-8-3-19,8 3-18,0 0-26,0 0 0,0 0-16,0 0 5,0 0-4,0 0 14,0 13-47,-2-9 21,2-4-29,2 11 4,-2-5-8,0 2-15,0 0-18,0 0-15,0 0 7,0 5-11,0-2-8,3 2 1,-2 0 3,3 1-3,-3 2-30,1 1 26,1-1-12,-2 2-10,2 0-1,0-1 4,-3 1-7,4 1-4,-1 0 12,0-1-20,-2 1-7,1 0 19,0-2-4,1 1-22,-1-2 33,-2 1-26,2-1 12,0-3-9,-1 1-6,1-2-4,-1 0-27,-1 0 20,0 0 29,2-4-41,-2 0-45,0-2 16,0 2-61,2-1-99,-2-1-68,2-1-4,1-2 1,0 0-522,-3-3 0,8 3 112,-8-3 56</inkml:trace>
  <inkml:trace contextRef="#ctx0" brushRef="#br0" timeOffset="206412.8033">1147 8468 26</inkml:trace>
  <inkml:trace contextRef="#ctx0" brushRef="#br0" timeOffset="207901.7917">1219 8433 93,'0'0'204,"0"0"-10,0 0 3,0 0-7,0 0-15,0 0 15,0 0-19,0 0 4,0 0-11,0 0-37,0 0 48,0 0-64,0 0-18,0 0 8,0 0-30,14-9 59,-14 9-82,2-7 5,3 4 2,-2-1 1,2 1-11,-2-3 3,1 2-7,1 0-15,-1 0-14,2 0-20,-2 0 30,1-1-29,1 2 11,-2-1 11,1 1-12,0-2-14,0 2 48,1 0-18,-1-1-45,2 0 41,-4 2-11,-3 2 3,10-5-14,-5 2-5,-5 3-17,9-4 40,-9 4 0,8-1-22,-8 1 14,8 0-3,-8 0 12,0 0-5,15 3 4,-12 1 15,2-1-22,-2 1 26,1 1 22,2 2-22,-2 1 22,-1 2 0,0 1-45,0 0 8,-2 2 0,0 0-18,-1 2 17,2-1-2,-2 1-1,-2 0-22,1 1 25,-2 2 1,2-2-7,-4 1 10,3-2-18,-3 0-3,0-3 6,1 2-10,1-5 3,-1 1 12,-1 0 14,1-1-18,1-4-15,2 3 33,-4-1-44,3-2 10,1 2 38,-2-2-26,1-3 12,2-2-31,-4 7 26,4-7-29,-3 5 4,3-5 18,0 0-12,-4 2 24,4-2-5,0 0-26,0 0 12,0 0-1,0 0 1,0 0-4,0 0 3,0 0-3,-3-14 0,3 14 15,3-7 22,0 2-34,0 1 8,0 1 4,2-2-22,0-1 6,1 0-17,-1 3 6,2-4 23,-2 2 4,2 0 0,2-1-38,-1 3 4,1-3 42,-1 1-16,1 1-19,-1 1 16,1 1-23,-1-2 34,1 2-19,-2 0 15,4 1 22,-11 1-3,13-3-15,-5 3 7,2 0-22,-10 0 11,14 0 15,-5 4 7,-2-3-15,-1 1 5,2-1-5,-1 4 19,-1-1-18,1-1-8,-2 1 7,4 1 0,-6 3 16,1 1 7,3-1 3,-3 1-18,-1 2 26,0 0-8,0 0-18,-2 2 4,-1-1-30,2 3 26,-1-3 11,-2 3-15,-1 0 4,-1-1 3,-1 2-14,0 1-4,-3 0-4,0-2 23,0-1-41,-5 3 33,1 0-7,0-1-19,-4-1-23,4-2 24,0-1-1,-3 0-11,4-3-30,-5 1 78,3-1-29,1-3-27,1 1 38,0 0-19,0-4-11,0 1-22,3-3 25,-2-1 19,9 0-33,-15-1 11,8-1 41,7 2-56,-11-2 49,3 0-5,8 2 27,-10-3-15,7 1-8,3 2-7,-8-2 23,8 2 7,-9-3 7,9 3 7,0 0-47,-6-4 59,6 4-23,-6-1 8,6 1-22,0 0-12,0 0 4,-7-3-18,7 3 14,0 0 4,0 0 1,0 0 6,0 0 1,0 0-42,0 0 12,0 0-26,0 0-19,-11 0-15,11 0-48,0 0-71,0 0-74,0 0 33,0 0-100,0 0-298,0 0-60,0 0 56</inkml:trace>
  <inkml:trace contextRef="#ctx0" brushRef="#br0" timeOffset="208946.4834">1847 8622 279,'0'0'257,"0"0"-4,4 4-30,-4-4 23,0 0-19,0 0-15,0 0-29,0 0 18,0 0-37,0 0 7,0 0-15,0 0-29,0 0-34,11-8-11,-7 4-15,-4 4 37,6-7-52,-1 3-11,2-1 0,0-1 22,2 0-48,-2-2-18,4-1 10,-1-2 123,2 1-3,0 1-27,1-2-33,4-3-3,-1-1-8,-1 2-60,2-3 4,1 2 4,-2-2-153,1 0-4,0 0-3,-3 1-19,1 3 22,-3-4 4,6 0 22,-8 4 20,0-2-9,-1 2 16,-1 1-1,0 0 23,1-2-8,-6 3 15,5 1-22,-7-1 26,2 2 8,0 0 18,-1 1 22,-1 0 60,2 1-97,-2 0 30,1 2 34,-2-2-27,0 6-11,1-8 8,1 4 7,-2 4 11,0-6-14,0 6 40,0 0 23,0 0 18,-3-7-18,3 7 55,0 0-51,0 0-5,0 0 23,0 0 23,0 0-8,-15 9-8,15-9 1,-4 6-5,-1-2-25,5-4 22,-6 7 15,3-2-23,2 0 9,-2 0-9,0 1-3,2 1-30,-2 0 45,0 1 3,1-2-51,1 6 21,-1-3 12,-1 1 19,1 0-35,-1 3-10,2-2 0,-3 1 33,2 1-29,-1-1 11,2 2 14,-3 3-7,0-2-7,3 0 0,0 3 7,-4-1-30,1 1 0,0-2 19,2 3-18,-1 0 6,0-2-17,0 1 43,-1 1-58,-2-2 10,1 3 34,2-3-26,0 1 11,-3-2-18,2 1-1,1-2 0,-2-1 42,-1 0-38,3-1 37,0-2-18,0 1-19,2-3 38,-2 0-42,0-2-22,2 0 34,-2 0-30,3 0-19,0-3 26,-4 0-48,4-4 34,-3 9-16,2-4 4,-1-1 0,2-4-22,-1 6 8,1-6-75,-2 5-12,2-5-59,0 0-18,-1 4-16,1-4-62,0 0 6,0 0-10,-1 6-477,1-6 49,0 0 66</inkml:trace>
  <inkml:trace contextRef="#ctx0" brushRef="#br0" timeOffset="212093.5727">2563 8300 119,'-5'6'219,"5"-6"-33,-4 2 16,4-2-13,-4 4 12,4-4 1,-3 6-16,3-6-19,-4 5-3,3-1 11,-2 1-34,0-1 5,0 1-9,0-1 9,2 0-23,-2 3 7,0-2 30,-1 1-48,1 2-34,0-2 45,2 2-19,-2-2-22,2 1 22,-1 1-33,-1 1 22,2-4-34,-1 3 20,1 1-16,0-1-30,-1 0 34,2 0 4,-1 4 15,-1-2-23,2 2 0,0-1-10,-1 0 28,1 0-32,0 0-27,0 1 27,0-1 18,1-1-26,1 3-19,-2-3 26,1 1-22,1 0 34,0 0-64,0-2 45,1-1-30,0 3 15,1-3 38,-3 2-8,2-5-53,4 2 5,-4 0 14,1-1 12,0-1-5,-1 1 5,2-1-19,0 0 0,1-2 3,-1 1-18,1 0 38,-2 0-27,2-1-4,0 1 34,2-1-30,-1-2-26,0 0 41,1 1-18,-2 1-8,3-3 33,-2 1-29,1 0 4,-8-1-20,17-1 24,-9 0-9,1 1-29,-2-3 56,2 1-11,-2 0-4,3-1-15,0-1 18,-3 1-25,4-1 10,-5-1 31,4-1-38,-2 1 23,2-2-42,0 2 35,-4-2-1,2 0 11,2 0-26,0-1 8,-3 1-11,3-3 7,-3 2 26,0 0-11,0-1-23,3-2 27,-3 1-30,-1 1-12,1-3 8,0 3 12,-3-2 10,6 1-22,-7-2 12,1 3-12,3-2 15,-4 2 15,0-3-1,1 2-14,-1 0 26,0 1-18,1-3 7,-3 3-15,1-1 4,-1 2-4,2-2 14,1 1-25,-4-3 4,0 3-12,1-1-11,-2 0 16,1 2 28,0-2-28,0 0 14,-4-1 26,4 3 0,-3-3-8,2 1-7,-2 1-7,1-1-11,0-1-1,-1 0 23,0 1 4,1-1-19,-2 1-11,1 0 29,-1 1-25,0 0-23,0 0 52,1 0-25,-1 1-16,-2-2 4,2 3 4,-3 0-8,3 0-10,-2 0 25,3 0 19,-4 2-34,1-1 19,-1 1-19,0 1-3,1 0 4,-1 0-1,-1 0-11,1 3 8,0-2 22,7 3-23,-16-1 5,7 1 7,-1 3 7,0-1 4,0 1-4,0 2-29,-1-1 10,1 2 16,-2 0 26,0 4-5,2 0-36,-2-1 26,0 3 3,1 0-44,0 0 4,1 1-49,1 1-23,-2 1-70,3-1-29,1 0-27,3 1-78,-3 0 22,3-4-74,0 3-201,2-3-295,2 1 38,2-3 127</inkml:trace>
  <inkml:trace contextRef="#ctx0" brushRef="#br0" timeOffset="212766.0178">3245 8090 18,'-5'-5'358,"5"5"-16,0 0-18,0 0-4,0 0-18,0 0-8,-15 10-7,13-4-8,-4 0 0,3-1-52,2 2-18,-5 0 18,5 0-37,-4 2 14,4 2-32,-2-2-27,2 1 8,-2 1-23,3 0-7,0 0-26,0 0-1,0-1 9,3 0-5,-2-1-33,2 3-26,0-5 41,3-1-63,-2 1 14,0-2 1,4-1-16,-2 1-3,1-3 7,0 1 12,3-1-15,-3-2 7,3 1-38,-10-1 31,18-3-23,-9 1 12,1 0-38,3 0 8,-3-2-12,1 0 30,-3 0-25,2 0 10,0-1 0,-2-2 8,1 2-4,0-2 4,-2 0-30,1 0 11,-2-1-7,-1-1 4,4 1-8,-5-1 15,2 1 3,-2 0-40,0-2 4,-1 2 14,0 1 4,0-1-19,-2 1 23,-1 0-8,-1 0-14,1-1 14,-2 3 27,1 0-31,-2-2 38,0 1-15,-1 2-30,0 0 11,-2 0-40,2 1 14,-3 0-11,7 3-18,-12-2 3,12 2-19,-13 1 1,13-1-12,-13 4-63,7-1 53,-1-2-79,1 4-60,1-3-126,0 3-398,0 0 48,3-2 89</inkml:trace>
  <inkml:trace contextRef="#ctx0" brushRef="#br0" timeOffset="213274.3556">3520 8124 11,'0'3'301,"0"3"-14,0 1-41,1-1 7,-1 4 0,0-4 4,0 5-26,0 1 0,4 0-4,-4 2-15,1 1-26,2 2-3,-3 1-8,2-2-4,-2 1-7,0 3-15,0-2-27,-2-1-21,2 2 3,-1-1 4,-1-2-7,1 2 7,1-3-12,-4-1-36,1 1 18,-1-2-29,-2 1 10,0-2-7,-2 1 0,0-1 4,-1 0-19,0 1 16,-3-1-35,2-3 38,0 3-52,-3-2 33,2 0 4,1-1-19,-1-2 1,1 1 33,1-2-34,0 0-18,3-1 22,-3 0-4,4-1 15,-1-1 27,1-1-27,0 2 37,5-4 4,-7 3-14,7-3-12,-4 5-8,4-5 20,-3 2-5,3-2 5,0 0-5,-8 3-7,8-3-18,0 0 14,0 0-33,-6 3 0,6-3 11,0 0-41,0 0-33,0 0 18,0 0-44,0 0-34,0 0-49,0 0-7,0 0-29,0 0-72,0 0-85,0 0 0,0 0-297,0 0-292,0 0 76,31-5 55,-28 4 123</inkml:trace>
  <inkml:trace contextRef="#ctx0" brushRef="#br0" timeOffset="213993.8326">3741 8440 338,'6'-4'440,"-6"4"-31,4-3-48,-4 3-33,4-3-23,-4 3-63,8-6 4,-4 4-15,-4 2-52,8-5-4,-2 2 3,0-1-21,-1-1-8,4 0-8,-2 0-40,-2 0 7,4-2-27,1 2-17,-3-4-1,1 4-26,0-3-7,4 1-4,-2-1-22,1-1-41,-3-1 3,3 0-14,-3-1-4,3 0-49,-1 1 1,-1-1-31,2-1-14,-4 0 0,2-1 18,-1 0 16,-2 1 6,1 1 20,0-2-27,-3 3 26,3-1 23,-3 2 0,-1 0 3,2 0 42,-3 1 18,1 0-23,0 1 31,-1 2 48,-1-2-1,0 2 5,0-1 18,2 2-15,-1 0 19,-2 4 26,0 0-18,0-8 18,0 8 3,0 0 20,-2-6-9,2 6-2,0 0 10,0 0-15,0 0-3,0 0-11,0 0 25,-14 14-7,12-10 4,-1 1-22,-1 2 3,2 3 8,-1-1-12,-1 1 19,0 3-14,1-1-12,-1 2 37,1 3-30,0-2-14,-1 2 41,2 0-27,-1 0 4,1 1 34,-2 1-37,1-1-4,0 1-1,0 0 24,-1 1-9,1 0 16,0 1-19,0-2 7,-1 0 1,0-1-12,3 0 8,-4 0-23,4-1 0,-2-4-11,2 0-22,-1-2-22,-1 1 14,2-1 1,-2-2-20,3 0-25,-3-2-26,2 0-27,1-2-47,-2 2-31,1-2-18,-2 0-60,3-5-82,-1 7-81,1-7-90,-3 4-45,3-4-558,0 0 11,0 0 75,0 0 126,0 0 67,-16-14 115</inkml:trace>
  <inkml:trace contextRef="#ctx0" brushRef="#br0" timeOffset="214710.309">3511 8103 11,'-3'-5'238,"3"5"-48,-4-3 70,4 3-3,0 0-59,-2-6-8,2 6-8,-4-4-18,4 4 0,-4-4-23,4 4 4,0 0-3,-8-3-16,8 3-14,-5-3 7,5 3 4,-7-4-30,7 4 15,-6-3 0,6 3-22,-8-2 18,8 2-33,0 0 11,-10-1-4,10 1-19,-8-1-6,8 1 14,-9-3-23,9 3 23,-11 0-22,11 0 0,-9 0 3,9 0 12,0 0-1,-13 0-33,13 0-3,-9 0 40,9 0-30,-10 4 8,3-3-18,7-1 6,-8 3-6,2 1 10,6-4-10,-10 5 6,7-2 5,-3 1-15,1 0-31,1 0 20,1 1-45,-3 4-19,5-2-45,-2 1 68,1 2-124,2 1-96,-1-1-153,2 1-435,1-2 26,1 1 111,-2-3 63</inkml:trace>
  <inkml:trace contextRef="#ctx0" brushRef="#br0" timeOffset="218097.5569">1200 9111 89,'0'0'242,"0"0"37,0 0-56,0 0-14,0 0-27,0 0 5,-1-5-1,1 5-15,0 0-18,0 0-27,0 0 8,0 0-7,0 0-30,0 0 18,0 0-14,0 0-46,0 0 5,0 0 18,0 0-22,0 0-26,0 0 67,0 0-34,0 0-18,0 0-8,0 0 15,21 3 26,-21-3-52,0 0 11,10 2 8,-10-2 18,5 3-10,-5-3-5,8 0 19,-8 0-11,8 2-19,-8-2-3,7 1 10,-7-1-7,10 2-18,-10-2 11,10 2 7,-6 0-37,-4-2-4,9 1 16,-9-1 25,13 2-4,-7-2 1,-6 0-27,13 2 12,-4-2-27,-2 3 27,0-3 0,0 1 3,0 0-26,3 1 4,-2-1 30,1 0-34,-2 1 23,3-1 11,-2-1-23,1 0-14,2 3 33,-4-3-8,2 1 35,-9-1-13,15 2-13,-5-2-9,-3 1 5,-7-1-5,14 1-3,-7-1-15,-7 0 19,12 2-4,-12-2 3,11 0-29,-11 0 11,10 0 0,-10 0 4,0 0 22,10 1-4,-10-1 0,0 0-25,8 1 33,-8-1-42,0 0 12,0 0 4,9 0 11,-9 0-8,0 0-7,0 0 12,0 0 21,0 0 1,7 3-49,-7-3 52,0 0-18,0 0-16,0 0 20,0 0 10,0 0-11,10 0-22,-10 0 19,0 0 44,0 0-48,0 0 11,0 0-7,0 0-8,0 0 0,0 0 4,0 0 15,0 0 18,0 0-33,0 0-11,0 0 22,0 0-26,0 0 11,0 0 4,0 0 4,0 0-19,0 0-8,0 0 12,0 0 11,0 0-4,0 0-18,0 0 62,0 0-47,0 0-1,0 0-7,0 0 8,0 0-1,0 0 4,0 0 8,0 0 7,0 0-37,0 0 37,0 0-30,0 0 19,0 0-7,0 0 6,0 0-17,0 0 25,0 0-18,0 0-8,0 0 30,0 0-15,0 0-3,0 0-8,0 0-8,0 0 12,0 0 0,0 0 11,0 0-12,0 0-14,0 0 15,0 0-8,0 0 8,0 0-8,0 0 12,8-3-8,-8 3-8,0 0 8,6-5 30,-6 5-30,7-4 0,-7 4 11,4-6 0,-1 2 27,-3 4-42,10-5 4,-6 1 0,2-3 15,-2 4-12,2-4 1,2 1-19,-1-1 8,-1 2 7,1-2-8,-1 1-6,-1-1 43,2 2-32,-2-1-35,0 1 53,1-2-33,-1 2-1,-1 0-11,1 0 12,-2 0-5,-1 1-25,3-1 22,-5 5 26,5-7-37,1 4 18,-3-3-3,-3 6-12,1-8 34,-1 8-15,3-6 4,-1 2-11,-2 4-4,1-7 7,-1 7 26,3-7-33,-2 4 34,-1 3-19,2-7 14,-2 7-14,1-6-7,-1 6 21,0 0 5,3-6-19,-3 6 14,0 0-3,3-5 4,-3 5-15,0 0 7,1-3-11,-1 3 0,0 0 4,0 0 4,0 0 25,0 0-40,0 0 3,0 0-25,2-6-8,-2 6-45,0 0-30,0 0-25,0 0-16,0 0-70,0 0-75,0 0 19,0 0 15,0 0-213,0 0-316,1 18 71,-1-14 63</inkml:trace>
  <inkml:trace contextRef="#ctx0" brushRef="#br0" timeOffset="219709.6263">1393 9498 11,'0'0'145,"0"0"11,0 0-18,0 0-19,0 0 0,0 0-26,0 0 4,0 0 15,0-7-19,0 7 0,0 0-33,0 0 36,0 0 5,0 0-23,0 0 30,0 0-26,0 0-4,0 0 4,0 0-15,0 0 0,0 0 4,0 0-23,0 0 57,-5-5-20,5 5 16,0 0-1,0 0-25,0 0 14,0 0 4,0 0-11,0 0-22,0 0 14,0 0 4,0 0-26,0 0 0,0 0-48,0 0 45,0 0 14,0 0-56,0 0 34,0 0 15,0 0-41,0 0 0,0 0 18,0 0-21,0 0-1,0 0-4,0 0 38,0 0-45,0 0 45,0 0-12,0 0 15,0 0 1,0 0-19,0 20 44,0-14-22,0 1 38,0 0-16,0 0-14,0 2-34,-1 2 52,1 0 8,0 0-34,0 0 7,0 0-3,0 2-4,0 1 26,0-1 12,-3 1-31,3 0 5,-1 3 3,-1-2 3,1-1-32,-1 1 14,0 2 22,2-3-29,-2-2-23,1 1 34,-1-1-26,1 0 7,1 0 30,-2-3-48,-1-1-12,3 1-25,0-2-20,0-1-14,-2-1-48,2 1-27,0-6-152,0 8-23,0-8-85,2 5 15,-2-5 74,0 0-138,0 0-245,0 0-82,0 0 104,11-14 70</inkml:trace>
  <inkml:trace contextRef="#ctx0" brushRef="#br0" timeOffset="220538.1772">1390 9553 189,'0'-6'231,"0"6"-33,0-7-20,0 7 1,1-5-34,-1 5 12,3-8-23,-2 4 15,-1 4-34,6-8 0,-5 4 1,1-1 7,0 2-4,-2 3 0,5-10-22,-4 6-8,2 1 0,-3 3-18,6-8 19,-3 6-23,0-2 3,2 1-10,-5 3-23,6-7-7,-6 7 41,7-4-34,-3 3-15,2-3 12,-6 4 25,7-5-3,-7 5-15,8-2 19,-8 2 3,6-3-11,-6 3 11,9 0 8,-9 0-30,0 0 41,11 5 4,-7-1-4,-4-4-34,1 10 19,1-3-11,-1-2 29,1 5-18,-2-3-11,0 1-4,0 0-14,0 0 3,0-1-12,-2 3 9,2-3-9,-1 1-6,-1-2 14,1 2-22,1-2 18,0 1-29,0-3 37,0-4-7,-4 11 3,4-7-11,0-4 15,0 7-30,0-7 22,0 7-29,0-7 19,0 3-35,0-3 16,0 0-11,0 0-5,0 0 12,0 0-14,17-8-5,-9 4 8,-5 0 7,1 0-11,2 2 23,1-5-31,-2 2 5,4 0-12,-3 0 30,-1 1 0,1 1-34,0-3 19,2 4 12,-2-2 6,1 1 5,0 1-12,1 1 4,-2-1-11,-6 2 11,14-2 11,-14 2-15,13 2 12,-6-1 3,-1 1-3,0 0 3,2 1 4,-1 2-12,-1-1 12,1 1 0,-3-2 4,4 2 11,-5 2-1,1-2-29,-1 0 23,0-1-8,0 3-8,-3-1 8,-3 1 0,1 2-8,0-1 8,-1 2-4,-2 1 4,1-3 26,-2 1-45,0 2 19,-3-2 4,1 3 11,-3-2-27,3-1 27,0 1-22,0-3 44,2 0-49,-1 0 16,1-1-4,0 1 11,1-2 4,1-1-30,1-1 22,3-3 4,-7 5-15,4-1-7,3-4-11,0 0-16,0 0 27,0 0-52,0 0-31,0 0 5,0 0-60,0 0-60,0 0-22,0 0-115,0 0-15,0 0 7,11-14-7,-11 14-496,10-5 46,-6 3 81,2-3 82</inkml:trace>
  <inkml:trace contextRef="#ctx0" brushRef="#br0" timeOffset="221701.9499">1872 8978 279,'0'0'339,"0"0"3,0 0-22,0-7-22,0 7-7,0 0 18,0 0-45,0 0-18,0 0 11,0 0-60,0 0 30,0 0 0,0 0-52,0 0 4,0 0-4,0 0-30,0 0 11,0 0-40,0 0 22,0 0 7,0 0-19,0 0 27,21 10-34,-17-8-18,2 2-23,1-1 52,-3 0-59,2 1 7,1 0-11,0 0-7,-1-2-8,2 1-8,0 3 27,1-3 7,2 2-22,-2-2-22,-1 1 22,2-1 11,3-1-19,-3 3-33,2-3 18,0 1-7,-1 0 8,3-1-23,-1 0 23,-2 1-1,3-1-29,2 1 52,-2-2-41,1 1 7,0-2 8,0 0-4,-1 0 4,3-2 18,-3 2-41,3-1 16,-1 0 18,-2-2-26,2 2-12,0-2 16,-1 1-12,0 0 5,-1-1 25,3-1-33,-1 1 22,1-1-23,0 0 1,-2 0-15,1 1 3,-1-2 20,1 1-5,-1-1 4,1 0-11,1 0 26,-1-1-29,2 1-1,-5-1 15,4 1-7,-4 0 14,2 0-10,-1-2 22,0 3 22,-1-1-60,1 0 1,-3 0 3,2-2-26,-2 4 30,-1-3-7,3 1 18,-3-1-30,1 3-3,0-3 18,0 1 45,-1 0-44,3 0-9,-3 0 27,1 0-26,-1 0 4,0 1-4,0-1-1,-1 0 16,-2 0 11,1 1-11,-1 1 3,-1 0-7,0 0 11,-1 2 19,-5 1-15,8-6 0,-2 4 15,-6 2-53,7-4 42,-7 4 0,6-3 3,-6 3-22,6-3 19,-6 3-12,4-2 38,-4 2-23,0 0-18,7-4 37,-7 4-30,0 0-26,5-3 22,-5 3-29,0 0 7,5-5 60,-5 5-41,4-1-12,-4 1-3,0 0 18,5-4 5,-5 4-31,0 0 60,4-4-37,-4 4-8,3-3 11,-3 3 8,0 0-33,6-5 10,-6 5 38,5-2-34,-5 2 8,0 0-34,7-5 53,-7 5-16,4-2-26,-4 2 31,0 0-27,6-3 15,-6 3 7,0 0-3,4-5-8,-4 5 19,0 0 22,0 0-37,6-4-22,-6 4-12,0 0-25,0 0-45,0 0 18,0 0-63,0 0-33,1-3-53,-1 3-85,0 0-79,0 0-40,0 0-93,0 0-511,0 0 94,0 0 55,0 0 161,0 0 36</inkml:trace>
  <inkml:trace contextRef="#ctx0" brushRef="#br0" timeOffset="224081.5307">2453 9324 115,'0'0'383,"0"-5"-29,0 5-75,0 0-3,1-5-23,-1 5-30,0 0-14,0 0-23,0-7-30,0 7 34,0 0-30,0 0-14,0-5-5,0 5-7,0 0-33,0 0 3,0 0-7,0 0-34,0 0-7,0 0 41,0 0-56,0 0 18,0 0 5,0 0 3,0 0-8,-9 17 23,8-10-4,-3 1-11,4 0-7,-3 3 18,0-2-37,-1 2 18,1 1-21,0 2 6,2-2-44,-3 3 30,-1-1 7,1 3-7,3-2-7,-4-1-5,1 1 12,0-1 30,1-1-46,-1 0-25,4-1 30,-3-1 7,0 0-15,2-3 23,-2 2-27,3-2 15,0-2 8,-3 1-7,0-2 21,3 0-25,-1 1-1,-1-1 23,0-1 34,2-4-45,-2 9-1,2-9 5,0 5-27,0-5 16,-1 7 21,1-7-18,-1 5-11,1-5 23,0 0-5,0 0-11,0 6 23,0-6-41,0 0 26,0 0 14,-2 5-3,2-5-4,0 0-40,0 0 18,-1 6 7,1-6-18,0 0-8,0 0 11,0 0-7,0 0 0,0 0 4,0 0-15,0 0 22,0 0-22,-2 3 4,2-3 3,0 0-11,0 0 15,0 0 4,0 0-19,0 0 18,0 0 24,0 0-20,0 0-29,0 0 22,0 0-34,-1 6 34,1-6-11,0 0-52,0 0-8,0 0 0,0 0-22,0 0-41,0 0-74,0 0-42,0 0-96,0 0-71,0 0 48,0 0-29,0 0-421,0 0 15,0 0 130,0 0 44</inkml:trace>
  <inkml:trace contextRef="#ctx0" brushRef="#br0" timeOffset="227153.5686">2409 9307 85,'0'0'82,"0"0"48,0 0 4,0 0-48,0 0 100,1-5-104,-1 5-15,0 0 41,0 0 4,0 0-56,0 0 40,0 0-77,0 0 70,0 0-70,0 0 33,0 0-63,0 0 48,0 0 0,0 0-11,0 0 8,0 0 0,0 0 14,0 0 34,0 0-75,0 0 31,0 0-1,0 0-15,-1 17 26,1-17-18,-2 7-11,2-7-12,-1 9 38,1-5-4,-2 1-41,2 2 26,0-1-7,-1 1-1,-2-2 27,3 3-38,0 0 94,0-1-109,0 0 38,-2 1-7,0 1 10,1-1 15,-1 0-40,1 3 7,-2-2-41,3-1 70,0 1-47,0 0 40,-3-1 60,2 0-108,1 4 22,-2-4-8,1 1 20,-1 1-12,2 1-4,-1-4-10,1 2 6,0-1 5,-4 2-1,4-2-18,-2-1 37,2 2 4,0-3-45,-1 2 15,1-2 22,0 0-14,-2 1-1,2-1-14,0 1 3,-2-2 19,2 2 0,0-2-15,0 1 41,0 0-11,-2-1-8,2 2 26,0-2-25,0 2-27,-1-1 15,1-1 15,0 1-15,-1 0 16,1-6-16,0 8 18,0-2 5,0-6-12,0 8-18,-2-4 7,2-4-22,0 7 22,0-7-3,0 5 3,0-5 0,0 0-11,0 7 19,0-7 10,0 5-21,0-5 3,0 0 11,0 0-14,2 6 14,-2-6-7,0 0 26,0 0-48,0 0 21,0 0 39,0 0-53,0 0 11,0 0 4,15-11 3,-15 11-3,4-5-7,-1 1 6,0 1-2,1-3 14,-1 2 3,1 0-14,0 0-3,2-2-12,-2-1 18,1 2-14,0-2-19,1 2 19,2-2-15,-2-1 25,0 3-6,1-2-1,1 0-25,-1 0 3,0 0 26,-1-1-11,4 3-19,-3-4 16,0 2 6,2-1-10,-1 0 29,0-1-14,0 0-31,3 1 23,-1-1-3,-3 1-27,3-3 0,1 5 0,-2-3 12,4-3-20,-5 2-17,3-1 21,0 0-11,-1 0 1,-1 1 21,-1 2 9,2-2-42,0-1 7,-3 1 16,1 3 3,-2-1-7,1 1 14,0 0-3,-1 0 34,-1 1-12,0-1 4,0 3-45,-2-1 34,2 2 30,-1-3-27,-1 1 1,2 2-8,-2-3 30,-3 6-19,4-6 0,-2 1-10,2 2-1,-4 3 52,2-6-33,-2 6 18,5-3-7,-5 3 18,3-5 5,-3 5 32,2-4-29,-2 4 0,0 0-7,5-4-4,-5 4 22,0 0 7,0 0-22,0 0-10,3-4 6,-3 4 4,0 0-22,0 0-4,0 0 23,0 0-12,2-5-18,-2 5 11,0 0 30,0 0-31,0 0 5,0 0-4,0 0-4,0 0-15,0 0 8,0 0 4,0 0-8,0 0-23,0 0 27,0 0 0,0 0-42,0 0 42,0 0-34,0 0 15,0 0 15,0 0 8,0 0-30,0 0 22,0 0 0,0 0 18,0 0-14,0 0 0,0 0 7,0 0-19,0 14 34,0-14 8,-1 8-4,1-3 3,0-5 4,-1 12 12,1-6-16,-2 1 34,2 1 15,0 0-41,-1 4-11,1-3 15,0 2 3,0 0-14,0 0-5,0-2 5,0 1 14,-3 1-22,3 0 19,0 0-30,0 1 22,0-1-22,0 0 45,-2-1-31,2 2 9,0 0 14,-1 0-30,0-1 19,1 0 15,0-1-11,0 2-8,0-1 15,-3 2-15,3-3-18,0 1 25,0-2-6,0 2-12,0-2 30,0 1-15,-1-4-8,1 1-11,0-1 19,0 1 4,0-1-30,0-6-4,0 8-22,0-4-11,0-4 10,0 7-40,0-7-44,0 5-16,0-5-56,0 0-25,0 0-72,0 0-51,0 0-19,0 0-23,0 0-435,0 0-7,14-12 100,-12 4 52</inkml:trace>
  <inkml:trace contextRef="#ctx0" brushRef="#br0" timeOffset="228853.6974">3117 8817 186,'0'0'182,"0"0"-29,0 0 11,0 0-23,3-6-11,-3 6-22,0 0 4,0 0 7,0 0-26,0 0 30,0 0-15,0 0 4,0 0-1,0 0 5,4-2 18,-4 2-15,0 0 19,0 0 3,0 0-10,0 0-31,0 0 23,0 0 22,0 0-29,0 0 3,0 0 0,0 0 4,0 0-26,0 0 3,0 0 1,0 0-19,0 0 3,0 0-3,0 0 0,0 0 0,0 0 4,0 0-31,0 0 12,0 0 12,0 0-16,0 0 8,0 0-23,0 0 8,0 0-8,0 0 23,0 0-45,0 0 19,0 0 11,0 0-56,0 0 33,0 0 4,0 0 23,0 0-38,0 0 27,0 0 10,0 0-10,0 0-20,0 0 24,3-4-24,-3 4-3,0 0 4,0 0 11,0 0-15,0 0 15,0 0 11,0 0-37,0 0 8,0 0 17,0 0-25,0 0 19,0 0 3,0 0-44,0 0 29,0 0 15,0 0-11,0 0 4,0 0 0,0 0 7,0 0-37,0 0 19,0 0-16,0 0 9,0 0-1,0 0 4,0 0 22,0 0-15,0 0-22,0 0 49,0 0-12,0 0-7,0 0 7,0 0-26,0 0-18,0 0 55,0 0-37,0 0 4,0 0-34,0 0 46,0 0 10,0 0-34,0 0-6,0 0 44,0 0-30,0 0 0,0 0 11,0 0 19,0 0-33,0 0 18,0 0 0,0 0 7,0 0-18,0 0-15,0 0-7,0 0 29,0 0-11,0 0 12,0 0-8,0 0 44,0 0-14,0 0-30,0 0 3,0 0 5,0 0 18,0 0-12,0 0 20,0 0-42,0 0 4,0 0 27,0 0-16,0 0-7,0 0 0,0 0-15,0 0-15,0 0 15,0 0 0,0 0 15,0 0-11,0 0 29,0 0-52,0 0 31,17 4 2,-17-4-36,0 0 30,12 1-5,-12-1 5,13 1-16,-9 2 38,-4-3-19,13 1-22,-6 0-8,-7-1 38,16 1 3,-8-1-25,2 0 25,-10 0 15,16 0-48,-7-1 22,0 1-14,-9 0-20,16-2 8,-7-1 23,1 1-8,-1-1-8,0 2 20,0-1 6,1-2-36,1 2 10,-2-1 4,1 1 12,1 1-16,-3-3 34,2 2-52,0-1 11,-3-1 19,2 2 0,-4 1-12,4-2 1,-2 2 7,0-2-19,-1 0 8,1 2 7,-7 1-3,12-6 18,-6 4-18,-2-1 7,1 1-8,-5 2 1,11-5 18,-7 2-18,-4 3 25,10-7 12,-7 5-49,4-1-14,-2-1 18,1 1 0,-2 1-7,2-4 18,0 2 15,-2 0-33,3 1 14,-3-1 8,2 0 15,-2 0-33,1 1 33,-5 3-1,9-5-17,-5 1-20,1 1 35,-1 0-24,-4 3 16,7-6 4,0 3 14,-4 1-30,-3 2 23,7-7-26,-3 5 0,-1-2 33,0 0-22,-3 4-3,9-6 10,-7 4-26,4-1 38,-6 3 26,7-4-38,-7 4-22,4-6 49,-4 6-53,6-3 38,-6 3-12,4-3 1,-4 3 10,3-5-14,-3 5-8,0 0 34,5-3-11,-5 3-8,0 0 22,0 0 5,0 0-31,5-6 15,-5 6-22,0 0 8,0 0 25,0 0-7,7-3-59,-7 3 37,0 0-16,0 0 12,0 0 8,0 0 14,0 0 12,1-3-60,-1 3 3,0 0-10,0 0-27,0 0-40,0 0-19,0 0-53,0 0-47,0 0-101,0 0-94,0 0-114,0 0-478,5 10-25,-5-10 100,0 0 112,-2 8 86,2-8 51</inkml:trace>
  <inkml:trace contextRef="#ctx0" brushRef="#br0" timeOffset="230061.5014">3429 9133 193,'0'0'384,"-4"-2"-75,4 2-8,0 0-25,-3-5-16,3 5-29,0 0-30,1-8-18,-1 8 7,2-7-15,-1 3-23,2 0-14,-3 4-30,7-9 22,-6 4-33,4-1-11,-1 1 10,0-1 9,-1-1-20,3 2-6,-1 1-27,1-3 30,0 1-8,-2 2 0,3-3-36,-3 3 29,3 0 0,-3-1-19,2 2 19,-2 1 4,-4 2 18,8-4-3,-8 4-12,8 0 60,-8 0-44,0 0 3,6 7 45,-4-2-45,0 1-8,1 1-10,-3 1-4,0 2 3,0 1 0,0 0-3,-3-1-19,1 4 0,-2 1-11,0-1 23,1 1-27,-5 0-4,3 1-7,0-4-3,-2 3 14,1-1 4,1-2-37,-1-2 7,0 0 8,2-1-19,-1-1 14,0-1-17,1 0 44,0-3-23,1 1-3,0-2-19,0 1-3,0 0-12,3-4 12,-6 4 7,6-4 7,0 0-3,0 0-23,0 0-3,0 0-4,0 0 26,0 0-26,0 0 41,0 0-4,0 0-41,0 0 12,9-17 7,-5 13-12,-1 1 5,3-2 6,-1 0 9,1 1-9,4 1 5,-6-1 3,3 0 8,2 2-8,-2 0 12,0-3 10,0 5-3,1-3-22,1 3 7,-9 0 15,14-1 33,-6 2-14,-8-1 3,13 3-19,-4 0 23,-2-1-29,-3 2 2,2 2 46,-1-1-60,1 4 34,-1-1 18,-2 0-37,0 0 22,0 2 4,-3-1-23,3 2-6,-3-2 10,0 4 23,-2-2-34,0 0 4,-1 0-4,-2 1-19,-1-3 5,-2 4 6,-2-1-18,-1 0-7,0-1-4,-1 0 22,-1-1-22,1 0 26,0-1 0,0 0 11,1-2-37,-3 1 15,5-2 0,-2-1 18,0-1-3,2-1-19,-1 1 0,2-2 15,1 0 8,0-1 14,7-1-18,-13 2 15,6 1-5,7-3-10,-9 0 4,9 0 29,0 0-33,-14 0 40,14 0-3,0 0-22,0 0-23,-10 0 4,10 0 19,0 0-4,-7-3-8,7 3-3,0 0-30,0 0 44,0 0-66,0 0 11,0 0-41,-10-2 3,10 2-22,0 0-52,0 0-26,0 0-11,0 0-30,0 0-59,0 0-109,0 0 12,0 0-108,0 0-481,0 0 49,0 0 89,20-7 90,-14 7 70</inkml:trace>
  <inkml:trace contextRef="#ctx0" brushRef="#br0" timeOffset="231034.1449">3832 8864 346,'0'0'447,"-2"-6"-45,2 6 3,0 0-21,0 0-8,0 0-22,0 0-42,0 0-10,0 0 11,0 0-30,0 0-38,0 0-3,2-6-7,-2 6-30,0 0-4,0 0-19,0 0 12,0 0-34,0 0-26,0 0 26,0 0-22,0 0 7,0 0-11,0 0-11,0 0-37,0 0 14,0 0 12,18 8-12,-13-4 20,3-3 17,-1 1 16,3 0-30,1 3-4,0-3 0,1 0 4,2 0-23,2-1 8,0 0-11,4 1 7,0-2-36,1 0-68,0 0 0,1-2 0,2 0 0,0 0 0,1-2 0,-4 2 0,2-1 0,3-2 0,0-1 0,-2 1 0,-1 0 0,-2 0 0,2-1 0,-4 1 0,-2 1 0,0-1 0,-1-1 0,1 0 0,-4 4 0,-1-4 0,-2 2 0,0 2 0,1-1 0,-4 0 0,0-1 0,-1 2 0,1 0 0,-7 2 0,11-3 0,-5 0 0,-2 1 0,-4 2 0,8-4 0,-3 1 0,-5 3 0,7-3 0,-7 3 0,6-3 0,-6 3 0,4-4 0,-4 4 0,0 0 0,6-2 0,-6 2 0,0 0 0,0 0 0,0 0-108,5-3-123,-5 3-52,0 0-45,0 0 12,0 0-86,0 0 14,0 0-25,0 0 0,0 0-75,0 0-123,0 0-383,-14 9 78,14-9 94,-7 6 77,7-6 93</inkml:trace>
  <inkml:trace contextRef="#ctx0" brushRef="#br0" timeOffset="232690.2453">4237 9043 55,'3'-4'358,"-3"4"-83,0 0 5,0 0-20,2-4-29,-2 4-11,0 0-8,0 0-45,0 0 20,0 0 2,0 0-32,0 0-8,0 0 7,0 0-14,-6 16 25,5-10-48,-2 1 15,1 0-26,-1 2-3,-1 1 21,0 1-22,0-1 27,-2 5-20,0-1-10,0 1-1,1 2-6,-3-3 14,2 3 7,-3 2-26,1-1 8,0-2-56,1 2 19,-2-2-1,2-1-18,-1-1 19,0 2-19,1-1 18,2 0-14,-4-3 3,2 3 4,1-2-11,-1 0-26,-1 0 15,1 0 7,0 0-14,1-1-5,-3 1 27,3-2-34,0-1 19,2 1-34,-2-3 19,-1 2 4,3-2-8,-3-1 7,4-1 5,0 0-16,-1-1 12,1 0-19,0 0-19,-2-1-22,5-4 4,-2 5-19,2-5-33,0 0-38,0 0 19,0 0-22,0 0-45,0 0 7,8-21 1,-3 14-27,0-4 4,3 0-55,-1-1 40,1-2-41,-1-1-14,2 0 66,2-2 8,-3 1-56,1-2-15,1 1 41,1-2-7</inkml:trace>
  <inkml:trace contextRef="#ctx0" brushRef="#br0" timeOffset="233029.4715">4134 9296 1519,'12'-20'-94,"-2"5"35,-2 1 55,-3 2 27,3 2-12,-1 0 26,0 1 41,-1 1-15,2-1 34,-2 1-41,-1 1 52,5 0 30,-6 2-34,1 0 26,-1-1-33,0 2 52,0 0-7,2 1-16,-2-1-3,-4 4 22,7-5 30,-1 5-11,-6 0 7,6-3-29,-6 3 7,0 0 11,11 4 0,-8 0 30,-3-4-38,5 7-10,-3 0-1,2 0 8,-1 1 30,0 1-11,-3 3-1,3 0-7,2-2 4,-5 4-15,0-1-19,1 1 19,1 4-33,-1-4 36,1 3-18,-2 1-11,1 1 7,2-3-33,-2 1 4,2 0-8,-1-3-56,1 1 26,-3-3-18,2 1 3,1-4 1,-3 3-4,2-3-45,-2-2 0,2 1 11,-2-1-48,2 0-19,-1-2-11,-1 0-23,0-5 8,1 10-78,1-7-7,-2-3-31,0 5-70,0-5-48,0 0-64,0 0-7,0 0-190,0 0-458,0 0 100,0 0 94,0 0 63,0 0 85</inkml:trace>
  <inkml:trace contextRef="#ctx0" brushRef="#br0" timeOffset="233302.6501">4156 9450 286,'0'0'458,"0"0"-30,0 0-22,-6-3-34,6 3-10,0 0-20,0 0-22,0 0-3,0 0-23,0 0-7,0 0 10,0 0-32,0 0-42,0 0 12,14-7-23,-14 7-37,11-3-7,-5 1-23,4-2-19,-2 1 5,2 0-38,3-1-4,-3 0-52,1 1-29,2-1-1,-2 0-48,-1 0-100,3 1-49,-2 1-93,3-1-67,-7-1-48,3 1-619,-3 3 83,1-2 141,-8 2 7,12 0 82</inkml:trace>
  <inkml:trace contextRef="#ctx0" brushRef="#br0" timeOffset="234925.7284">6409 8232 323,'2'-4'365,"-2"4"-26,0 0-15,0 0-26,1-7-11,-1 7-31,0 0 13,0 0-39,0 0 9,0-6-23,0 6-30,0 0-4,0 0-25,0 0-16,0 0-11,0 0 1,0 0 6,0 0-32,0 0-5,0 0 1,0 0-19,-11 13 11,8-9 0,0 1 15,1 1-26,0 1 3,-2 0-21,1 3-9,0-1 12,0 0-11,-1 0-4,1 3 1,1-3-5,-3 3 0,2 0-18,2-2 22,-2 2 12,1 0-27,1-2-7,1 2-1,0-2-10,-1 1 26,1-3-34,1 1 26,-1-1-33,1 1 26,3-2-8,-3 1 8,2-3-12,-2 3-25,4-3 37,-3 1-27,1 0-3,3-2-3,-2 2 25,0-1-33,1 1-15,-1-3 15,-1 2 3,2-1-14,1 0 14,-2-1 20,-4-3-31,10 5-3,-4-2-8,1-3 19,-7 0 3,12 2-10,-7-2-16,-5 0 12,17 0 7,-17 0 30,14-2-23,-6-1-14,1 3 7,-1-3 45,-1 1-41,3-2 14,-3 1 12,3-1-18,-3-2-1,3 3-4,-1-2-10,-2-2 21,1 3-3,2 0 8,-3-1-19,0-2 14,-1 2-14,2-1 15,-1 2-4,-2-3-11,3 2 52,0-1-41,-3 0 7,0 1-14,-1-2-8,1 1 26,0-1-11,0 0 15,-1 2-8,0-4-10,1 1 25,-3 0 23,3 0-68,-2-1 23,1 0 41,0 0-67,-1 1 26,-1-3 4,0 3 3,1 0-21,-2-1 21,1 0-3,-2 1-8,1 0-7,-1 1 44,0 0-40,0 0 3,-1-2 8,-1 1 7,1 0-30,-2 1 19,0-1 4,0 1-8,-2-2-14,-1 2 18,0 0-15,-1-1-7,0 2-16,-3 1 20,3-1 21,-1 0-17,-3 3 6,1-2 12,0-1 0,0 3-19,0 0 4,-2-1-34,1 2 34,0-1 0,0 2-1,1 1 16,0-2-26,10 2-8,-20 0-15,10 2 1,0-1-9,1 2 16,0 0 7,0 3 12,0-1-27,-1 4-3,3 0 11,-2 2-45,1 2 0,-1 0-26,2-1-30,1 5-22,1-5-30,1 5-41,-1-3-119,3-2 49,2 3-16,1-3-40,-1 0-57,4-2-319,2-1 37,1-1 44</inkml:trace>
  <inkml:trace contextRef="#ctx0" brushRef="#br0" timeOffset="235590.1797">6937 8168 335,'0'0'361,"0"0"-34,0 0 20,0 0-64,7-4-12,-7 4 12,0 0-41,0 0-37,0 0-8,0 0-29,0 0 11,0 0 3,0 0-7,0 0-15,1 13-7,-1-8-34,0 2 34,2-2-19,-2 0-49,0 2 12,2 1 19,0-3-46,0 4 8,1-4-14,-1 2 18,2-2-15,-1 2-8,3-1-21,-2 1 2,2-2 1,1-1 8,-1 2 10,2-1-33,-1-1 4,1-1 15,-1-1-38,0 2-10,-1-2-1,2 1 0,-1-3 8,1 3-8,-8-3 19,12 0 11,-12 0-37,13-3 7,-6 3 27,-1-3-23,2 1-12,-2-2 12,-1 1 4,3-2 4,-1 2-16,0-3 12,0 0-30,0 1 18,0-1 16,0-1-1,-1 1-18,1-1 0,-2 0-15,1 2 15,1-4 7,-3 1-48,2 2 37,-3 0-11,1-1 4,-1 1 36,0-1-6,0 3-16,1-3-3,-3 1 11,-1 0-11,3 0 0,-3-1-8,0 0-14,-3 2 7,3-2-8,0 3 23,-1-4-34,-3 3 8,-2-1-19,5 0 4,-4 1-19,-1 0-7,-1 1 19,-1-2-23,0 2-4,-1 0-3,-2 1 14,1 0-14,-2 2 11,1 1 29,-1 0-14,2 0-4,-2 1-33,1 3-16,1-2-7,-3 0-63,3 4-22,-1 0-34,3-1-30,-1-1 52,2 3-3,-1-1-306,4-1-197,1 1 93</inkml:trace>
  <inkml:trace contextRef="#ctx0" brushRef="#br0" timeOffset="236149.5393">7262 8141 81,'0'0'198,"2"8"-27,1-4 11,-1 3-3,-2-2-11,3 2-19,-1 0 11,-2 1 11,2 2-11,-1 0-18,-1 1-1,2 2 8,-1-1-41,-1 2 22,2-2-18,-2 1 7,1 1-18,-1 0-5,0-1 1,0 1-15,-3 0 37,3 0-37,-3-1-11,2-1 0,-2-1 37,-1 0-23,-2 1-18,2-3 15,-5 1 0,4 0 4,-4-2-23,-2 1 0,1-1 27,1 0-42,-3 0 4,-1-3 8,3 2 18,-4 1-22,0-3 22,3 1-30,-3-3-10,4 1 25,0 0-18,0 0 29,0-1-22,2-1 0,0 1 19,1-1 15,2 0-30,5-2 48,-12 3-37,8-1 22,4-2-14,-8 3 10,8-3 1,-8 1 18,8-1-33,-8 3 37,8-3-19,0 0-37,-7 1-18,7-1 33,0 0-52,0 0 7,-6 4-37,6-4-11,0 0-11,0 0-75,0 0 8,0 0-41,0 0-34,0 0-63,0 0-93,0 0 22,0 0-137,1 7-503,-1-7 70,0 0 68,0 0 70</inkml:trace>
  <inkml:trace contextRef="#ctx0" brushRef="#br0" timeOffset="237518.4488">6147 7903 44,'0'0'183,"-3"-4"-8,3 4-30,0 0 11,-2-5 27,2 5-5,0 0 20,0 0-12,0 0-4,-1-7-22,1 7 27,0 0 32,0 0-66,0 0-15,0 0-4,0 0 18,-2-5-18,2 5-37,0 0 15,0 0-19,0 0 11,0 0-29,0 0 18,0 0 3,0 0-21,0 0 3,0 0-15,0 0 23,12 13-15,-9-9-27,0-1 20,-3-3 18,4 9-19,3-4 8,-3-2-27,2 3 31,-1 1-23,3-2 8,0 1-8,-2 1 18,3 0-14,0 0-4,1 0-7,-2-1 18,2 2-25,3-1 25,-3 0-18,4 0-4,-3 1-1,1-2-6,2 1 40,-1-1-29,-2 1-19,1 0 8,-2-1 3,2-1-15,-1 3 4,-1-1 0,1-2-3,1 2-5,-1-2-6,-1 2-12,0-1 11,1 1 18,-1-1 5,0 0-34,2 2 11,-2-2 26,2 0-29,-1 0 7,0-1 37,3 2-30,-2-2 1,-1 2 6,0-2 5,2 1-16,-3 1 27,2-2-41,-2-1 22,3 2-7,-3 0-19,0-1 18,1 0-10,-1 0 10,0 1-14,1-1 0,-1 1-4,-1-1 3,2 1-3,-1-2 4,1 3-8,0-3 16,-1 1 2,-1 1-10,2-1 7,-1 1-18,0-1 7,1 0-15,0 0 22,1-1-3,-1 1 11,1 0-26,0-2 15,1 2 22,0 2-8,-1-3-25,0 1 14,2 0-25,-3-2 33,1 1-12,0 1 1,1-1 18,-1 0-10,-2 1 2,2-1 9,0-1-31,-2 1-3,0 1 41,3-2-30,-3 1-26,1-1 41,-1 0-8,0 1-7,3 1 41,-5-2-56,2 1 0,1 1 30,-1-2-26,0 2 7,1-2 4,-1 2 8,-1-2-12,2 3 15,-1-2-7,1 0-23,2 0 4,-3 0 30,1 1-22,3-2-15,-1 2 18,1-1 19,-1 0-19,2 2-7,-2-2 18,3 1-3,-3-1 3,2 1 27,-1 0-27,-1-1 8,1 1 4,-3-1-30,2 0 26,0 0 3,-1 0-10,-2-1 25,2 2 1,0-2-12,0 3-3,-2-3 14,1 2-33,-1-1 19,-2 1 33,2-2-26,-1 1-7,-3 0 25,3 0-29,-2-1-19,0 1 16,-1 0 3,0-1-23,-2 0 8,3 1-22,-3 0-12,-4-4-22,7 4 1,-4-1-61,-3-3-48,6 2-33,-6-2-79,4 5-88,-4-5-31,0 5-104,0-5-450,0 0 33,0 0 93,0 0 123,0 0 45</inkml:trace>
  <inkml:trace contextRef="#ctx0" brushRef="#br0" timeOffset="238817.3126">7818 7749 171,'0'0'193,"0"0"-14,-8 3-8,8-3-7,-4 4-26,4-4 37,-10 4-19,7-3-7,0 4-18,3-5 6,-9 5-29,5-1 4,0-1 15,-1 0-27,-1-1-22,2 2-7,-1-1 15,1 2-12,-2-1-14,0-1 10,1 2 12,0-2-33,-1 2 21,-1 0-21,0-1-8,0 2 11,0-1 8,-1 0-49,0 1 33,1-2-32,0 2 32,0 0 12,0 0-4,0 0-29,0 2 21,-2-3 1,1 2-30,0-2 3,2-1 16,-3 3-38,1-1 19,1-1 11,0-1 0,-2 3 15,1-2-41,1 1 19,-2 0-8,2-1 11,-3 2-3,2-1 7,-1 1 15,-2-1 4,0 0-8,0 2-22,0 1 0,0-1 22,0-1-4,-1 2 23,1 0-26,-1-1-11,-1 0 10,1 0 9,0 1-16,-1 0 30,0 0-37,2 1 22,-1 0-14,0-2 6,0 1-3,-1 0-7,0 1-12,3 0 23,-1-1-4,-1-1-11,1 1 45,0 1-30,1-2 10,-1 1-17,1 1-23,0-1 41,-3 1-45,3 0 8,-1-1 26,-2 2 7,3-2-19,-1 3 12,-2-4-4,3 4-15,-2-3 19,0 2-34,1 0 19,-2-1-15,2 0 12,-2 0-5,1 1-7,1 0 19,-3-2-8,2 3 0,-2-2-30,2 0 34,-2 1 8,0-1-9,1 3-17,-1-2 6,0 0-10,-2 0 26,3-1-1,-3 2-29,0 1 30,1-2 10,-1 3-14,-1 0 38,1-3-50,0 3 34,-1-3-18,1 3 41,-2-3-31,2 1 53,-2 0-22,1 0-23,0 1 71,0-1-41,0 2 0,-1-2 11,2-1-14,-2 1 32,2-1-6,1 0-8,0-2 3,0 1-3,2 1 11,-2-3-18,0 1 14,2 1-29,-2 0 22,0-2-4,2 1 4,0 1 11,-2 1-30,2-4 4,-1 2 8,3 0-38,-5 0 19,3 0-27,-1-2 20,3 2-31,-2 0 27,0 1 26,4-5-53,-1 3 5,-1-2 14,3 2 11,0-1-14,-2-3 11,3 1-8,0-1-26,1 2-11,-1-3 60,3 1-42,0-1 1,-1 1-1,5-4-21,-7 5 10,7-5 4,-6 3-3,6-3 18,-5 4-48,5-4-12,-6 2-7,6-2-7,-4 3-12,4-3-14,0 0-19,0 0 14,0 0-47,0 0-68,0 0-37,0 0-74,0 0-75,0 0-93,0 0-178,0 0-403,0 0 97,0 0 82,13-12 53,-9 9 125</inkml:trace>
  <inkml:trace contextRef="#ctx0" brushRef="#br0" timeOffset="244277.9355">8758 8136 219,'0'0'440,"0"0"-24,-8 0-43,8 0-8,0 0-23,0 0-29,-10-1 30,10 1-61,0 0 1,0 0-33,0 0 22,-13 1-49,13-1 19,0 0-48,-8 3-12,8-3-14,-12 3-5,9-1 16,-2 3-19,-1-3-7,0 3 0,0 0-8,-1-1 4,-3 4-15,5-2-15,-3 2-15,1 2-11,-3 0 26,4-1-7,-2 3-8,1-1-3,0-2-19,1 3-38,0-1 53,1-1-45,-1 1-11,2 0 26,-1 0 0,3 0 23,-3 0-12,2 0-41,1 0 8,-2 0-4,2 2 11,1 0-34,-1-1 16,1 0 18,-2 0 0,3 0-26,-1 1 12,1-1 14,0 0-11,-2 0-34,2 1 45,0-2-22,0 1-11,2 0-23,-1-2 22,1 1 5,-1 0-12,0 1 8,1-3-4,-1 4-15,2-4 0,0-1 0,-1 1 0,3 1 0,-2-3 0,1 3 0,0-2 0,2 1 0,1-2 0,0 0 0,-1 0 0,1-1 0,1-1 0,3 1 0,-2-3 0,0 2 0,2-3 0,-1 2 0,-2-2 0,3 0 0,-2 0 0,1-2 0,2 0 0,-2-2 0,-1 2 0,2-1 0,1 0 0,0-2 0,-2 0 0,1 1 0,2-4 0,-3 1 0,1 1 0,0-2 0,0 0 0,-1 1 0,1 0 0,0-2 0,-2 0 0,2 1 0,-1 0 0,0-4 0,1 2 0,-1-1 0,0 0 0,4 1 0,-4-1 0,2-1 0,-2 0 0,2 1 0,-1 1 0,-1-3 0,-2 1 0,3 1 0,-2-2 0,1 1 0,-2-1 0,-2 3 0,3-4 0,-2 3 0,-2-1 0,2 0 0,-2 1 0,0-1 0,-3-1 0,3 0 0,-2 1 0,3 0 0,-5 2 0,2-3 0,-2 1 0,0 2 0,-1-1 0,2 0 0,-2-1 0,2 1 0,-4 1 0,2-1 0,0 2 0,-2-2 0,1 1 0,0 0 0,-1 1 0,1 1 0,-3-2 0,3 2 0,-2-1 0,0 0 0,-1 2 0,1-2 0,0 1 0,-1 1 0,1-2 0,-3 3 0,2-1 0,0-2 0,0 2 0,1-1 0,-3 0 0,3 1 0,0 0 0,-2 1 0,1-1 0,-1-2 0,1 3 0,0-1 0,-1 0 0,1-1 0,-1 2 0,1-1 0,-2 1 0,0 0 0,2-1 0,-2 0 0,1 1 0,-1 1 0,0-2 0,1 2 0,-1-1 0,-2 1 0,0 2 0,3-2 0,-2 0 0,-2 1 0,9 2 0,-12-1 0,4 0 0,8 1 0,-15 0 0,6 1 0,2 0 0,-1 1 0,-1-1 0,1 3 0,-1-2 0,-2 4 0,3 0 0,-2 0 0,0-1 0,1 1 0,1 1-4,1 2-11,-4-1 30,1 0-23,1 5-3,-2-2 15,2-1-8,1 2-33,-2 2-19,0-2-3,2 3-68,-2-2-3,1 1-79,-1 0-37,1 0-44,2 1-49,-1 0-111,1 0-209,-2-1-71,1 1-272,3-2 68,0-3 96,3-2 71,-4 2 75,2-2 103</inkml:trace>
  <inkml:trace contextRef="#ctx0" brushRef="#br0" timeOffset="245269.5931">8218 7983 81,'0'0'350,"0"0"-33,4-3-19,-4 3 7,6-3-3,-6 3-42,0 0-14,7-3 7,-7 3-3,6-3-1,-6 3 15,0 0-81,7-2-4,-7 2 7,0 0-22,9-2 3,-9 2 30,0 0-37,11 0-22,-11 0 0,0 0-4,11 3-4,-6-1-14,-5-2-5,11 5-17,-6-2 13,1 0-21,0 0 71,2 1-68,1 0 4,-1 2-11,-1 0-15,4-1 22,-3-1 12,0 1-34,3 2-4,-2-1 23,-1 1-34,1-1 33,2 0-25,-1 2-19,-1-2-8,2 1 12,0 1-19,0 0 19,1 0-19,-2 2 15,1-3-26,2 3 29,-2-1-3,2 0 56,-2 2-30,0-3-33,0 1 33,1 3-30,-1-4 0,0 1 15,1 2-22,0-2 52,-2 0-41,4 2-11,-4-2-15,2 3 26,0-2-26,1 0 29,1 0-3,-1 0-26,1 0 0,0 0 33,-1 0-3,4 1-4,0 0 7,-2-2 1,4 4-16,-3-4 5,3 1 6,-2 2-18,1-2 12,1 1 2,-4-1-13,2 0 14,-3 0-41,3-1 0,0 1 0,1 0 0,-2 0 0,0-2 0,0 5 0,-1-4 0,-1-1 0,-1 2 0,2-3 0,-1 1 0,-3 1 0,2 0 0,-3-3 0,0 2 0,-1-2 0,1 1 0,-2 0 0,1-2 0,0 2 0,-2 1 0,1-2 0,-1 2 0,1-3 0,-1 3 0,0 1 0,-1-1 0,2-1 0,-3-1 0,2 0 0,-2 1 0,1-2 0,-2-2 0,2 3 0,-2-1 0,0 0 0,-1-2-97,0 1-89,-3-4-56,6 5-56,-3-1-19,1-1-92,-4-3-72,4 6-40,-4-6-559,6 4 23,-6-4 96,0 0 116,0 0 89,0 0 71</inkml:trace>
  <inkml:trace contextRef="#ctx0" brushRef="#br0" timeOffset="246281.2673">9707 7899 93,'-12'3'189,"12"-3"16,0 0 4,-8 3-12,8-3 23,-9 2-27,9-2-29,-7 4 19,7-4-27,-7 4 15,3-2 12,-1 2-12,5-4-18,-9 7-16,3-4-10,0 2 0,0-1 18,0 1-37,-1 1-4,0 0-18,-1-1 18,3 2-22,-4-2 15,1 2-30,-2 1 3,3 1-10,-1-1 7,0-2 0,-2 4 4,-1 0-30,3-2 14,-4 1 1,1 2-4,1-2-7,-2 3 7,2-3 19,0 2-23,-4-1 12,4 0-12,0-1-22,-1 2 12,-1-2 17,2 1-6,-2 0 3,2-2 127,-4 3-38,2-1 8,1-1-30,-3 1 0,2 3-7,-2-4-4,2 1-26,-1 1 4,-4 0 10,2 2-36,-1 0 11,-1-1-15,1-2-23,-2 3 42,1-1-23,2 0-30,0-2 41,-3 4-25,7-5-12,-3 2-15,1-1 11,-1 1 49,2-1-34,-1 0-3,-1 1 3,3-2-19,-3-1-3,3 4 26,-3-3 11,4 1-22,-2 0 15,0 0-19,0 0-15,0-1 30,-1 2-4,0-1-11,-1 0 15,1 0-11,1 1-22,-1 0 36,2 0-36,-2 0 21,0 0-32,-2 2 47,0-1-40,0 2 22,-1 0 11,1-2-14,1 1-8,-4 0 7,5 0 45,-4 0-26,1-1-11,-2 3-15,1-3-8,-2 3 23,1-3-12,1 2-10,-3 0-27,3-1 34,-2 1-11,-2-2 11,3 1 7,0-2-14,0 0 21,3-2-21,4 0-12,-1-1 30,2-4-15,1 2 27,-1-2-27,2 2-4,4-2 8,-2 0 7,-1-1-22,3 1 0,-1-1 8,0-1-8,5-2 7,-6 6-7,6-6 0,-7 3-3,7-3 3,-7 2 0,7-2-26,0 0 3,-6 4-62,6-4-20,0 0-18,0 0-18,-3 5-38,3-5-96,0 0-64,0 0-205,0 0-156,0 0-301,0 0 37,0 0 92,19 0 94,-19 0 97,0 0 37</inkml:trace>
  <inkml:trace contextRef="#ctx0" brushRef="#br0" timeOffset="249381.3239">176 11209 368,'0'0'324,"0"0"7,0 0-14,0 0-12,0 0-11,0 5 30,0-5-33,0 0-12,0 0 4,0 0 44,0 0-70,0 0-7,0 0 33,-5 4-34,5-4-33,0 0 19,0 0-49,-2 5-11,2-5 48,0 0-63,0 0-14,0 0-5,0 0-3,0 0-8,0 0-11,0 0-11,0 0 0,0 0-18,0 0 3,7 6-8,-7-6-3,0 0-4,0 0 19,15-3-30,-15 3 19,10 0-38,-10 0 16,14-1 3,-8-1-15,4 1-19,-4-2 34,2 2-56,2 0 12,0-2 18,1 0-23,0 1 64,1-2-67,1 0-7,1 0 25,1 0-37,-2 1 8,4-2 7,0 0-7,-3 1 15,3-1-31,0-1 20,-1 2 25,2 0-36,0-2 21,-1 2 12,1-1-37,-2-1 10,1 1-6,-1 0 32,2-2-18,-2 2-3,0-1-8,-1 2 26,0-2-22,-2 1 3,-1 2 19,-2-1-22,3 0-15,-6 0 15,2 2 10,-2-2-25,1 1 22,-4 2-7,-4 1 22,10-4 11,-5 4-22,-5 0 23,7-3-31,-7 3 15,7-2-10,-7 2-12,7-3 0,-7 3 0,0 0 0,8-1 0,-8 1 0,0 0 0,6-3 0,-6 3 0,0 0 0,0 0 0,7-2 0,-7 2-49,0 0-74,0 0-48,0 0-52,0 0-72,0 0-81,0 0-182,0 0-149,0 0-407,8 6 113,-8-6 115,0 0 81,0 0 105,0 0 38</inkml:trace>
  <inkml:trace contextRef="#ctx0" brushRef="#br0" timeOffset="252593.4564">1230 10743 186,'0'0'249,"0"0"-81,3-6 7,-3 6 0,0 0-15,1-5 11,-1 5-3,0 0-12,0 0-11,0 0 8,3-3-8,-3 3-18,0 0-8,0 0-4,0 0-11,0 0 8,0 0-4,0 0 7,0 0-3,0 0 0,0 0-27,0 0-6,0 0-9,14 6-14,-14-6-15,0 0 23,3 5-5,-3-5 1,0 0-19,0 0 26,4 3-19,-4-3-3,0 0-12,0 0-3,5 4 11,-5-4-34,0 0 23,0 0-19,0 0 19,0 0-4,0 0 30,0 0-52,0 0 7,0 0-26,0 0 15,0 0-7,0 0 14,0 0-33,0 0 30,5-12-30,-5 12-8,0 0 23,0 0-15,0 0-11,0 0 18,-10-6-7,10 6-4,0 0 8,0 0-4,-15 1 7,15-1 1,-9 3 25,9-3-37,-10 6 8,5-2 26,-2 0 14,0 0-21,2 2 21,-2-1 8,-2 1-15,3 2 8,0 2 11,-4-2-12,3 3 31,-1 0 14,-1 2-22,2-3 11,-1 4 11,1 1-14,1-1-8,-3 1 0,3 0 7,1-1 12,1 3-1,0 0-10,-1 2 18,3-2 11,-1 0-15,1 0 0,-1 1-10,1 2 10,2 0 4,0-3-11,0 3-19,2-2 8,-2 2 14,3-3-51,-1 3 25,1-1-3,-3 0-4,4-3-11,0 2 30,0-3-38,-1-1 8,2 0 22,0 0-52,0-2 30,0-1-7,2-1-8,-1-1 3,2 0-3,-1-3 19,2 1 3,-1-3-37,2 0 19,0 0-15,-1-4-11,0 2 25,0-1-14,1-1 15,-1 0-15,3-1-23,-2-1 23,1-1 26,-4 1-19,3-2-14,0 1 36,0-2-18,-2-1 4,1 0 3,-1 1 1,-1-2-12,2 2-7,-2-3 22,0 0 11,0 0-10,-1 2-16,0-2 45,0 0-37,-1-1-12,-1-1 19,-1 3 8,1-1-15,-1 1-16,-2-1 9,1-1 18,0 4 7,-2-2 4,3 2-15,-6-2-11,3 1 23,0-1-1,-1 1-7,-2 0 7,0 2-29,-1-1 18,0 0 4,0 2 3,-2-1 1,-2 2 11,0-1-45,0 3 4,8 0 52,-18-3-60,9 5 27,-1-1-16,-1-1-29,1 3 41,-4 3-27,3-2-10,2 3 36,-5-2-51,4 2-4,1-1-41,0 2-30,2 1-52,1-1-71,0 0-33,3 1-60,2-1 4,-4 0-15,5-2 8,5-1-474,-4 0-7,4-3 164,0 1 56</inkml:trace>
  <inkml:trace contextRef="#ctx0" brushRef="#br0" timeOffset="253249.8913">1485 10694 212,'0'0'290,"0"0"19,0 0-22,9-2-19,-9 2 7,9 0-66,-9 0-12,11-3-11,-3 1-11,1 1-11,1-3 7,1 1-22,2 1-29,-3-1 6,4-2-22,-4 2 8,2-1-26,0-1-23,-1 3 4,2-1 15,-3-1-30,3 0 0,-2 3-7,-3-2-34,0 1 26,0-1-14,-1 1 14,-7 2 15,11-2-48,-5 1 44,-6 1-37,10-2 15,-10 2-26,0 0 34,0 0 7,13 4 18,-9-1 5,-4-3 32,1 8-17,1-1 6,-1 0 8,-1 1 8,0 1-23,3 3 8,-3 0 11,1 1-23,-1 1 0,3 3 1,-3 1-23,1 0 8,1 1-23,-1 1 4,2-2 0,-3 2-8,3 2 12,1-2-8,-1 0-18,-1 1-1,-1-4 23,-1 5-18,4-2 3,-1 1 30,0-2-30,-2 1-4,2-1-33,-3-1 29,3 2-6,0-3 2,-3 0 5,4 0-4,-4-3-4,1-2-37,1 1-7,-2 0-38,1-4-15,-1 0-14,0 0-34,2-1-56,-2-2-41,-2 2-11,4-2-75,-2-1-33,0 0 15,0-5-78,-2 7-410,2-7 23,2 4 104,-2-4 40</inkml:trace>
  <inkml:trace contextRef="#ctx0" brushRef="#br0" timeOffset="253550.0899">1644 11168 130,'0'0'506,"0"0"-52,-5-4-3,5 4-53,0 0-33,-3-6-26,3 6-75,0-7 19,0 7-30,0 0-18,3-8-34,2 4 4,-5 4-64,3-7 12,0 4-34,1-1-11,2 1 26,-2-1-37,4 1-15,-3-2 37,5 2-74,0 0 25,-1-1-40,2 0-15,-1 1-37,5-1-23,-4 0-22,3 0-30,-1-1-89,1 4-34,-1-2-104,-3 0-89,5 2-570,-5 0 153,-1-4 22,0 4 97</inkml:trace>
  <inkml:trace contextRef="#ctx0" brushRef="#br0" timeOffset="256396.9827">2218 10883 67,'0'0'454,"0"0"-52,0 0-19,0 0-10,0 0-38,0 0-19,0 0-7,4-3-41,-4 3-7,0 0-4,0 0-19,0 0-26,0 0 8,0 0-34,0 0-29,3-4 6,-3 4-25,0 0 4,6-3-34,-6 3 3,0 0 5,10-5-27,-5 2 4,1 2-11,-1-3-26,3 1 0,-4-1 7,4 0-33,2-1 14,-3 0-14,2 0 0,0-2-30,1-1 7,2-1-62,-1 3 29,-1-5-4,0 3-15,1-2-26,-1-1 8,0 2-15,1-3 3,-2-1-3,1 4 15,-1-2-26,0 0-1,-3 1 5,1-2-5,1 3 34,-3-1-18,3 0 33,-4 1-19,2 0-21,-1 0 40,0-1-15,-1 1 7,-1 1 31,1-1-23,-1 4 30,-2-3-19,2 1 19,-1 2-1,3 0 20,-5 0-23,1-1 26,-1 6-3,3-7 3,-3 2 15,0 5-19,3-6 23,-3 6 11,2-4 26,-2 4-45,1-7-14,-1 7 10,0 0 9,0-5 6,0 5 1,0 0 3,0 0-11,0 0-19,0 0 42,0-6-23,0 6 15,0 0-26,0 0-4,0 0 19,0 0 10,0 0-10,0 0 8,0 0 6,-10 15-10,10-12 3,-5 2-18,3 0 21,1 2 24,-1-2-27,1 2 37,-2 0-77,0 3 33,0-1-4,2 1 0,-2 2 3,0 0 5,2 1-19,-5 1 18,5-1 12,-3 2-19,0 3 4,2-2-4,-1 2 7,0-1-21,0 2 47,2 1-55,-5 2 18,1-1 1,2-1 14,-1-1 0,2 1-26,-2 1 23,0-4-4,2 2 29,1 0-40,-2-2 33,-1 3-26,0-4 4,2 0 14,1-2-6,-3 2-1,2-3 30,1-1-78,-2 1 70,0-2-62,3-1-20,0-1 12,-1-1 33,-1 0-70,2-1 26,-1-1 3,-1-1-52,2 0-3,0-5-71,-1 7-30,1-7-49,0 0-59,4 3-164,-4-3 30,0 0-26,0 0-450,13-13 48,-7 6 63,2-2 71,-5 2 85</inkml:trace>
  <inkml:trace contextRef="#ctx0" brushRef="#br0" timeOffset="257349.6126">2952 10512 148,'0'0'179,"0"0"-11,0 0-53,0 0 30,0 0-3,0 0-38,0 0-26,8-2 23,-8 2-27,0 0 12,0 0-34,6-5-11,-6 5 22,2-3-29,-2 3 36,0 0-62,5-8 59,-5 8-37,4-4-15,-3 0 22,-1 4-15,3-6 4,-3 6 0,0-6-29,0 6 10,0 0 0,-2-10 23,2 10-19,-5-3-3,5 3 55,-4-4-22,4 4-37,0 0 22,-10-2 26,10 2-18,-9 0 14,9 0-26,-12 2 23,12-2 7,-10 4-26,3-1 19,1 0-12,-1 1 38,0 0-56,-3 1 18,4 1 23,-2 1-41,1 0 60,0 1-1,1 0-33,-2 0 26,1 2-11,-2 0-8,2 2 42,0 0-49,1-1 18,1 1-3,-1 2 26,0-2 7,-1 2 12,3-1-27,-1 1 16,3 2-8,-1-1 3,0 1 1,0-2 37,2 2-45,-2 1 0,-2 0-7,5 2 0,0-2 7,0 2 15,-2-1-19,4 0-14,-2 1-4,0-1 3,5-1-7,-2 0-7,-3 0-8,2 0 23,3-1-30,-1 0 3,-1 1 23,3-4-48,-2 1 21,3-1 5,-3-3-19,2 1 0,0-1-12,1-2 8,-2 1 4,2-1-11,1-1 4,-1-2 36,1 0-44,2 0 4,-3-2 0,2-1 11,-1 0-8,2-2 12,-1 0 3,-9 0-22,19-3-4,-9 1-7,1 0 30,0-3-30,0 1 3,1 0 4,-2 0-11,0-1 15,3-1-3,-5-1 33,1 0-27,2 0 1,-5 0-8,1 2 27,0-2-20,0-1-6,0 0 29,-1 0-38,-1 0-2,0-1-1,0 1 18,-1-1-29,1 0 23,-3 1 3,0 1 0,-1-1-30,-1 1 4,0 0 33,0-1-44,-1 0 30,-1 0-8,1 2 22,-2 0-26,-2 0 16,2 2-5,-3-1-3,2 1-7,-4 0-12,3 2 4,-2 0 22,7 2-18,-18 0 33,9 0-7,9 0-23,-21 2 23,11-2-12,0 5-10,0-2 3,0 0-41,-1 1-15,1 1-22,0 1-30,0-1-30,3 1-62,-1 1-61,1-2-70,-1 2 26,3-2-30,2 2-436,2-2 4,-3-1 119,4 1 68</inkml:trace>
  <inkml:trace contextRef="#ctx0" brushRef="#br0" timeOffset="258209.1838">3393 10703 245,'7'-3'414,"-7"3"-35,4-6-55,-4 6-15,8-5-44,-4 1-12,-1-1-19,3-1-25,1 1 7,0 1-38,0-4 5,0 2-19,3-2-19,1-2-26,-1 2-26,0-3 0,3-1 4,-3 2-37,2 0-5,-2-1-2,0-2-39,3 3-28,-3-3 17,0 2 1,1-1-11,-1 0-27,1 1 1,-2-2-16,-1 1 4,1 1 8,0 0-4,0-1-29,-3 0-1,1 2 0,0 0 15,0-1 8,0 1 14,-4 0-33,1 1 37,2 2 4,-2-1-7,0 0 3,-2-1-7,2 2 26,-3 2 14,2-2 20,-2 2 3,0 0 33,1 0-14,-2 5-26,3-9 25,-1 6 31,-2 3 3,0-8 0,0 4 4,0 4-4,0 0 23,0-5-16,0 5-6,0 0 6,0 0-14,-2-7 7,2 7-3,0 0-38,0 0 41,-6-3-11,6 3 8,0 0-5,0 0 12,0 0 11,-10 12-26,10-12 19,-4 7 0,1-2-31,-1 0 31,3 2-45,-2-2 19,0 3 14,-1 1-11,1 1 4,-1 1 15,2 0-52,-2 1 41,0 2-30,0 2 18,1-1 5,-1 0-8,1 2-16,0 0 27,-1 2-7,-1 1 0,1-3-8,2 4 7,-3 1 5,1-2-16,3-1 12,-4 4-12,2-3-3,1 0 18,-1 2-18,0-2-4,0 2 7,-2-4 41,0 5-29,1-4-1,1-3 12,-1 1-7,1 0 6,0-2 5,-2 1-38,3-3 0,0-1-3,-2-2 33,3 1-34,0-1 12,-2-3 26,0 1-38,1-1-3,2 0-4,-2 0-11,2 0 37,-2-3-48,2 2 11,0-6-45,-3 8 8,1-4 10,2-4-96,0 8-29,0-8 14,-4 5-71,4-5-40,-2 4-61,2-4-125,-1 4-20,1-4-29,0 0-640,0 0 96,0 0 82,0 0 101,0 0 89,0 0 82</inkml:trace>
  <inkml:trace contextRef="#ctx0" brushRef="#br0" timeOffset="260329.5919">793 11565 67,'0'0'420,"0"0"-55,0 0-15,0 0 8,0 0-49,-1-5-45,1 5-7,0 0 3,0 0-29,0 0-11,0 0-34,0 0 4,0 0-8,-3-5-51,3 5-1,0 0 8,0 0-8,0 0-22,0 0 7,0 0-14,0 0 3,0 0-29,0 0 18,23 5-15,-23-5-26,11 5 11,-5-3-22,2-1 19,-2 3-30,5-3 26,-1 2-34,-1 0 26,2-1-10,-1-1-16,1 2 19,2-2 26,1 0-45,-3 1 4,2-2 11,0 0-14,-1 0 25,1 0-11,1-2-3,0 1-12,-1-1 27,0 0-38,0 1 11,1-1-11,-2-1 15,2 0-22,-1-1 4,0 1-1,1 1-7,0-4-4,0 3 15,1 0 23,0-1-23,-5 2-3,5-1 21,-2 0-21,0-1 37,0 0-16,2 1-29,-4 0 0,1-2-22,0 1 15,0 1 3,2-1 8,-3-1-4,-1 1 0,1 0-8,-1-1 12,0 2 22,1-3-19,-1 2-3,-1 0 18,2 0-10,-4-2-5,2 2-3,-2-1-4,1 0 30,-1 2-8,-1 1 23,-2-2 18,2 1-48,1-1 29,0-1 9,-3 1-46,2 0 8,-3-1 22,0 2-18,3-1 18,-1-1-30,-2 2 8,1-1 0,-4 4 15,7-5-8,-3 1 16,2 0-46,-6 4 27,5-6-1,0 2-7,-5 4 8,4-6-11,-1 4-16,-3 2 19,4-5 15,-4 5-22,3-3 26,-3 3-67,0 0 51,5-4-40,-5 4-26,0 0-4,5-4 1,-5 4-76,0 0-40,0 0-49,0 0-77,4-4-210,-4 4 16,0 0-220,0 0-168,0 0 26,0 0 75,0 0 108,0 0 52</inkml:trace>
  <inkml:trace contextRef="#ctx0" brushRef="#br0" timeOffset="264658.4646">1257 12168 152,'0'0'216,"0"0"-4,0 0-14,0 0-5,0 0-14,-6-3 7,6 3-15,0 0 1,0 0 3,0 0 18,-3-5-40,3 5 3,0 0-29,0 0 22,0 0-23,0 0-10,-4-5 36,4 5-21,0 0-20,0 0-29,-1-4 34,1 4-42,0 0-25,0 0 33,2-8-15,-2 8-41,5-5 29,-1-1-17,-3 0-1,2 2-4,2-1-14,-1 0-4,0 0-22,3-1 10,-1-1 20,-1 0-5,4 0-36,-3 0 21,2 0-36,-1-2 33,-1 2-8,2-2-18,2 2 11,-3-4 1,0 4-31,1-1 26,0 0 1,-1-1 6,0 1-36,0 0 15,0 0 21,0 0-25,0-1-11,0 0 10,0 1 27,-3 0-15,2-1-7,0 1 14,0 1-29,-1-1 7,1 0 15,-2 0 52,2 3-45,-2-5-3,0 6-1,-1-3-29,0 2 15,1-2 11,-1 0 26,0 1-45,1 1 23,-4-2 18,1 2 1,1 0-9,-1-2-14,-1 2 26,0-2-7,2 2-12,-2 5-10,-2-9 36,2 3-14,0 0-16,0 6-14,-3-8 41,2 3-34,-3 1 37,4 4-10,-3-7-9,0 3-21,3 4 7,-7-6 18,3 3-18,1-1 11,3 4 1,-7-2-1,7 2-23,-9-2 12,9 2 8,0 0 25,-15 2-22,15-2 19,-13 2-8,6-1 19,0 2-30,1-2 12,-1 2-1,0 0-18,-1-1 10,2 2 9,0-2-23,1 3 33,-3-2-18,3 2 11,-1-1 30,1 0-15,-1 2-23,2-2-3,-3 1-15,4-1 7,-1 2 27,1-2-16,-3 1 12,3 1 0,0 0-27,1 0 20,-2-2 25,1 3 19,1-2-15,1 2-30,-2 0 30,0-1-29,2 0-12,-1 2 15,1 0 0,1-1 11,-3 2-11,2-2 18,1 2-6,-2-1-12,2 0 0,-1 1 15,1-1-8,0 0 8,0 1-41,0-2 48,0 0-3,0 2-4,1-1-34,-1 1 41,2-2-14,-1 4-4,2-4 14,-2 1 1,1 0-27,1 0 27,-2 0 11,2 1-19,0 0-15,0-2 23,1 1 14,-2 2-33,1-2 15,0 0-30,0 0 45,0-1-15,0 2-4,1-3 8,0 1-19,-2 0 11,3 1-18,-2-3 33,0 4-8,1-4-10,0 0-23,-1 2 41,2-3-15,-2 3 4,2-3-15,-1 0 11,0 1-15,2 0 12,-3-2 18,3-1-34,-1 2 16,1-1-8,-6-3 18,11 3-25,-5-3 11,-6 0-38,14-3 53,-14 3-42,14-1 16,-8-1 26,5 0-4,-4-2-30,0 1 15,3-1 11,0-1 0,-4 3 4,4-4 15,-2 3-38,-1 0-18,2 0 15,-3 0 41,3 0-12,-2-2-14,0 3-8,2-4 16,-1 3 25,-1-1-60,0-2 38,-1 4-11,2-1 4,1-1 32,-5 0-43,2 0-23,0 2 18,0 0-18,-1-3 15,0 3-8,1 0-25,-1-2-1,1 1-11,-6 3-56,9-3-44,-9 3-15,6-3-53,-2 0-14,-4 3-443,0 0 11,6-2 26</inkml:trace>
  <inkml:trace contextRef="#ctx0" brushRef="#br0" timeOffset="269961.9846">1962 11448 33,'0'0'41,"-6"-3"19,6 3 29,-8-3-22,8 3-45,-8-3 1,8 3 96,-6-3-67,6 3-7,-7-4 22,7 4-15,-7-2-37,7 2 22,-9-3-15,9 3 12,-8-2-23,8 2 37,-7-2-3,7 2 48,-6-1-52,6 1 18,0 0-18,-10-3 4,10 3-11,-7-2 3,7 2-15,0 0-7,-7-2 26,7 2-15,0 0 4,-9-1-26,9 1 14,0 0 16,0 0 33,-12-4-60,12 4 16,0 0 29,0 0-4,-10 0-26,10 0 19,0 0 4,0 0 11,-10-2-19,10 2 19,0 0-49,0 0 116,-11 0-89,11 0 14,0 0-25,0 0 36,-9-1-70,9 1 41,0 0 0,0 0-12,0 0 23,0 0-11,-8-2 26,8 2-45,0 0 8,0 0 18,0 0-15,0 0 12,0 0-27,0 0-7,0 0-7,0 0 48,0 0-12,0 0 16,-13 0-38,13 0 8,0 0 30,0 0-26,0 0-23,0 0 19,0 0 3,0 0-14,0 0 18,0 0 23,0 0-8,0 0-18,0 0 15,-7-1-34,7 1 3,0 0-25,0 0 26,0 0-45,0 0-60,0 0-37,0 0-59,0 0 33,0 0-93,0 0-171,0 0-246,0 0 19</inkml:trace>
  <inkml:trace contextRef="#ctx0" brushRef="#br0" timeOffset="270654.4443">1698 11430 260,'0'0'369,"0"0"3,0 0-41,-3-4-10,3 4-20,0 0-25,0 0-8,0 0 0,0 0-22,0 0-31,0 0 1,0 0-48,0 0 7,0 0 0,0-7-26,0 7-34,0 0 12,0 0-8,0 0-37,0 0 11,22 3 0,-22-3 4,17 3-15,-9-2-26,2 0 11,2 1-15,-2-1 7,3 0 16,1 0-34,-3 2 11,3-2-26,1-1 19,0 1 11,-1 1 14,2-2-44,-2 0 19,3 3-8,-3-3-40,1-3 58,1 3-51,0 0 41,-2-2-8,0 0-26,0 1 15,-1-2-22,1 1-8,-3-1 19,3 0 4,-2 2-16,-2-4 31,2 2-15,-2-1 7,1-1 7,-2 2-44,1-1 33,1 0 38,-5 0-56,2 0 25,-1 0-29,1 1 15,-2-1-7,0-2 22,-2 4-19,2-3 11,-2 0 0,3 0-7,-3 1-7,1-1-12,-1 1 8,-1-2-4,1 2 7,-1-2-11,1 1 27,0 2-27,-1-2 23,0 0-23,-2 0-11,1-1 22,1 1 8,-2 1-3,-1-2-12,2 0 29,-2 6-21,1-8 22,-1 3-45,0 5 0,0-8 37,0 8-29,0-8-1,0 8-22,0-4-18,0 4-19,0-5-7,0 5-46,0 0-29,0 0-18,0 0-75,-4-5-119,4 5-30,0 0-22,0 0 25,0 0-349,-9 10-108,9-10 71,-3 10 85,-1-6 52</inkml:trace>
  <inkml:trace contextRef="#ctx0" brushRef="#br0" timeOffset="271798.2041">2129 11929 74,'4'-3'134,"0"-1"-15,-2 0 8,3 0-16,-1-1-25,1 2 18,-1-2-7,2-1-19,-1 0-7,0 2 3,0-1 5,0-3-31,0 3-29,-1-2 22,2 2-4,-2-3-15,1 4 30,-1-3-52,0 1 12,3-1 66,-6 2-67,2-1-19,-1 1 31,1 0-1,-1 0-22,0 0 22,-1 0-36,-1 5 14,2-8 3,-1 2 46,-1 1-64,0 5-4,0 0 45,-3-10-7,3 10-34,-4-4 19,4 4-1,-4-4 27,4 4-60,-6-3-3,6 3 52,0 0-38,-14 1 26,14-1-10,0 0 3,-14 3 11,14-3-4,-11 3-22,6-2 0,5-1-14,-10 4 14,5 1 11,0-4 11,-1 5-3,1-4 15,0 4 3,-1 0-18,-1-1 11,3-1 3,1 4-14,-3-3-15,2 2 41,1-1 33,-1 0-29,1 2 3,0 1 15,-1-1-19,1-1-3,-1 2 22,4-1 27,0 1-35,0-2 27,0 0-49,0 2 42,0 0-9,0 0-14,0 1 38,3-1-50,-2 1 27,1 0 22,2-1-14,-3 1-12,3 0-22,-1-1 14,0-1 8,0 1-3,1 1 3,-2-2 0,3 0-18,1-2 47,-2 2-36,0-1-8,2-1 8,-2-1-26,1 1 14,1-2 8,-1 0 11,0-1-41,1 1 1,0-1 10,2 1-15,-1-2 5,0 0-1,2 0 0,-2-1 7,-7-1-14,15 0-11,-7 0 37,-8 0-30,18-1 11,-8-1-19,1 0 12,-2-1-4,3-1-22,-3 1 33,3-2-22,0 1-1,-4 1-40,2-2-15,0 1-7,0-1-34,-2 0-22,1 2 3,0-3-55,-1 0-16,-4 3 46,5 1-38,-5-3-190,0 1-350,3 1 127</inkml:trace>
  <inkml:trace contextRef="#ctx0" brushRef="#br0" timeOffset="272209.4761">1966 11683 130,'0'-7'354,"0"7"-34,0 0-37,0 0-19,0 0-52,0 0-18,0 0-34,0 0-11,0 0-37,0 0-16,0 0-51,0 0-78,0 0-61,0 0 13,0 0-20,0 0-33,0 0-607,0 0 71</inkml:trace>
  <inkml:trace contextRef="#ctx0" brushRef="#br0" timeOffset="272441.6298">2212 11579 349,'0'0'377,"10"-2"-65,-10 2-36,0 0-16,0 0-62,0 0-46,0 0-47,0 0-94,0 0-48,6-1-45,-6 1-15,0 0-60,0 0 12,0 0-510,10 0 26</inkml:trace>
  <inkml:trace contextRef="#ctx0" brushRef="#br0" timeOffset="273325.2198">2318 11297 29,'0'0'216,"0"0"-7,0 0 22,0 0-15,0 0-27,0 0 9,0 0-5,3 7-10,-3-7 3,0 0-41,3 3-3,-3-3-31,0 0 20,4 4-42,-4-4-7,6 4 26,-6-4-23,6 3 9,-6-3-24,10 4 8,-4-1-7,0-2-4,2 0-7,-2 2-8,3-3-19,-9 0 42,15 0-45,-5 2 11,0-2 0,0-2 0,0 2 0,0-1-1,2-2-28,-2 0-16,-2 1-11,5-1 37,-3 0 4,0 1 0,1-3-7,-1 2-15,-1-1-15,1 0 33,0-1-3,-3 2 7,1-2-15,2 1-7,-1 0 25,-2 0 1,-1 0-11,2 1-16,0-2-6,-2 0 25,1 4-29,0-3 3,0 0 8,-3 1-12,2-1 1,-2 1 18,3 0 8,-1 0-34,-3-1 0,-3 4-11,7-4-26,-4 1 14,-3 3-36,7-2 18,-7 2-26,7-5-48,-7 5-27,4-2-14,-4 2-48,7-4-27,-7 4-37,0 0 7,7-2-185,-7 2-236,6-2 76</inkml:trace>
  <inkml:trace contextRef="#ctx0" brushRef="#br0" timeOffset="273809.5388">2746 11475 134,'0'0'301,"0"0"-37,-5 8 5,3-2-57,2-6 22,-3 9 1,2-2 3,-3 0-18,3 1 22,-1 2-4,1 0-26,-1 4 4,1-1 15,-2 2-48,0 1 3,2 1-19,-2 1-3,3-3-34,-3 4-3,2-2-8,-1 1-11,1 2-37,-2 0 26,-1-4-23,4 2 4,-3-1 0,2 0-3,-1-5-19,1 0-8,-1 0-3,1-3-12,1 2-10,-3-2 14,2-2-30,-1 0-18,2-1 11,-1 0-30,1-1-44,0-5-12,-2 9-59,1-3-22,1-6-72,0 5-25,0-5-38,-3 4 5,3-4-180,0 0-361,0 0 34,0 0 74,0 0 56</inkml:trace>
  <inkml:trace contextRef="#ctx0" brushRef="#br0" timeOffset="274125.7491">2796 11476 78,'0'0'324,"0"0"-12,4 15-3,-1-9-3,-2 1-23,1 0-15,1 2 22,-2 1-48,2 0-15,-2 1-11,4 0 4,-1 4-41,-2 0-4,1-1-4,0 1-30,0 1-25,1 1 18,-1-1-11,1 0-34,-1 0 11,0 0-40,1 0 29,0-2-22,-2 1-37,1-5 22,1 2-37,-3 0 0,1-2-41,1 0-45,-2-1-33,1-1-82,-1 1-64,-1-2-88,1-2 44,-1 0-168,0-5-372,-1 12 104,1-12 60,-1 4 71</inkml:trace>
  <inkml:trace contextRef="#ctx0" brushRef="#br0" timeOffset="274364.9069">2781 11734 342,'0'0'328,"0"0"-34,0 0 0,-1-7-56,1 7-7,0 0-8,0 0-25,5-5-8,-5 5-34,8-5 12,-8 5-49,13-2 30,-6-1-34,-3 1-63,4 0-37,-1-1-78,2 2-41,1-2-79,0-1-55,-2 3 22,0-2 19,-8 3-269,15-3-230,-9 2 44</inkml:trace>
  <inkml:trace contextRef="#ctx0" brushRef="#br0" timeOffset="275401.5954">2776 11192 163,'0'0'339,"0"0"-15,0 0-15,0 0-11,0 0-23,0 0 5,0 0-46,0 0 5,0 0-16,0 0-48,0 0 11,0 0-30,0 0-3,0 0 7,0 0-7,0 0 3,0 0 4,0 0-26,0 0 0,0 0 0,0 0-18,0 0 3,15 6 11,-7-4-40,-8-2 18,10 2 3,-5 1-6,1-2-20,2 0 42,1 1-30,-2 0-38,0-1 19,3 1-18,-3 1-4,3-3 26,0 1-8,0 2-44,0-2 18,2 0 45,-2 1-26,1-1 12,2 2-53,-3-3 15,4 1-8,-1-1 8,0-1 34,1-2-42,0 3-11,1-1 42,0-2-46,0 0 1,-1 1 7,2-1-19,-2-1 27,1 1-8,1-2-7,1 0 10,-4 1-17,2 1 14,-3-2 11,0 0-37,0 2 0,-2-1 30,0 0-27,0 3 20,-2-3-12,1 0-19,-1 1 20,-3 1 21,1-2-7,0 3-30,2-2 12,-5 0 7,-3 3-4,7-5 4,-3 3-11,1 0 33,-5 2-37,7-5 7,-3 1 8,-4 4-4,5-7-14,-2 4-16,-1-3 15,2 3-11,-4 3-7,3-7 3,-2 3 8,1 1-15,-2 3-11,4-8 3,-4 8-21,5-7 40,-3 5-4,-2 2-29,3-7 18,-3 7-4,1-7-14,-1 7 7,3-3 0,-3 3 15,0 0-34,3-7 8,-3 7-33,0 0-20,0 0-3,1-5-11,-1 5-18,0 0-35,0 0-14,0 0-15,2-5-19,-2 5-36,0 0-16,0 0-48,0 0-83,0 0-170,0 0-324,0 0 74,-9 15 89,9-15 61</inkml:trace>
  <inkml:trace contextRef="#ctx0" brushRef="#br0" timeOffset="277037.6837">3268 11654 256,'0'0'257,"0"0"-52,4-3 18,-4 3 8,0 0-15,8-4-11,-8 4-23,6-4 1,-6 4 14,7-4-29,-7 4-8,9-4-41,-6 2 37,-3 2-48,8-6-29,-4 4 29,2-1-12,0-1 5,-2 0-12,0-1-11,3 1-37,-3 0 30,1 0-11,0 0-5,0 0-14,-1 1-7,1-1 7,-3 1-8,3-1-3,-5 4-11,6-8 7,0 5 4,-6-3-15,2 3-19,2-1 19,-4 4-30,5-8 45,-3 4-23,-2 4-7,5-7-4,-5 1 8,0 6-45,3-6 37,-2 3-18,-1 3 15,0-7-5,0 7 20,0 0-27,0-8 16,0 8 3,0 0 0,-4-5 0,4 5 3,-3-5 1,3 5-11,0 0 29,-8-3-30,8 3-6,0 0-5,-10-2 23,10 2-19,0 0 30,-11 0-4,11 0-15,-10 3 8,10-3 7,-9 2-22,4 0 18,5-2-18,-6 6 15,0-4 7,1 1-41,5-3 34,-9 7-4,5-2-8,-2-2 8,2 2 4,-1-1-8,-1 2 8,2 2 11,-1-4-11,0 3 14,0-1 12,0 1-22,0 1 18,3-2-23,-1 2 24,-3 0-16,2 0 22,1 1 16,0-1 25,-2 3-22,1-4-29,4 0 25,-3 3 4,0 0-15,-1-4 19,4 4-11,-3 0 11,1-1 0,1-1-19,-1 4 0,0-4 11,2 1-7,-2-1-3,2 0 21,0 0-25,0 0 10,0-2-6,2 0-12,-2 2 11,0-1 15,2 0-41,1-2 8,-1 1 11,1 0-12,-1-2 31,1 3-12,0-2-22,-1 0 3,3-2 20,0 1-12,0 0 7,-1 0-25,2-2 14,-3 0 0,-3-2 4,12 4-11,-6-3 22,-6-1-7,10 2-48,-3 1 62,-7-3-40,16 0-4,-9 0 33,-7 0-29,15-4 11,-6 4-7,-2-2-1,1 1 12,2-2-1,-3 1-3,1 2-7,3-2 10,-2-1 1,1 0-4,3 1 0,-3-1-8,0 2 12,2-5-16,-3 5-3,0-4 8,-1 3-49,0 0 15,1 1-41,-3-2-37,2 2-38,-8 1-18,9-4-116,-5 1 12,-4 3-60,10-2-33,-10 2-578,7-5 45,-7 5 101,2-5 41</inkml:trace>
  <inkml:trace contextRef="#ctx0" brushRef="#br0" timeOffset="277893.2502">3459 11175 264,'0'0'365,"0"-7"11,0 7-26,0 0-45,0 0 12,0 0-27,0 0-33,0 0-34,0 0 4,0 0-37,0 0-15,0 0 11,0 0-33,0 0 33,0 0-33,0 0 3,0 0-11,0 0 8,0 0-19,0 0-22,0 0 40,0 0 9,21 8-42,-21-8 15,7 4-30,-3-4-15,2 3 38,-6-3-30,11 6-8,-5-5 23,1 1-42,1-1 53,1 3-48,-1-4 22,3 1-56,1 1 18,-2-1-18,2 0-15,0 1 15,2-2 4,-3 0-1,4 0 1,0-2-4,-4 1 37,5-2-37,-3 2 0,3-2 41,-1 1-60,0 1 19,-1-1 12,2-2-20,-2 1-11,3-2 4,0 1-22,-4 0 26,2 0 0,-1 0-19,-1 1-19,1-2 35,-1 2-9,-2-1-14,2 0-8,-2-1 15,0 2 4,-1-2-22,0 1 14,0-2 12,0 3-15,-4-1-1,2 0 5,1 1 7,-4-1 11,1 0 3,0 0-47,-1 1 25,1-1 16,1 0-49,-4 0-30,1 1 0,0-1-26,1 0-15,-5 4 38,6-5-68,-3 2-18,-3 3-34,5-4-22,-5 4-41,0 0-30,4-4-7,-4 4-37,0 0 3,0 0-19,0 0-18,0 0-22,0 0-101,0 0-342,0 0-12,0 0 101,0 0 93</inkml:trace>
  <inkml:trace contextRef="#ctx0" brushRef="#br0" timeOffset="278704.7879">3809 11382 167,'0'0'261,"0"0"-19,0 0 7,0 0-25,0 0-12,0 0 0,0 0-18,0 0 7,0 0-8,-6 4 1,6 3 22,-1 0-64,1 1 23,-1 2-7,-1 2 26,1 0-8,1 1-34,-2 0 8,0-1-22,2 2-22,0 1 10,-2-2-25,1 3 22,1-3-53,0 2 1,0-1 15,-3-1-19,2 0-11,-1 2-8,1-3 0,-1-2-10,2 2 10,-1 0-26,1-6 8,-3 2-30,2 1 15,-1-2 7,1 0-48,1-1 23,-2 1 3,-1-2-56,2 2 41,0-2-19,-2-2 16,3-3-31,-3 10 8,0-6-11,0 0 15,3-4-19,-2 6 0,2-6-3,-5 4-31,5-4-3,0 0 15,0 0 22,0 0-22,0 0 4,-1-17-12,2 11 4,1-5-26,1 2 34,-1-3-38,4-2-22,0-1 48,-2-2-18,2 0-23,-1 0 38,4 0-26,-4 0-1,0 0 60,-1 0 19,3 1-19,-1 1 38,1 1-20,-3-1 5,0 4-12,0 0 42,1 2-5,-2-2 12,1 2 14,0 0 20,-2 3-20,1 0 27,0 1 3,0-1-18,0 3 56,-3 3 3,6-6 1,-6 6 18,7-3-15,-7 3 26,0 0 0,0 0 0,18 7 15,-12-5-59,-2 4 32,2-3-2,1 3 21,-2 2-29,1 0 0,0 1 18,0 0-25,0 3 10,0 0 12,0 0-4,0 1-15,-2-1-15,3 2 34,-3 1-56,-1-1 14,2 1 12,0 1-41,2-1 0,-4 0 0,1-1-7,-1-1-1,-1 0-7,1-1 0,-1 2-14,1-5-35,-2 3-10,0-2-27,0 0-44,-1 1-56,2-2-41,0-1-93,-2 0-79,1-1 1,-2 2 15,-1-5-64,2 3-380,-3-2 34,3-5 60,-2 6 126</inkml:trace>
  <inkml:trace contextRef="#ctx0" brushRef="#br0" timeOffset="279038.0097">3815 11690 286,'0'0'369,"0"0"-27,10-6-21,-10 6 10,0 0-26,5-3-29,-5 3-19,5-2-34,-5 2 8,0 0 0,8-3-41,-8 3 22,7-1-11,-7 1-15,11-3-22,-11 3 3,13 0-21,-7-1 2,4 0-17,-10 1-12,15-3-37,-6 0-8,2 3-3,-4-2-52,3 0-8,0 2-67,-2-1-104,1-1-78,-9 2-98,17-1-181,-17 1-432,10-1 74,-10 1 93,0 0 104</inkml:trace>
  <inkml:trace contextRef="#ctx0" brushRef="#br0" timeOffset="280141.742">4803 10960 111,'4'-5'395,"-4"5"-45,0 0-23,0 0 1,0 0-8,0 0-48,0 0-11,0 0-49,0 0 15,12 7 23,-12-7-49,4 5-8,-4-5-29,4 7 0,0-4-26,-4-3 29,4 9-7,-1-3-18,-2-2-31,1 1 9,1 1-13,-3 2 1,1-1-37,-1 1 26,2 1-37,-4-1 10,2 4-29,-1-2 11,-1 1 4,-1-1 4,2 1-49,-3 0-7,-1-1-19,0 2-71,0-3-11,0 1-89,-1 1-74,1-3-143,0 2-21,-4-1-209,4 0-242,0-4 123,0 0 104,0-1-26</inkml:trace>
  <inkml:trace contextRef="#ctx0" brushRef="#br0" timeOffset="280562.0211">4769 10442 606,'0'0'615,"0"0"-42,4-5 8,-4 5-38,0 0-36,0 0-31,3-2-40,-3 2-56,0 0-15,0 0-53,0 0-40,0 0-11,0 0-64,0 0-44,0 0-49,0 0-59,0 0-86,0 0-15,0 0-63,0 0-49,0 0-107,0 0-75,0 0-231,0 0 56,0 0-421,0 0 56,0 0 112,0 0 45,0 0 81</inkml:trace>
  <inkml:trace contextRef="#ctx0" brushRef="#br0" timeOffset="284249.4686">6213 10297 89,'7'-3'193,"-7"3"-6,0 0-42,0 0-15,0 0 0,0 0-3,0 0-34,0 0 30,0 0-22,0 0-5,0 0-32,0 0 6,0 0 27,3-3-30,-3 3 26,0 0 8,0 0-16,0 0 16,0 0 11,0 0-34,0 0 11,0 0-7,0 0 19,0 0-5,0 0 20,0 0-31,0 0-10,0 0 7,0 12-11,0-12-30,0 0 18,-1 8 8,1-8-7,0 5 18,0-5-52,0 0 22,0 5-7,0-5-15,0 0 12,1 5 14,-1-5-37,0 0-8,0 0 53,0 0-64,0 0 19,0 0-19,2 5 19,-2-5-26,0 0 22,0 0-4,0 0 1,0 0 3,0 0 8,0 0-23,0 0 8,0 0 22,0 0 56,0 0-53,0 0 20,0 0-8,0 0 26,0 0-30,0 0 4,0 0-4,0 0 0,0 0 23,0 0-4,0 0-45,0 0 34,-8 5-19,8-5-11,0 0 14,-3 4 5,3-4-19,0 0 0,0 0 3,0 0 1,-1 6-12,1-6-7,0 0-11,0 0-11,0 0-8,0 0 30,0 0-33,0 5-1,0-5 19,0 0-29,0 0 25,0 0 0,0 0-14,0 0 3,0 0 41,0 0-44,9-12-5,-9 12 12,3-8-11,-3 8-4,0-6 34,0 6-45,0-7-12,0 7 27,-2-7 4,2 7-12,-3-8-4,2 4 12,1 4-4,-7-7 12,4 5-24,-1-3 20,-1 3-23,5 2 8,-11-5 10,5 3 24,-1 1-13,7 1-6,-11-2 18,11 2 11,-16-1-14,9 1 33,7 0-8,-15 1 23,15-1-8,-14 2-14,6-1 47,0 0-17,8-1-9,-14 4 5,8-3 3,0 2-11,-2-1 8,3 1 14,-1-1-14,0 0 14,1 1-18,5-3 7,-10 6 12,3-2-1,2 0-11,0 1-3,1 0 33,-1-1-26,0 2 3,-1-1 31,3 2-34,-4-2 11,3 2-22,1 0-4,-1 3 3,0-2 20,1-1-16,-2 4 12,3-2-8,-1 2-22,0-1 34,-1 1 14,3-1-30,-2 3-3,0 0-4,3 1-3,-2-2 14,2 2 0,0 0 11,-1-1-25,1 1-12,1-1 8,1 0-8,-1 2 0,1-3 19,-1 2-1,1-2-21,0 0 11,1 1-16,0-1-3,0-2 8,1 0 14,-1-1-29,0 4 22,1-5 11,0 0-26,2 2-4,-1-1 15,0-2-15,0-1-3,0 0-12,0 1 1,1-2 33,-1-3-45,0 4 22,2-4 1,-1 1 3,1-2-29,1 1 36,-1-1-25,-7-1 15,17 0 7,-7 0-8,-2-1 8,-8 1 15,20-2-41,-11 1 18,-1-2 23,2 3-22,-2-2-8,0-1 37,0 1-29,-1 0 7,0-3 19,-2 4-16,2-3-6,1 1-5,-4-1 8,0 1 8,1-1-12,0 2 4,0-4-15,0 4 26,-2-3-3,0 0-20,1 1 9,-1 0 3,-2-2-12,2 2 12,-1 0 15,-1-3-7,1 2-16,-2 5 12,0-10 4,0 4-12,-2 1 34,2 5-4,-1-10-26,-1 5 3,1-2-3,-2 2 23,0 2-20,0-2 12,-1 1-18,4 4 6,-8-7 5,3 4-38,-2 1 34,2-1-4,5 3-15,-16-2 19,9 2-8,7 0-4,-17 2 38,9-2-34,-1 3 4,2-1-3,-3 1 6,2 1 1,-1-1 26,2 1-52,-1 1-45,-1 0 14,3 0-51,1 1-37,0 0-23,0-1-22,-1 1 85,3-2-44,2 1-82,1-5-30,-1 9-7,-1-5-265,2-4-365,4 7 105,-4-7 56</inkml:trace>
  <inkml:trace contextRef="#ctx0" brushRef="#br0" timeOffset="284952.9358">6465 10203 379,'4'-6'414,"-4"6"-16,0 0-15,0 0-62,3-4-1,-3 4-37,0 0-19,0 0-18,4-5-4,-4 5-45,6-5-3,-6 5-19,8-2-15,-8 2-34,13-5 8,-8 4-7,3-1-30,0-2 29,3 2-29,-2-1 8,-1 1 14,3 0-56,-1-1-15,-1 1 16,1 0-12,-3 1-22,0-2-1,2 3 12,0-2 0,-9 2-37,12-3 11,-5 3-4,-7 0 11,11 0 16,-11 0-24,10 0 9,-10 0 3,0 0 26,11 0-26,-11 0 26,6 3 30,-6-3 4,2 8 11,-2-3-12,0-1-36,0 3 3,0-2-4,-1 4 45,0-1-18,-2 0-75,1 1 41,1 3 0,0-2-4,-1 1 0,1 2 8,-2 0-16,0 1 5,2 2 0,-1-1-5,0 1 9,-1 1-1,1 1-4,-1-1-10,2 2 29,-4-2-15,3 2-7,-1-1 29,2 0-48,-3-1 57,4 1-42,-3 0-26,0-1-12,1 1 50,0 0 14,0-3-22,-1 2-23,2-2 0,-3-1 1,4 1 25,-1-3-25,1 2-19,-2-3 18,1-2-18,1 3-26,0-3-4,-2-1-49,1-1-10,1 0 7,0 0-64,-3-1-25,3 1-71,0-3-64,0-4-40,0 8-68,0-8-382,0 6-161,0-6 74,0 0 71,0 0 119,0 0 34</inkml:trace>
  <inkml:trace contextRef="#ctx0" brushRef="#br0" timeOffset="285277.1525">6449 10594 156,'6'-7'298,"-3"5"-26,-3 2-8,7-5-11,0 4 11,-3-3-33,-4 4-11,11-4 0,-5 1-42,2 0-6,1 1-27,-1-4-22,-1 4 7,4-2 8,1 3-23,-1-1-14,1-2-1,0 2-18,1-1 0,0 1-8,1 0-21,-1-1 66,2 1-90,-2-1-2,-2 0-46,1 1-29,0 2-23,1-3-45,-3 1-114,0 1-50,-1 0-3,-1 0-428,-8 1-4,12 0 60,-12 0 82</inkml:trace>
  <inkml:trace contextRef="#ctx0" brushRef="#br0" timeOffset="286177.7487">7067 10467 323,'0'0'324,"0"0"-52,0 0-4,11-6-7,-11 6-34,4-5-33,-4 5 18,4-5-34,-4 5-21,8-4 3,-4-1-26,0 2-7,1-3-38,0 3 23,0-2-45,1-1 26,-1 2-26,3-3-19,-3 0-44,1 2 3,0-4-25,1 0-16,0 3-29,0-4-19,0 0-22,0 1-15,3-2-30,-4 0 22,-1 1-48,3-2-11,-3 4 63,2-2-33,-1 0 14,1-1 34,-3 1-41,2-1 34,1 2 3,-3 1 8,2-4 3,-2 4 38,-1 0 93,1 0 3,-1 0-3,1 1-41,-2 0 37,0 3-11,1-1 22,-2-1 27,1 1-35,-2 5 38,1-7 0,-1 7-11,0-6 22,0 6 8,0-6 7,0 6-33,0 0 51,-1-7-6,1 7-46,0 0 31,0 0 36,0 0-7,0 0-11,0 0 23,0 0 14,0 0-26,0 0 22,0 0 5,0 0-31,0 0-11,0 0 19,-18 9-37,15-5 37,3-4 3,-3 8-18,-1-5-18,2 2 29,1-1-19,-2 2 8,2 1 19,-2 0-27,-1 3-7,1-2 12,-1 1-31,2 1 19,-2 1 15,1 0-26,0 0-11,-1 4 18,0-3-18,-2 2 0,2 1 25,1-1-47,-1 1 7,-1 2 26,1 0-19,0 0 4,-1 0 4,0 2-38,1-4 60,0 1-37,-1 2 11,1-4 4,0 3-34,0-2 8,-2 1 7,3-4 26,-1 1-22,1-2-11,2 0-12,-2-2-3,0 2-8,0-3-7,-1 2-15,1-2-7,1 0-8,0-2-34,1 1-7,-1-2-14,1 0-42,-1 1-29,2-6-87,-2 10-77,2-7-41,0-3-34,0 7-18,0-7-198,0 0-379,8 2 70,-8-2 171,0 0-10,15-12 74</inkml:trace>
  <inkml:trace contextRef="#ctx0" brushRef="#br0" timeOffset="287057.332">7707 10092 137,'0'0'220,"0"0"-15,10-1-12,-10 1 5,4-2-12,-4 2-30,0 0 15,7-3-10,-7 3-13,0 0-32,7-1 10,-7 1-6,0 0-20,5-3 1,-5 3-19,5-4-12,-5 4 27,0 0-37,3-6 36,-3 6 24,0 0-20,1-5 12,-1 5 18,0 0 12,0 0-8,0-7 11,0 7-33,0 0-4,0 0-41,-4-8 3,4 8 5,-6-2 10,6 2-70,0 0 45,-9-3 7,9 3 0,0 0 4,-12 1 3,12-1 4,-11 4-3,4-1-27,2-1 27,0 3-5,-1-1 9,-2 2 17,-1 0-6,2 2 7,0-1 10,-3 6 20,3-4-34,-3 3 11,2 2 27,-1-2-16,0 3-14,1 0 7,-1 4-12,0-2-6,2 0 3,-1-2 26,-1 3-41,5-2-11,-2 2 4,0 0-15,0 0 37,1-2-37,1 3-23,0-1 27,-1 0-23,1-1 8,1 0 22,2 0-52,-3 0 3,4-2 16,-2-3-12,2 5 23,0-5-8,2 0-22,0 0-11,0-2 40,-1 2-40,2-3 22,1 1-48,-1-3 3,3 1 15,-2-3-7,3 2-7,-1-3 44,1-1-41,0 0-19,0 0 34,1-2-15,1-1 15,0 0-15,-9 0-7,17 0 4,-7-2 29,3-3-15,-3 3 15,0-3 15,1 2-59,-2-3 7,0 0 14,-1 1 1,2 0 4,-3-2 25,-1 0-29,1 0-4,0 2-7,-3-2 18,0 3 16,0-4-39,-3 2-6,3-1 29,-3 1-3,1 0 11,-2-1-1,1 2-10,-1 0-12,-3-2 8,2 2 4,-1 0-8,-1 1 59,1-1-70,-4 0 4,3 0 11,-1 2-15,-3 1-23,0-2 64,1 2-30,6 2 8,-15-3-15,8 3-1,7 0 19,-16 0-3,6 3-19,3-2 7,-2 0-44,1 3-34,0-1 8,0 1-45,1-1-11,0 2-1,2-3-73,-2 4-49,2-2-26,3 0-187,-1 0 61,1 0 36,2-4-115,0 7-372,0-7 70,0 0 64,7 5 67</inkml:trace>
  <inkml:trace contextRef="#ctx0" brushRef="#br0" timeOffset="287769.8074">8038 10318 268,'0'0'353,"5"-4"-3,1 1-63,-1-1 7,0 2-33,0-2-12,1 0 4,2 1-63,-1-2-15,2-2 19,0 1-34,2 1-30,-1-1-3,0-2-23,1 1-3,0-2 7,3 2-8,-2-1-55,-2-1 18,5 0-11,-4 1-7,2-2-15,-2 1-19,-1-3-19,4 2-3,-2-2-15,-1 0-15,0 2 11,-1-1-7,1-2 11,-2 1 0,1 1 7,-3 2 23,3-2 112,-4 3-8,1 1 3,-4-1-40,2-1 7,0 6 4,-2-4-7,0 2 14,0 0-41,0 0 23,0 1 3,0 1 16,-3 3-19,2-7-12,2 5 27,-4 2-45,2-5 3,-2 5 20,0 0-5,3-5-7,-3 5 4,0 0 15,0 0-41,0 0 7,0 0 37,0 0 1,0 0 3,-10 12 19,10-12-19,-4 10-18,1-8 18,0 5-7,0 1 25,-1-1-21,0 3 18,-2-1-15,2 2-7,0 0 11,-2 1-38,0 3 31,2 2 18,-3-4-22,3 3-1,-3 2-10,3-2-4,-2 5 18,-1-3-10,3 1-5,-2-2 8,2 3 8,-1-2 7,1 2-8,0-1 60,-1-1-52,0 0 15,1 1-15,0-2 15,-1 3 55,2-3-88,-1 0-64,0-2 0,1-1 0,2 3 0,0-5 0,-1 2 0,1-2 0,-1-1 0,1-2 0,1 1 0,-2-2 0,2-1 0,-1 0 0,0 0 0,1 0 0,-2-3 0,2 1 0,0-5 0,-1 8 0,1-8 0,-2 3-328,2-3-141,0 0-67,0 0-164,0 0-477,0 0 83,0 0 103,0 0 101,-7-16 108,3 12 53</inkml:trace>
  <inkml:trace contextRef="#ctx0" brushRef="#br0" timeOffset="289300.8241">5807 10790 197,'0'0'298,"-9"-2"-12,9 2-21,-5-3 14,5 3 0,0 0-33,0 0 3,-7-4 12,7 4-23,0 0-14,0 0 7,-5-3-30,5 3 7,0 0-26,0 0 1,0 0-4,0 0-8,-5-3-7,5 3-8,0 0-3,0 0-15,0 0-4,0 0-23,0 0-3,0 0 19,0 0-53,0 0 16,0 0-5,0 0-21,0 0-16,0 0 34,0 0-19,0 0-33,15 10 52,-11-7-60,-4-3 1,8 2 3,-2 2 18,-2 0-25,2 0-4,0-1 26,0 2-23,1-1 1,1-1-4,-1 2 26,4 0-15,-2 0-4,0 0 1,2 0-9,1-3-10,-1 3 15,0-3-23,1 2 15,-1-1 23,2 0-53,0 0 15,-1-2 16,0-1-16,0 3-11,-2-3-11,2 1 41,2-1-26,-3-1-4,1 2 15,-1-2-15,-1 1 0,-2 0 11,3 0 8,-2-3 11,-2 3-26,-7 0 18,17-1-29,-10 1 14,-7 0 16,17-1-8,-10-1-26,0 1 18,-7 1-14,13-2 7,-6 1 15,0 0-19,-7 1 5,13-3-24,-5 1 27,-1 2 0,-1-2-8,-6 2 1,14-3 33,-9 0-27,3 2-2,-1-2 36,0 0-33,1 1-8,1-2 27,-2 1-8,2 0 0,-1 1-19,0-2 19,1 2-8,2 0 1,-4-2 3,0 2-14,0-1-1,2 2 19,-4-2 4,2 2-30,-7 1 11,10-4 30,-3 2-26,-7 2-12,7-1 8,-7 1-18,8-3-1,-8 3 27,5-2-45,-5 2-15,0 0-15,10-3-19,-10 3 1,0 0-49,0 0-30,6-3-33,-6 3-26,0 0-49,0 0-100,0 0 104,0 0-8,7-1-51,-7 1-135,0 0-349,0 0 92,0 0 105</inkml:trace>
  <inkml:trace contextRef="#ctx0" brushRef="#br0" timeOffset="290437.5758">5970 11408 93,'0'0'290,"0"0"15,0 0-25,0 0-12,0 0-8,0 0-33,0 0-44,0 0 3,0 0-11,0 0-34,0 0 16,0 0-79,0 0 45,0 0-19,21-6-18,-21 6-1,10-6-25,-4 3 7,1-1 15,1 0-41,-1-1 56,2 0-68,-1-1-3,0 1-3,1 0-8,1-2-4,0 2-37,0-2 22,1 0-11,-2-1 15,1-2-56,-2 5 23,2-4 3,-3 1 0,-1 2-18,2-2 11,-1-2-38,-1 3 16,0 0 3,-1 0-19,0-1 8,-1 1-15,0 3 41,-3-3-55,4 2-20,-5-2 53,4 2-19,-3-2 22,-1 2 16,2 1-8,-2 4-8,-2-9-3,2 9-4,-1-8 37,-3 5-7,4 3-1,-6-5 12,0 4 0,6 1 23,-9-2-16,9 2 0,-9-1 12,9 1-12,-13 3 42,13-3-38,-13 2 108,6 2-75,-1 0-14,-2 2 26,2-2-11,-1 2 25,-1-1 8,2 2-11,1-1 26,-2 1 15,-1 1-26,3 0 15,1 1 22,-1-1-15,1 0 4,0 3-11,2-2-15,-2 0-1,1 0 12,3-1 0,-4 5-7,3-4-15,1 0-4,-1 0 29,0 1-25,0 0 18,3-2-14,-1 2-16,-1 0-14,2-2 22,-1 0-8,1 1-18,-2 0 26,2 0-26,0-2 19,0 2-23,0-1 7,2 0-18,-1 0 15,1-1-22,-1-1 33,-1 1 0,0 1-52,3-2 18,0 2 35,-2-2 6,1 0-25,-1 0 32,2-2-36,0 3-26,1-3 44,-2 0-29,1 0 3,2 1 15,-1-3-11,0 2-18,2-2 25,-1 2-11,1-3 8,-6-1-15,11 4 29,-5-2-18,1-1-26,-7-1 23,13 1 3,-7 0 15,-6-1 7,16 2-15,-7-2-10,0 0 14,-9 0 26,18-3-56,-10 3 27,5-2-8,-3-1 11,-2 2-11,4-2 37,-2-1-14,2 2-5,1-2 12,-3 0-15,0 1 0,2 0 3,-2 1 1,-1-2 0,2 1 10,-2 0-32,-1 2 6,0-2 5,-2 0-8,-6 3 11,12-3-37,-7-1-8,1 4 5,-6 0-64,7-3-41,-7 3-38,7-2-66,-7 2 15,0 0-53,0 0-48,9-1-398,-9 1-26,0 0 126</inkml:trace>
  <inkml:trace contextRef="#ctx0" brushRef="#br0" timeOffset="291357.1876">6459 10948 189,'0'0'246,"0"0"15,0 0-8,0 0-15,0 0-14,0 0 29,0 0-63,0 0 14,0 0-14,0 0-26,0 0 15,0 0-19,0 0-7,0 0-1,0 0-21,0 0 14,6 16-11,-1-13 4,-5-3-8,6 7-30,0-5 16,-1 3-19,0-2-15,1 0 7,1 2-7,1-3 11,-1 1 0,2 1-15,0-2-3,1 1-20,1-1 39,-1 1-1,0-3-23,4 2-21,-2-1 10,-1-2 12,4 1-37,-2-2 14,1 1-3,-1-1-1,1 0-10,-1-1-8,1 1 19,-1 0-4,-2-3 14,3 3-21,-1-1 7,-2-2-8,0 0-10,-1 1 6,0 1-25,0-1 22,-1 1 0,-1 0 15,-1-1-26,-1 1 11,-1 0 4,2-1-11,-1 2 3,0-1-11,-2 0 0,0-1-11,-1 0 11,-3 4 4,9-6-3,-5 2 6,-2 0-22,3 3 4,-5 1-7,5-8 18,-3 5-26,-2 3-18,6-7-1,-3 5-22,-3 2-22,1-6 7,-1 6-63,4-4-18,-4 4-27,6-2-48,-6 2-45,0 0-15,0 0-25,0 0-61,0 0 57,0 0-41,0 0-247,0 0-174,0 0 78,0 12 30</inkml:trace>
  <inkml:trace contextRef="#ctx0" brushRef="#br0" timeOffset="292117.6925">6736 11463 130,'0'0'253,"0"0"-26,-1 5-7,1-5-1,0 0-6,0 0 10,0 0-26,0 0-14,0 0-16,8 3-10,-8-3-38,0 0 0,0 0 0,14-8-48,-8 6 22,-6 2-4,11-6-7,-5 1-4,-1 1-25,3 0-5,-1-2-22,0 0 26,2-1 0,-3 1-7,1-1 0,1 1-38,0-2-3,-1 1 11,-2 0-30,2 0 30,-2-1-8,0 1-25,-2 1-1,2 0 0,-4 1 16,2-1-16,-2 1-3,-1-1 18,0 6-22,0-11 7,-1 7 19,-2 0-22,3 4 33,-6-6-11,6 6 22,-7-4-29,7 4 7,-11-3 22,11 3-7,-10-2-19,10 2 16,-12 1 6,12-1-3,-12 3 30,6-1-19,1 1 4,-2 0 3,2 0-18,-2 1 19,2 0-20,0 0 24,-3 3 14,5-1-15,-5 2 23,3-1 14,1 0-44,0 1 41,0-1-16,1 3-21,-2 0 11,2-2 10,0 0-14,1 3 8,-1-1-12,2 0-33,-1 0 33,1 1-22,0 0 11,-1 0-7,1-1 7,-1 1 0,4 0-19,-2-2 4,0 2-29,0-2 18,0-1 7,1 2-14,1 0 10,0-1-6,0-1-8,1-1-16,1 1-6,-1-1 18,2 1-15,1-2 1,-2-1-20,3 2 19,-2-5-33,3 3 22,1-3 19,-2-1 18,0 0-11,-7-1 4,19-2-23,-7 1 20,0-1-1,0-2 7,0 2 19,0-2-18,-2-2-23,4 4 26,-3-4 1,-1 4-8,1-3-1,-1 2-55,-1-1-44,1 0-20,-5 2-51,2-1-53,-4 0-14,-3 3 37,10-5-116,-6 2-368,-4 3-4,0 0 112</inkml:trace>
  <inkml:trace contextRef="#ctx0" brushRef="#br0" timeOffset="292449.9114">6658 11197 320,'0'0'428,"0"0"-33,0 0-34,0 0-41,-3-5-37,3 5-15,0 0-67,0 0-67,0 0-37,0 0-49,0 0-52,0 0-238,0 0-18,0 0-5,0 0-453,0 0 29,0 0 64</inkml:trace>
  <inkml:trace contextRef="#ctx0" brushRef="#br0" timeOffset="292677.0648">6897 11110 398,'0'0'450,"0"0"8,8 0-29,-8 0-61,0 0-40,0 0-45,0 0-38,8 0-10,-8 0-97,0 0 18,0 0-96,0 0-94,0 0-37,0 0-63,7 2-119,-7-2-175,0 0-410,0 0 64,5 4 137</inkml:trace>
  <inkml:trace contextRef="#ctx0" brushRef="#br0" timeOffset="294749.4378">6993 10655 219,'0'0'391,"0"0"-30,0 0-22,0 0-30,0 0 4,0 0-30,0 0-15,0 0-19,0 0 1,0 0-12,0 0-15,0 0 8,0 0-4,0 0-26,0 0 12,0 0-23,0 0-12,0 0-18,0 0 8,0 0-1,0 0-29,0 0 22,0 0-14,0 0-24,0 0 1,0 0-4,0 0 4,0 0-26,0 0-15,0 0 11,0 0-11,0 0 7,0 0-7,0 0 0,0 0-19,0 0 19,0 0 11,0 0-33,0 0 3,0 0-11,0 0 15,0 0-7,0 0 0,0 0-1,0 0-10,0 0-1,0 0-11,0 0 15,0 0 4,0 0-15,0 0 30,16-1-26,-16 1-23,0 0 23,0 0-34,0 0 48,7 1 5,-7-1-1,0 0-22,0 0-19,7 2 27,-7-2-8,5 3-41,-5-3 0,8 2 0,-8-2 0,7 2 0,-7-2 0,9 2 0,-9-2 0,8 2 0,-8-2 0,8 4 0,-4-2 0,-4-2 0,10 2 0,-10-2 0,9 1 0,-5 1 0,-4-2 0,7 2 0,-7-2 0,10 1 0,-10-1 0,6 3 0,-6-3 0,8 1 0,-8-1 0,0 0 0,7 1 0,-7-1 0,0 0 0,8 2 0,-8-2 0,0 0 0,6 3 0,-6-3 0,0 0 0,0 0 0,0 0 0,0 0 0,7 0 0,-7 0 0,0 0 0,0 0 0,0 0 0,0 0 0,0 0 0,0 0 0,0 0 0,0 0 0,0 0 0,6 2 0,-6-2 0,0 0 0,0 0 0,0 0 0,0 0 0,0 0 0,0 0 0,0 0 0,0 0 0,0 0 0,0 0 0,0 0 0,7 4 0,-7-4 0,0 0 0,0 0 0,0 0 0,8 0 0,-8 0 0,0 0 0,0 0 0,9 1 0,-9-1 0,7 1 0,-7-1 0,8 1 0,-8-1 0,0 0 0,13 0 0,-13 0 0,9 0 0,-9 0 0,0 0 0,14 0 0,-14 0 0,10 0 0,-10 0 0,10 0 0,-10 0 0,12 0 0,-12 0 0,12 0 0,-12 0 0,12 0 0,-12 0 0,12 2 0,-6-4 0,-6 2 0,15 0 0,-15 0 0,13 0 0,-8 0 0,-5 0 0,16 0 0,-9 0 0,-7 0 0,15 0 0,-15 0 0,15 0 0,-15 0 0,12 0 0,-3-1 0,-1 1 0,-8 0 0,16-1 0,-6 1 0,-2-1 0,2 1 0,-10 0 0,20 0 0,-12-2 0,3 2 0,-1 0 0,1-2 0,0 2 0,-1-1 0,0 0 0,-1 1 0,1 0 0,0 0 0,0-3 0,-2 3 0,4-2 0,-2 1 0,-2 0 0,1 0 0,2-1 0,-3 2 0,0-2 0,0-1 0,2 2 0,-3-1 0,2 0 0,-1 2 0,-1-3 0,1 1 0,0 1 0,0-1 0,-8 2 0,13-4 0,-8 2 0,1 1 0,2-1 0,-8 2 0,12-4 0,-6 1 0,2 2 0,-4-2 0,3 2 0,-1-2 0,-6 3 0,14-4 0,-8 1 0,-1 1 0,1-1 0,1 0 0,0 1 0,-1-2 0,1 2 0,0-1 0,-1 0 0,0-1 0,0 2 0,0-1 0,1 0 0,-3 1 0,-4 2 0,11-5 0,-6 2 0,-1-1 0,-4 4 0,9-5 0,-5 4 0,1-3 0,-5 4 0,9-6 0,-6 5 0,2-3 0,0 1 0,-5 3 0,11-5 0,-6 0 0,0 4 0,0-1 0,0-3 0,3 4 0,-8 1 0,10-6 0,-7 4 0,-3 2 0,8-4 0,-8 4 0,9-3 0,-9 3 0,5-3 0,-5 3 0,6-2 0,-6 2 0,0 0 0,7-3 0,-7 3 0,4-2 0,-4 2 0,0 0 0,0 0 0,0 0 0,6-3 0,-6 3 0,0 0 0,0 0 0,0 0 0,0 0 0,0 0 0,0 0 0,0 0-257,0 0-93,0 0-30,0 0-82,0 0-26,0 0-111,0 0-175,-11 12-295,7-8 101,1 0 119,3-4 67,-9 5 108</inkml:trace>
  <inkml:trace contextRef="#ctx0" brushRef="#br0" timeOffset="299029.2794">7628 11010 107,'0'0'242,"0"0"23,0 0-57,0 0 5,0 0-31,0 0 23,0 0-23,0 0 23,-3-7 3,3 7-40,0 0 0,0 0 25,0 0-44,0 0 11,0 0 34,0 0-42,0 0 12,0 0 4,0 0-30,-15 15 22,13-12-15,2-3 15,-6 9 0,3-4-4,0 2-7,1-1-7,-4 2-27,2 0 34,0-1-4,1 3-29,0-1 25,-1 1-29,2 0 11,-1 2-15,0-2-23,0 1 35,1-1-46,1 2 53,-1 0-16,1 0-14,1-1-48,0 1 25,0-1-3,0 2-45,0-3 45,1 2-4,-1-1-19,2 1 15,-1-1-40,1-2 18,-2 3-4,5-3 0,-4 2-18,2-1 25,-1 1-14,2-3 0,-1 1-8,0 0 1,0 0 14,-1-1-30,2 0 49,1-3-56,-3 3 30,2-1-23,0-2 1,0 1-5,0 0 5,1-3 14,0 0 8,-1 0-22,0 2 3,2-3-22,-2 1 22,1 0 18,-5-3 1,12 1-30,-12-1 26,12 0-37,-12 0 33,14 0-10,-14 0-1,11-2-45,-5 0 34,2 1-3,1-3 10,-5 2-11,5-1 8,-2 0-19,2 0 8,0-3 10,-2 3 1,1-2-8,1 0 4,-2 1 4,0-2-11,-1 0 3,1 1 23,-2-2-49,2 2 26,-1 0-7,-2-2 15,2 1-19,0-1 74,-2 1-85,2-1 23,-2-1-16,0 1-3,-1-3 3,2 2 15,0 0-14,-3-1 10,3-2 8,-2 2-22,0-3-12,-1 4 64,0-3-49,1 0-3,1 1 37,-2-1-15,0 1-48,-1 0 77,-1 0-29,1 0-14,-1 3-16,0-3 19,0 2-8,0 1 19,-1-1-34,-2-2 42,2 4-16,-4-2-25,2 0 26,1 3-12,-3-3 41,0 1-22,0 2-22,0-2 0,-3 1 29,1 1-11,1-1-22,-1 1 45,-3 0-34,3 1-15,-3-2 71,2 2-63,-2 2 59,1-3-7,1 4 0,-2-1-38,2 1-3,1 0-8,-4-1-18,11 2 30,-15-1-19,7 1 11,-2 1 7,1 1-25,2 0-16,-1 1-14,-3-1-23,2 3-7,0 0-37,1 0 0,0 2-90,0-1-33,3 1-49,-2 0-51,1 0-154,3 0 19,0-2-442,2 0 51,-2 1 71,3-6 104,0 6 60</inkml:trace>
  <inkml:trace contextRef="#ctx0" brushRef="#br0" timeOffset="299856.8301">7937 10798 111,'0'0'201,"-1"-5"-18,1 5 3,0 0-22,0 0-4,0 0 4,0 0 18,0 0-29,0 0-12,0 0 19,0 0-11,0-5 8,0 5 18,0 0-8,0 0 1,0 0-5,0 0 5,0 0-34,0 0 4,0 0-12,0 0-10,0 0-5,0 0 20,0 0-23,0 0-4,0 0 8,0 0-4,0 0 11,0 0-19,0 0 1,0 0-4,0 0 33,0 0-37,17 8-15,-17-8 41,5 2-33,-5-2 11,9 6 22,-5-5-37,0 2-4,-4-3 4,11 6-15,-6-3 22,2-2 1,0 3-38,-1-2 15,3 1-15,1 1 15,-1-1-19,2 0-7,1-1 8,0 1-8,2-2-12,-1 0-10,1 1 7,0 0 0,5-2 4,-2 0-8,0 0 19,4-2-18,-2 0 18,3 0-27,0-1 24,-2 1-20,1-1 5,2-1 6,-3 0-2,0 0-5,-1-2 15,0 0-22,-1 3 15,0-3 11,-2 1 7,1-1-40,-4 1 10,1 0-25,-1 0 10,-3 1 20,-1 0-16,-1-1-3,1 2 37,-3-2-8,1 0-40,0 3-27,-3-3 16,1 3-12,0-3-18,-5 5 10,9-5-17,-7 2-20,-2 3-25,8-5 7,-7 2-30,-1 3-41,6-4-33,-6 4-42,4-2-18,-4 2-7,0 0-82,0 0 111,0 0-29,0 0-60,0 0-34,0 0-226,0 0-321,0 0 142,0 0 37</inkml:trace>
  <inkml:trace contextRef="#ctx0" brushRef="#br0" timeOffset="300765.432">8292 11318 364,'0'0'332,"10"-3"-42,-10 3-7,5-2-26,-5 2-11,8-5 7,-3 3-19,-2-3 5,4 4-27,-1-6-15,1 3-48,1 0-15,1-2 4,-2-1-49,1 0 16,5-3-20,-3 1 1,0 1-27,2-4-21,0 0 10,-1 3-37,-1-4-41,0 1-7,4-4-7,-1 0-12,-3 4 11,-1-2-29,0 0 10,0 2 5,0-1 25,-2 2-33,1 1 8,-4 0 25,3 1 8,-3 3 15,-1-1-8,1 0 12,-1 2 22,0-2-4,-2 3 26,2-2-3,-1 2-27,-2 4-3,2-5 37,-2 5-26,3-6 26,-3 6-12,0 0 27,0 0-11,0-5 7,0 5 26,0 0-22,0 0 26,0 0-30,0 0 11,0 0 16,-4 19-12,3-14 7,-1 0 15,-1 0 8,2 3 4,-1-1-16,-1 3 1,2 0-4,-2 0-4,2 1 38,-2 0-27,1 1 19,-3 4-26,4 0 7,-1 0-7,-1 0 7,1 3 8,-1-2-37,1 1 18,-1 0 26,2-1-18,-2 3-23,0-2 34,0 1 26,-1-1-26,2 0-4,-2-1 0,3 1-8,-3-3 1,3 0-4,-2 2-34,1-4 12,-1-2 7,2 0 7,0 0-14,-2-2-4,1-1 7,2-1-37,-2-1-3,0 1-16,1-1-44,1 0-12,0-6-33,-4 6-70,4-6-72,0 6-47,0-6-98,0 0-78,0 0-29,0 0-42,0 0-446,0 0 74,0 0 108,0 0 30,0 0 119</inkml:trace>
  <inkml:trace contextRef="#ctx0" brushRef="#br0" timeOffset="303313.1223">8528 11097 7,'1'-4'253,"-1"4"-3,0 0 6,0 0-17,4-5-16,-4 5-3,1-5-4,-1 5-15,0 0 11,0 0 8,0 0-19,0 0 4,0 0-19,2-7-8,-2 7-14,0 0 30,0 0-34,0 0-4,0 0-7,0 0 8,0 0-12,0 0 19,0 0-42,0 0-14,0 0 19,0 0-30,-9 17-23,5-14 12,4-3 3,-4 8 23,2-5-41,-1 0-19,0 4-11,0-2 26,-1 2-19,-2 0-11,4-1 1,-3 0 14,1 3-22,1-1-4,-3 0 3,2-1-2,-3 4-16,2-2-8,0 0 38,0 0-52,-1-1 26,-1 4 15,1-3 7,1 1-41,-1-1 34,0 1-26,-1 0-19,1 0 41,2-1 11,-2 1-40,2-2 21,-2 1 8,0 1-41,2-1 27,-2-1-5,0 0-22,2 1 19,-2 0-27,1-1 1,-1 1 15,-1-1 25,3 0-25,-2 1 11,-1 0-19,3 0 7,-2-3 8,0 4-26,2-3 34,-2 0 25,0 1-29,1 0 11,-1-2-15,2 1-4,0-1 19,0 1 4,-2-2-12,2 2 34,1 0-22,-1 0 7,1-2 0,-1 2-23,0 0 5,1-2 3,-1 1 11,0 1-25,2-3 21,-2 1-18,2-2 19,-1 1 14,3-4-33,-4 9-11,3-6 0,-2 2-15,3-5-4,-3 5 0,3-5-25,-4 5 10,4-5-48,0 0 11,-4 4-86,4-4-55,0 0-49,-2 3-44,2-3-64,0 0-350,0 0-189,0 0 51,0 0 60,0 0 130</inkml:trace>
  <inkml:trace contextRef="#ctx0" brushRef="#br0" timeOffset="303761.4207">8393 11342 282,'9'-1'298,"-9"1"11,0 0-33,13 0-42,-13 0-3,0 0 0,13 0-48,-13 0-8,11 0 0,-11 0-60,11 1-7,-11-1 15,13-1-26,-13 1-23,10 0-48,-10 0-30,10-1-25,-10 1-94,0 0-15,10 0-59,-10 0-16,0 0-58,14 0-441,-14 0 53,0 0 86</inkml:trace>
  <inkml:trace contextRef="#ctx0" brushRef="#br0" timeOffset="308273.423">771 13511 201,'0'0'201,"0"0"11,-9 4-37,9-4 11,-5 3-11,5-3-7,-6 5 14,3-1-15,0 1 12,-1 0-37,0 1 3,1 1 22,0-1-25,-5 2-4,5 1-19,-1 1 11,-1-2 0,1 1-3,0 0-4,1 3-26,-4-1-4,3 0 41,1 1-41,-3 3-11,2-3-4,1 3-7,-2 1 7,2-1 0,-1 0 0,1 4-18,0-2 7,0 0-30,2 2 34,-1-2-26,1 2 14,1 1-11,0-4-14,-2 3 14,4-1-14,-1-1 14,1 1-3,-1 0-15,2 1 3,0-1 1,1-2-12,0 2 8,3 0-4,-3-2-19,2-1 23,1 1-11,3-2-42,-4 0 16,1-1 14,1-1-14,2 0 14,-1-2-14,-4-1 0,5 0 3,-1-1 19,-2-1-34,1-1 34,1 0-34,2-1 5,-1-2 25,-4 1-26,3-1-4,3-1 23,-2 1 0,1-3 11,0-2-19,3 1 4,-2-1 26,2 0-30,-3-1 0,2 0 8,-1-3-8,0 1 1,2 0-1,0-3 0,-1 1 19,1-2-15,-4 2 19,1-2-4,0 0-15,0 0 15,0-1 3,-3-1-29,1 0 22,-2 0-3,1-1-12,-2 2 8,1-2-1,-3-1-21,2 1 10,-3 0 27,1-2-12,0 2-18,-1-1 19,0-3-42,-2 3 38,1-3 3,-1 1-18,-1-4 15,0 6 3,0-2-22,3 0 12,-6 0-1,2 2 0,-1-4-7,-1 3 15,0-1-12,2 2-3,-3-1 7,0 1 27,1 0-23,-4-1-4,1 2 15,0 2-37,-2-2 4,4 2 26,-3 1 7,0-1-15,1 2 11,-4-3-18,2 1 8,-1 0-12,-2 2 22,1-3 8,0 3-19,-3 1-18,3-1 18,0 0-26,-2 1 27,2-1-16,1 3 4,-4-1 4,3 0-8,0 3 38,0-3-30,0 1 22,0 3-48,-1-2 40,2 1-10,-1 2-8,2-2 4,-1 3-8,9 0 8,-18 0-7,8 0-1,10 0 12,-16 2-27,6 0 8,3 0 19,0 0-20,-1 2 24,-2-1 6,2 2-17,2 1 6,0 1 34,-2 1-44,5 0 10,-4 4-7,1 0 23,2 0 25,1 3-55,3 1 3,-5 1-63,5 0 4,1 2-8,-1 1-55,4-1-27,-1 1-51,4 2-75,-4 0 44,5-2-103</inkml:trace>
  <inkml:trace contextRef="#ctx0" brushRef="#br0" timeOffset="308422.5139">755 13900 1936,'16'22'-726,"-4"-4"55</inkml:trace>
  <inkml:trace contextRef="#ctx0" brushRef="#br0" timeOffset="308896.8316">1531 13561 78,'0'0'327,"0"0"1,0 0-34,-1-5 4,1 5-23,0 0-51,0 0-12,0 0-3,0 0-5,0 0-36,0 0-1,0 0-18,0 0 19,0 0-30,0 0-19,-2 16 22,4-9-10,-4-2-12,2 3-30,0 0 15,0 4-7,0-2-11,2 1-4,-2 3 11,-2-2-49,2 2 20,0 0 18,0 0-23,0 1-3,-1-1 11,1 3-37,0 0 3,0-2 8,0 3 8,0-2-38,0 2 30,-2 0-11,1-1-27,-1-3 20,1 3 7,1-2-16,0-2-6,-5 1 18,5-2-11,-2 0 0,1 0 3,-2 0-14,3-3-19,-4 2-3,4-3-31,-2 2-10,-1-2-23,2 0-19,1-1-40,0 1-53,0-2-67,-4-1-7,4 2-22,0-2 18,0-5-67,0 7-476,0-7 63,0 0 59,0 0 75</inkml:trace>
  <inkml:trace contextRef="#ctx0" brushRef="#br0" timeOffset="309469.2132">1281 13699 74,'-2'-6'201,"2"6"37,0 0-3,0 0-19,-1-6-23,1 6-6,0 0 17,0 0-51,-4-3 29,4 3-18,0 0-15,0 0-30,0 0 12,0 0-12,0 0-30,0 0 23,7-9-45,-7 9 30,7-2-4,-7 2-19,7-5-14,-1 3 14,1-1-22,-2 1 4,4-4-26,1 5-15,-2-3-30,1 0 26,1-1 19,2 3 0,-2-3-38,2 0 38,0 2 22,1-1-56,1 0 45,-1 0-26,-2 2-7,2-1 3,-2 0-4,2-1 27,-2 2-8,1 0 0,-1 2-19,-3-1 31,2 1-20,0 0 1,0-2 29,-10 2-25,17 0-1,-10-2 8,3 2-12,-10 0 1,15 0 7,-6 2 8,-9-2-38,13-2 37,-5 2-29,2-1 37,-10 1-45,12 0-11,-4-1-7,-8 1 11,13-1-71,-13 1-82,15 0-55,-15 0-94,11-2 52,-11 2-174,9 0-362,-9 0 63,0 0 79</inkml:trace>
  <inkml:trace contextRef="#ctx0" brushRef="#br0" timeOffset="310810.0992">1777 13875 119,'0'0'242,"0"0"-34,0 0 8,9 1-15,-9-1-30,0 0 30,0 0-14,0 0-24,11-8-17,-7 5-16,-4 3-41,6-8 45,-1 5-33,0-1-8,1-3-22,-1 1-1,2-1 1,0-1-30,0 1 19,0-3-12,3 2 146,-4-1-60,4-4-19,-1 0 30,1 1-18,-1-2-30,3-4-4,0 2-15,-1-2 11,0 1-18,-1 0-8,2-2-22,-2 0 4,0 0-45,1 1 34,-2-1-64,-1 4 30,-1-1-19,-1 0 23,0 0-23,0 2 23,-2-1 7,-1 1-15,0 1-29,0 1 25,1 1 12,-1-2-15,-2 1 4,-1 0 18,2 2 0,-2 1-11,0-1 15,0 1-23,-2-1 5,2 1 25,-1 1-33,-1 0-8,1-1 38,-3 1-15,3 1 3,-2 2-14,-2-2-12,3 3 4,-4-3 30,3 1-49,-4 2 38,3 0 4,-3 2-23,1-2-4,6 4 4,-10-3 0,3 0 34,7 3-8,-11-1 4,11 1-11,-10 0 11,10 0-12,-14 1 35,14-1-20,-7 3-3,1 0 15,2-1-41,4-2 48,-10 7 0,6-3 4,2 0 11,2-4-18,-5 7-1,2-2 19,1 1 8,-1-1-1,2 1 16,0 1-15,-1 0 18,1 2-19,1-1 23,-2 3-37,2-2 33,-1 3-30,1 0 1,0 2 40,0-2-59,0 3 7,1-1 19,-1 1-34,2 2 8,-2 0 7,1 0-11,1 1 19,-1 0-19,0 1-22,1-1 11,-1 1 11,1 0 7,-1 0 8,2-1 23,0 1-46,-2 1 1,1-2-12,1 0 12,-2 1 0,3-3-1,-3 3-10,1-3 25,1 1-22,1-1-22,-4-1 48,1-1-40,1-1 14,1-1 4,-2 2-19,1-1 8,-1-2 22,0 1 22,1-1-14,2 0-23,-1-1-4,0 2-22,-3-3 4,4 0 11,-3 1 41,1-2-26,1 3-26,-1-4 7,0 0-3,-1 1 14,2 0-25,-1-2-20,-2 0 23,4 2 1,-3-2-24,2 0 5,-2-1 29,1-1-41,-1 1 4,-1-5 15,1 7-37,1-2 4,-2-5 6,1 5 5,-1-5 0,2 5-12,-2-5 19,1 5-26,-1-5-7,0 0 36,0 0 9,0 0-9,9 1 12,-9-1 19,0 0-8,0 0 37,13-4-25,-13 4-16,9-4-7,-4-1 15,0 3-8,1-5 4,1 4 8,0-2-4,-1-2 7,1 2-22,0-2 11,0-1 22,0 2 1,-1-2-27,-1 3 38,5-2-45,-6 0 29,2-3 16,-2 3-4,2-1 7,-1 1 12,0 0-49,-1-2 37,0 1-14,-1 0 14,0-1 4,0 0-7,0 2-16,-2 0 38,3-2-37,-4 2 11,1 0-15,1-1-4,-2 0 4,1 0 30,-1 1-52,-1-3 55,1 3 5,0-1-35,-2 0 34,2 2 12,-1-2-12,-3 2-15,3 0 16,-2 1-5,1 1-14,1-2 22,-3 2-34,-1-1 19,1 1 23,4 4-31,-7-5 16,-2 3-27,4-1 4,5 3-3,-14-3-16,7 3 5,-2-2-1,9 2-33,-14 0-8,14 0 4,-17 2-37,10 1-38,1 1-21,-2 0-64,1 0-19,1 1-48,2 2-49,-2-1-73,-2 1-128,5 0-383,0-1 104,2 0 53,1 0 122</inkml:trace>
  <inkml:trace contextRef="#ctx0" brushRef="#br0" timeOffset="311704.6963">2366 13771 48,'6'-3'164,"-2"-1"-27,0 2 61,1-3-34,-1 2-19,2-3-26,-1 3 41,1-1-37,-2-1 7,2-1 1,1 4-9,-3-4-32,4 0 3,-3 1 11,2 0 8,0 0-23,-2 0-14,4-2 14,-5 2-3,2 1-49,0-3 52,-2 2-22,1 2 11,-2-3 1,3 2 6,-3-1-21,0 1 3,1-2 11,-3 0-26,4 1 7,0 1 1,-4 0 11,1-1 3,1 1-18,-2-2 7,-1 6-25,3-9-12,-2 5 37,-1 4-33,3-9 7,-3 5 4,0 4 15,2-7-38,-2 7 27,-2-7-15,2 7-15,0-5 15,0 5-30,-1-7 37,1 7-15,-4-4-22,4 4 15,-5-5 11,5 5-19,-4-3 8,4 3 11,0 0-48,-11-3 18,11 3 16,0 0 6,-10 0-14,10 0-15,0 0 26,-14 4 11,10-2-23,-2 2-3,6-4 15,-9 5-33,5-1 10,-2 1 8,1-2 11,1 2 4,-1 0-4,0 2-11,3-3 34,-2 4-8,0-3 8,-2 4-16,2-1 31,0 0 6,1 0-6,0 0-19,0 1 18,2-1 19,-2 1-26,0 1-15,1-3 34,0 4 3,1-2-26,-1 1-18,-2-2 25,4 3-3,0-2 0,0 1 4,-3 0-11,3 0 3,-1 0-30,1-1 34,-2 3-26,2-6 7,0 3-3,0 0-15,0-2 7,0 0 11,0 1-3,2-1 44,-1 0-55,2 1-1,-3-3 15,3-1-10,-2 2-16,2-1 26,1 0-3,0-1-1,1 0 12,-1-2-4,0 1-18,-4-3-12,10 5 8,-2-5 33,-8 0-26,13 2-7,-6-4-4,-7 2-11,19-2-8,-9-1-3,1 0 10,-1-1-21,0-1 3,2 1-14,0 1-23,3-4 7,-2 2-15,0-2-14,1-1-41,-1 1-12,1 0-3,0-1-41,-2 1-11,0 0-45,-2 2 3,1 0-47,-1 1-5,0-1 8,-2 1-499,1-2 79,-1 4 10,2-4 90</inkml:trace>
  <inkml:trace contextRef="#ctx0" brushRef="#br0" timeOffset="312197.0202">3049 13395 242,'0'0'379,"0"0"-21,0 0-34,0 0 26,0 0-19,0 0-22,0 0-15,0 0-26,0 0-3,-2 18-38,2-13-19,-1 0-11,1 2-18,0 1 0,-3 2-12,2 1 1,-1 0-8,1-2-26,-3 3 19,4 1-64,-4-1 12,2 1-1,-1-1-18,-1 1 7,3-1-29,-1 2 26,-1-1 7,-1 3-41,3-4 22,-2 3-18,-3-3-15,2 2-7,1-1 59,-1-1-52,1 0 3,-1-2-6,1 2-16,-1-3-11,1 1-26,0-2-22,0 3-15,2-6-56,-2 1-22,1 1-27,1-2-10,0-1-12,-2 1-41,3-5-85,0 6-56,0-6-49,0 0 45,0 0-126,0 0-324,0 0 36,0 0 50,0 0 148</inkml:trace>
  <inkml:trace contextRef="#ctx0" brushRef="#br0" timeOffset="312681.342">2819 13393 63,'0'0'376,"-2"-4"-8,2 4-14,0 0-26,0 0-45,0 0-30,0-7 8,0 7-16,0 0-3,0 0-48,0 0 29,3-5-55,-3 5-1,0 0 34,0 0-55,11-2-42,-11 2 0,9 0 4,-9 0-19,13-2 5,-7 1-35,3-1 4,-9 2-7,13-2 30,-2 2-23,-1-1-3,-3 0 7,3 0-30,0 1 0,0-2-7,2 1 11,-3 0-11,1 1-8,1 0-7,-1-2 11,3 1-7,-1 1-1,-2 0-3,3-3-7,-3 3-27,0 0 15,2 0 38,-2 0-23,0 0-30,1 0 53,2 0-60,-3 0 11,1 0-19,-1 0-10,-1 0 6,1 0-58,-10 0-27,15 0-22,-6 0 3,-9 0-81,12 3-53,-4-2-25,-3 2-23,1 0-41,-6-3-439,8 5 78,-5-3 29,-3-2 90</inkml:trace>
  <inkml:trace contextRef="#ctx0" brushRef="#br0" timeOffset="313125.6371">3357 13490 126,'0'0'693,"0"0"29,0 0-41,0 0-29,0 0-1,0 0-85,0 0-37,0 0-60,0 0-59,6 1-27,-6-1-63,0 0 8,0 0-60,0 0-4,0 0-37,0 0-37,0 0-37,0 0-19,0 0-45,0 0-66,0 0-53,0 0-15,0 0-70,0 0-38,0 0-37,0 0-59,0 6-56,0-6-57,0 6-69,0-6-94,3 8-34,-3-8-428,1 7-14,-1-7 104,0 7 96,0-2 60</inkml:trace>
  <inkml:trace contextRef="#ctx0" brushRef="#br0" timeOffset="313458.8596">3319 13830 59,'0'0'614,"-2"7"-33,2-7-19,-1 4 12,1-4-72,0 0 5,-2 5-12,2-5-56,0 0-37,0 0 45,-1 6-123,1-6-15,0 0-30,0 0-37,0 0 0,0 0-48,0 6 29,0-6-122,0 0 14,0 0-40,0 0-38,0 0-33,0 0-42,0 0-40,0 0-48,0 0-34,0 0-38,0 0-100,0 0-74,0 0-119,0 0-347,0 0-227,0 0 97,0 0 112,0 0 66,0 0 79</inkml:trace>
  <inkml:trace contextRef="#ctx0" brushRef="#br0" timeOffset="315301.0836">4478 13205 223,'0'0'309,"0"0"-52,-2-3-15,2 3-19,0 0-18,0 0 0,0 0 22,0 0-30,0 0-22,0 0 4,0 0-4,0 0-11,0 0-19,0 0-22,0 0 11,-1 20-11,-2-17 7,3 4-3,0 0-16,-2 3-25,2-2-4,0 3 7,0 0-14,-2 2 14,2 0-29,0 2 3,-2 1 0,2 2-14,0 0 10,-1-1 4,2 1-7,-2 1 4,1 0 11,0 0-19,-3 0 7,3 1-3,0-1 0,-1-2 0,-1 2-4,2-1-11,-2-1 7,2-3-18,0 0-8,0-1 1,0 0-20,-2-2 9,1-1-35,-1 1 1,2-3-49,-1 1 1,1-1-31,-3-3-81,3 2-27,0 0-111,-3 0-41,2-3 59,1-4-547,-2 8 8,2-8 115,-1 4 119</inkml:trace>
  <inkml:trace contextRef="#ctx0" brushRef="#br0" timeOffset="316320.7598">4497 13300 256,'0'0'254,"1"-7"2,-1 7-17,0-7-1,2 4-18,-2 3-23,2-10-37,-2 8 41,0 2-33,2-10 29,0 5-37,-1 0 0,0 1-29,3-1 6,-4 5-6,5-8-12,-2 4 15,0-1-52,2 2 22,-2-3-30,0 2-14,0 0 29,-3 4-18,6-7 0,-2 4-19,-4 3 4,6-5 3,-2 3 8,-4 2-22,7-2 30,-7 2-8,7-3-15,-7 3 4,0 0-27,10 0 38,-10 0 12,0 0-12,12 3 0,-7-1-12,-1 3 27,0-3-30,1 2 8,-3-1 7,4 4-4,-2-1 1,-1 1-12,1 2 18,-1-2-6,0 3 25,-2 2-33,0-3 15,1 3-19,-2 1 15,0-3 18,0 1-88,-2 2 51,1-1-7,0 0-56,-2 0 23,2-2 36,-3 0-14,2 0-26,-1 0 7,-1-1 0,2 0 4,1-4-4,-3 2-11,3-1 4,-2-1-30,1 1 41,1-1 7,1-5-3,-3 7-15,3-7 10,-1 4-2,1-4-5,0 0 19,0 0-4,0 0-7,0 0-26,0 0 4,0 0-1,0 0 45,0 0-40,0 0-5,12-15 16,-8 10-23,2 2 15,-2-2-8,2 1 46,-1 0-38,0 0 11,3 0-19,-1-1-25,1 2 40,-1-1-18,2 1 26,0-1-4,0 1 12,2 1-12,-4 1-26,1 0 45,1 1-1,-9 0-17,18 1-1,-12 0 22,4 1-33,0 0 41,0 0 0,-1 3-7,1-2-16,-1 2 16,-2 0-4,1 2-12,-1-2 8,-1 2 8,0 0-1,-2 3 12,0-2 0,0 1-23,-1 2 19,-1-1-8,-1 1 8,-1 0-7,0 1 18,-1 0-11,-2 0-34,0 3 16,-2 0-1,0-1 4,0 1-22,-3-3 41,0 2-42,-2 1-3,2-3 4,-2-1 3,-4 0 1,4 1 3,0-3-22,-1 0 56,-1-1-27,1-1 27,1-1-12,0-1-10,0 1 6,2-3-6,-2 2-12,4-3 15,-1 0-18,-1-1 6,2 2-17,6-3 18,-12 2-4,6 0 4,6-2 26,-9 2-38,9-2 49,-7 1-44,7-1-1,0 0 27,-10 2-42,10-2-3,0 0 30,-8 2-42,8-2 23,0 0-26,0 0-15,0 0-18,0 0 7,-6 2-52,6-2-45,0 0-30,0 0-30,0 0-48,0 0-85,1 8-60,-1-8-45,0 0-413,8 5-179,-8-5 131,0 0 55,0 0 75,12 0 126</inkml:trace>
  <inkml:trace contextRef="#ctx0" brushRef="#br0" timeOffset="317876.7921">5211 13106 29,'0'0'119,"0"0"-7,0 0 7,0 0 12,0 0-20,0 0 49,0 0-37,3-5 34,-3 5 14,0 0-11,0 0-7,0 0 25,0 0-18,0 0 1,0 0 10,0 0-7,0 0 18,0 0-3,0 0-45,0 0 30,0 0-12,0 0-14,0 0 7,0 0 15,0 0-7,0 0-8,0 0-3,3 14-42,-3-14 4,1 8 19,-1-2-45,2-2 4,-2 3 8,0 0-31,0 0-3,4 1 30,-3 0-19,0 1-4,1 2 8,-2 0-12,1 0 20,1 2-5,-2-1-33,3 2-7,-2 0 29,1 0-7,-1 2-4,0-2-4,-1 3-14,2 0 7,-2-1 7,3 2-22,-3 0 0,1 0 23,-1-1-23,0 0-19,0-2 30,0 0-18,0-1 7,0 0 11,0-2-52,0 1 15,0-2 34,0 0-30,2-2 3,-4 1 15,2-3-25,0-1 6,2 1 12,-2-1-30,-2 1 27,4-2-1,-2 0-15,0-5-3,-2 8 21,4-4-17,-2-4 10,-2 6 34,2-6-37,0 7-15,0-7 14,0 0-21,2 7 40,-2-7-7,0 0-37,0 0 3,0 0 23,0 0-12,0 0-14,0 0 56,0 0-31,0 0-14,0 0-4,16-13-7,-13 9 3,0 0 15,-1-1-44,3-1 3,0 1 8,0 1-30,0-4 22,1 1-10,0 0 17,0-3-21,0 1 22,0-1-16,1 2-14,1-1 15,-1-3-33,1 0-23,2 2 41,-3-2-15,1 0-8,1 0 46,-3 0-90,4 0 0,-1-1 0,0 1 3,-1 0 38,3-1-44,-2 1 10,1-1 12,1 0-8,-1 1-23,-1-2 16,2 2-4,-1-1 168,0 1-20,-1 0-21,1 0 26,-1 1-12,0 0 1,0-1-16,-1 1 4,1-1-14,1 1-1,-3 0-7,0 1 7,-1 1 16,1 1 3,0-2 7,-3 1-37,2 2 16,-2 0 14,1-1 11,0 2 0,-1-1-19,-1 3 5,0-1 3,0-1 3,0 2 20,0 2 18,-3 2-8,4-8-14,-1 4 7,-3 4 30,4-8 7,-4 8-11,4-6-3,-4 3 14,0 3 11,4-4-3,-4 4-4,0 0 0,3-4 11,-3 4 0,0 0 19,0 0-19,0 0 34,0 0-8,0 0 23,0 0-15,0 0-1,0 0-25,0 0 29,0 0-7,0 0 15,0 0 0,3 15-34,-3-10-7,0 0 15,0 2-7,-1 0 14,2 1 22,-1 2-44,0-2 8,1 2 21,-1 1-40,0 0 37,2 1-52,-2 0 18,0-1 12,1 3-8,-1-2-22,2 0 7,-2 2-11,1-2 15,1 0-7,-2 2 0,0 0-12,2 0 34,-2 0-8,0-2-21,2 3 14,-2-1 18,1 3-44,2-5 34,-3 3-20,1 0 27,1-1-11,-2-1-4,0 0 37,0 0-37,2 1-18,-2 1-45,2-3-4,-2 0 0,1 0 0,-1-1 0,2 0 0,-2 1 0,1-2 0,-1 1 0,0-1 0,0-2 0,2 1 0,-2-1 0,0-1 0,0 0 0,3 0 0,-6-2 0,3 1 0,3-2 0,-3-4 0,0 9 0,0-4 0,0-5 0,1 5 0,-1-5 0,1 5 0,-1-5 0,0 0 0,0 0-127,0 0-193,0 0-15,0 0-138,13-10-164,-9 3 67,0 1-513,-1 0 122,0-1 23,1-1 138,-1-1 33,0 1 108</inkml:trace>
  <inkml:trace contextRef="#ctx0" brushRef="#br0" timeOffset="318945.5006">6086 13130 163,'3'-3'220,"-3"3"-15,3-5 0,-3 5-19,4-6 11,-1 3-29,-3 3-23,6-6-7,-3 3 10,2 0 9,-1-1-75,-4 4 26,10-5-41,-6 2 44,3 1 12,-1-1-41,-1 0 19,-5 3 3,12-2-7,-5-2 26,-7 4 14,11-2-25,-6 2 22,-5 0 11,0 0-40,15 2 44,-11 2-1,-4-4-14,9 5-3,-7-2 14,1 1-22,-1 2 0,-1 1 37,1 2-63,-2-1-12,0 1-3,-2-1-11,1 4-8,-1 0 8,-1-2 3,1 2-29,-1 0 11,-1 0 0,-2 2-12,-1-2-10,1 0 3,1 0 4,-1 1-4,0-4 4,-1 2-15,3-2-14,0-2 2,-1 0-6,0 0-16,3-2 16,-1 0 3,1 0-18,-1 0-5,-1 0-6,4-5 14,-3 4-26,3-4-3,0 0 7,0 0-15,0 0-4,0 0 12,0 0 18,0 0-8,0 0 5,0 0-19,8-14 18,-5 10 0,1 1-7,2-4 8,0 2 18,2 0-30,1 0 4,-2-2 26,-1 4-11,3-3 18,0 1-22,-2-1 4,0 5 0,0-5 7,3 4 8,-3-1 3,-1 1 1,1 1-1,-7 1 19,14-1-3,-14 1 10,13 0-11,-13 0 4,12 2 1,-5 0 6,-1 2-3,0 0 15,0 0-8,0 0 15,0 3-30,0-1 4,-1 2-3,2-1-20,-3 1 27,0 1 11,1 1-4,-1-2-18,1 3-4,-3-2 15,1 3-30,1-2-8,-2 2 16,-1 0 14,1-2-30,-4 0 23,2 2 15,-3-1-22,-1 0 7,1 1-19,-1-2 0,0-1 0,-2 1 16,-1 0-16,-1-1-11,-1 1 19,-1-1-12,1-1 1,0-1 3,-1 0-3,-1 0 10,2-2-10,-1 1 3,0-2 12,-2 1 3,2-2 33,0-1-29,3 2 8,-2-2 6,1 1-29,0-3 8,1 3 44,7-3-45,-11 2 8,11-2 23,-11 0-12,11 0-26,-10 0 41,10 0-34,0 0 8,-11 2 30,11-2-42,0 0 8,0 0 34,-11 0-71,11 0 26,0 0 26,0 0-41,0 0-15,-9 1 16,9-1-24,0 0-14,0 0-11,0 0-23,0 0-51,0 0-27,0 0-67,0 0-71,0 0-70,0 0 89,0 0-153,0 0-528,0 0 56,0 0 92,23 4 116,-23-4 64</inkml:trace>
  <inkml:trace contextRef="#ctx0" brushRef="#br0" timeOffset="320073.2481">7078 12942 282,'0'0'492,"0"0"-27,3-5-22,-3 5-26,0 0 12,0 0-53,0 0-30,0 0 15,0-6-52,0 6-26,0 0 15,0 0-75,0 0-3,0 0 7,0 0-22,0 0-23,0 0 8,0 0-22,-5 20-12,1-12-7,2 1-22,-1 0-5,0 2 24,-3 1-42,2 2 48,-2 3-21,1-1-31,-4 3 5,3-1 10,1 2-22,-4 1 34,1 1-23,0-2-30,2 2-3,-2 0 52,0 1-93,0 1 67,-2-2-42,1 2-21,2-2 3,-1 0-14,1 2-23,-3-4 0,3 1 0,-2-1 0,2-3 0,-1-1 0,1-3 0,1 1 0,0-2 0,-1-2 0,2-2 0,0 1 0,1 0 0,0-1 0,1-3 0,-1 2 0,-2-3 0,4 2 0,-1-4 0,-2 3 0,5-5 0,-5 2 0,5-2 0,-7 3 0,7-3 0,0 0-15,0 0-19,0 0-11,0 0 49,-14-8-56,14 8-4,-2-9 38,2 9-35,2-9-2,-1 2 21,0 0-25,2 1 3,1-4 11,0 0-33,1 1 29,-1-3-40,3-2-11,0 0 6,1 0 13,1-2-27,0-1 11,2-2 0,-3 1-7,2 0-8,1 0 38,-1-1-5,2 2 20,-1 0-19,-2 1-12,1 1 42,1 2-27,-1-1 16,-1 0 22,1 0-1,0 2-14,0 1 34,0 0-16,-1 0 4,-1-1 34,-1 3-37,0 0 10,0 2 23,-1 1-7,0-1 3,-1 0-3,1 1-8,-2 4 22,0-4 1,1 4 3,-5 2 19,7-4 10,-4 1-6,-3 3-12,7-2 57,-7 2-20,0 0 19,0 0-7,12 9 3,-9-4-21,-1 0 51,-1 1-41,1 1 23,-2 0 22,0 2-49,2 2 27,-2 0-45,0 1 11,0-1 34,0 2-45,-2 0 3,2-1 31,0 2-38,0 0 15,-2-1 19,2 4-12,-1-2 12,-1-1-22,1 4 32,1 0-32,0 0-1,-4 0 19,4-1 8,-2 1-31,2 1 9,-1-2-27,-1 2-4,2-2 8,-1 0 14,-1 0-44,2 1-7,-2 0-4,2-4 7,0-1 4,-1 1 30,1-2-15,0 0-52,-1-1 10,2-3-54,-2 0-50,1 2-44,0-2-74,-1-1-75,1 0-134,0 1-45,-3-2-614,2-4 38,1-2 96,-3 6 100,3-6 172,0 0-15</inkml:trace>
  <inkml:trace contextRef="#ctx0" brushRef="#br0" timeOffset="320497.5307">6900 13395 96,'0'0'559,"1"-6"-12,-1 6-14,0 0-31,0 0-55,0 0-19,0 0-37,2-5-41,-2 5 48,0 0-48,0 0-11,7-3-37,-7 3-19,7-1-34,-7 1 4,11 0-55,-11 0-20,16-1 23,-7-1-44,3 0 7,-1 0-49,3 1-7,-1-3-19,1 2-10,-1-1-27,0 1-49,1-1-6,-1 0-35,-1 3-58,0-2-83,-1 0-104,-4 1-130,1-1-27,-8 2-137,8 3-491,-8-3 25,0 0 179,0 7 12,0-7 137,-10 5 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8:44:17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 6510 22,'0'0'100,"-1"-7"38,1 7-15,0 0-8,0 0-25,0 0 25,0 0-33,0 0 0,0 0 4,0 0-27,0 0 16,0 0-34,0 0 3,0 0 46,0 0-8,0 0-38,0 0-3,7 14 11,-7-14 8,5 7-4,-4-4-12,1 2-14,1 0-4,1 0 56,-1 2-78,2-2 29,-1 2-14,1 2 7,1-4 8,0 3-23,-2-1 7,2 2 150,-1-1-38,2 1 8,0-1-23,-1 3 5,1-1-39,3 2 9,-3-1-8,0 3 3,-1-2 1,4 2 0,-5-2-19,2 1 18,1 1-14,0 0-8,-3-1-3,2 3-19,1-3 33,-1 2-14,-2-1-1,1 1-10,0-1 14,-1 0-11,1 1-18,1-2 3,-4 1 0,4-2-7,-6 1 4,2-5 14,3 3-44,-6-2 11,6 3-49,-5-5 23,2 0-60,-2-1 23,3 2-49,-2-2-52,1-1-97,-2 2-40,2-4-571,-3-3 60,1 5 68,-1-5 47</inkml:trace>
  <inkml:trace contextRef="#ctx0" brushRef="#br0" timeOffset="588.3914">2246 6466 163,'0'0'186,"0"0"-25,0 0-24,0 0-18,0 0-3,-15 8-4,10-5-16,2 1 12,-1 1-7,0 0-19,0 2 29,-2-1-51,2 1 3,-3 2-7,1 0-19,-2 2 16,-1 0-9,2-1-29,0 3 11,-4-1 4,2 1 7,1-1-14,-3 1-20,2-1 42,-1 2-30,-1 1-11,1-1 25,0 3 35,-4-2-35,4 3 5,-4-2 29,2 1-37,1-1 23,-1 2-20,0-3 27,0 1 4,2-2-30,-3 1 3,5-1 8,-2-1 15,1-1 4,-2 2-23,2-1 4,1 0 7,1-2-14,-3 1-8,1 0-4,0 0 23,2 0-23,-2-2 0,-1 2-29,3-3-8,-1 2 23,2-2 10,0-1-7,2 0-29,-2 0-16,1-3-18,1 0-34,1 2-25,0-1-49,0-3-202,-1 1-393,4-4 62,0 0 38</inkml:trace>
  <inkml:trace contextRef="#ctx0" brushRef="#br0" timeOffset="1573.045">2618 6534 22,'0'0'74,"-3"6"12,3-6 3,-8 6-25,5-3-12,-1 2 33,-1 0-47,1-1 14,0 3 33,-3-2 23,3-1-70,-2 3 92,3-1 34,-4 2-23,0-1-25,0-1 3,1 2-30,0-2-7,-1 2-4,3-2-3,-4 1 3,5-2-15,-4 0-26,2 2 23,1-2-4,-3 1-8,3 0-7,-1-1 0,0-1 4,0 2-19,0 0 18,-1 0-14,2-2 4,-1 0-12,2 2 4,-1-1-7,-1-2 22,1 1-19,0 1-11,0-2 19,1 3 0,0-3 3,0 2 12,3-5-19,-7 5 4,6-1-8,1-4 15,-5 5-3,1-2-8,4-3 4,-2 4-23,2-4 34,0 0-7,-3 7-19,3-7 14,0 5-6,0-5 18,0 0 7,3 6-7,-3-6-4,6 3-11,-6-3 26,9 1-25,-3 2-16,-6-3 7,11 1-3,-3 1 26,-8-2-15,16 2-18,-6 0 21,-2-1-2,4 0-13,-1 1 9,0-1-12,1-1 4,2 2-4,-3 1 4,3-3 3,-3 4-6,1-2-24,3 0 31,-2-1-8,0 4-11,2-3 4,-1 1 26,1 0-15,1 1-4,-1-1 15,-1 0-19,0-1-25,1 2 48,0-2-8,1 1-7,-3 0 11,3-1-34,-2 1 16,-2 0-23,1-2 4,-1-1 3,-3 3-7,0-2-40,-2 1-16,-1-1-59,3 0 33,-9-1-41,12 4 11,-9-2-25,-3-2-128,3 3-408,-3-3-102,0 0 76</inkml:trace>
  <inkml:trace contextRef="#ctx0" brushRef="#br0" timeOffset="2312.5365">3152 6463 219,'0'0'294,"0"0"8,0 0-71,-17 9 37,14-5-37,0 1 7,1 0-30,0 1-18,1 1-22,1-3-16,-3 4-10,2-2-15,1 2-23,0-1-4,0-1-7,1 2-29,2-2 10,-3 1-29,3 1-19,2 0-4,-2-2 4,3 0-37,-2 2-19,3-3-11,0-1-7,0 3 7,0-5 4,2 4-8,-1-4-44,-1-1 25,2 1 24,-1 0-20,1-2 0,1 0 23,0-2 4,-10 2-38,18 0 26,-10-2 34,3 0-11,-1-2 18,-1 0 15,1 1 11,-2-2 12,1 0 11,-2-2-34,3 1 41,-3 1 8,0-2-16,-1 1 12,2-1 19,-2-1-23,-2 1-15,2-1 4,-1 2 22,-2-1-29,2-1 48,-1-1-15,0 1-23,-3 1 8,1 0 4,-1-1 15,-1 1-15,1 1-30,-2 0 11,1-2-18,-1 0 7,-1 3-8,-1-1-40,0-1 37,-2 3 7,2-1-11,-1-1-7,-3 0 0,1 3-8,-1-1 8,-1 1 0,2 0-8,-4 0-4,2 2 46,-2 0-42,1-1 4,-2 2 7,1 0-18,0 3-4,-1 0 23,1 1-27,0-1-11,-5 3-48,7 0-45,-2 1-63,1 1-100,-4 0-243,9 0-298,-2-1 79,-1 0 52</inkml:trace>
  <inkml:trace contextRef="#ctx0" brushRef="#br0" timeOffset="2804.8629">3483 6717 122,'4'11'127,"-2"1"-4,-1-2 11,0-1 15,-1 3-41,3-2 3,-3 0-17,0 2 2,0-3 9,-3 1-5,2 0-44,-2-1 30,2-1 10,-5 2-58,0-3 10,0 2 8,1-1 3,-3-1 116,0 2 12,1-1-16,-1-3-4,-1 2 5,0-2-31,1 2 1,-1-2-38,0 0 4,2 0-4,0-1-18,-1 0 7,0-1-26,3 1 4,0-1 7,5-3 0,-9 6-15,9-6-7,-6 4-30,3-2-15,3-2 12,0 0-38,-1 6-30,1-6-29,0 0-64,0 0-82,0 0-11,0 0-532,0 0-67,0 0 89,0 0 56</inkml:trace>
  <inkml:trace contextRef="#ctx0" brushRef="#br0" timeOffset="3392.2538">3791 6329 312,'0'0'395,"1"-5"-30,-1 5-60,2-5-7,-2 5-26,0 0-27,2-6-17,-2 6-16,0 0-45,0 0 27,5-2-27,-5 2 12,0 0 4,0 0-42,14 5-11,-14-5 12,10 6-45,-3-1 37,0 1-11,1 2-38,0-1 12,4 1 7,1 3-29,-5-1-1,4 3-40,-2-1 25,2 3-18,1 1 8,-3 1-12,4 2 8,-5-2-23,-2 1 4,4 2-7,-4 0 3,-1-1 4,-1 3 7,1 0-10,-2-3-5,-3 3 1,0-3-8,1 3 4,-4-1 15,1 0-30,0 2 0,-3 0-26,-2 0 11,1 2-19,-3-4-7,0 3-63,-2-2-26,-1 0-8,-1 0-29,-3 3-53,2-2-52,-4-3-15,-4 1-271,8-6-328,-3 2 44,1 0 131,0-3 41</inkml:trace>
  <inkml:trace contextRef="#ctx0" brushRef="#br0" timeOffset="4387.9132">1869 6382 78,'-6'-5'271,"6"5"-51,0 0 15,-5-3-31,5 3-10,0 0-11,-6-4 14,6 4-11,0 0-15,-6-4-29,6 4-12,0 0-18,-5-3 18,5 3 4,-6-2-26,6 2-4,0 0-14,-10-1 14,10 1-11,0 0-11,-14 3-15,8 0-11,6-3 22,-10 6 4,2-2-19,2 2 4,-1-2-4,0 4-25,-3-1 14,3 0 19,-1 3-27,-1 3 1,-2-2 7,1 4-22,1-2 18,-2 3-3,1 1 41,-2 0-42,3 4 5,-1-1 10,3 1-25,-4 4 22,2-3-4,1 6 26,-2 1-33,3 0 22,0 1-4,1 2-22,0-2 15,1 3 0,1-2-34,-1 5 34,4-5-12,-3 6-6,0-3-1,3 0-4,0 1-7,1-5 12,1 3-1,2 0-11,0-6 22,1 0-3,-1-2 7,2-1-15,1 1-25,0-4 6,0-4 1,1 0-23,-3-2 8,2-1-15,-1-1-27,1-2-36,0-3-53,1 1-7,-4-3-44,5 2-117,-2-7-51,-2 2-637,2-1 97,-6-2 41,8 2 115,-8-2 56</inkml:trace>
  <inkml:trace contextRef="#ctx0" brushRef="#br0" timeOffset="5780.8404">1777 6177 163,'0'0'298,"0"0"-30,0 0 19,0 0-34,0 0-30,0 0 16,-9 2-20,9-2 9,0 0-20,0 0-40,0 0 36,0 0-32,0 0 10,0 0-29,0 0 3,0 0-33,0 0 18,0 0 5,0 0-38,0 0 7,0 0 12,0 0-19,0 0-4,18 6 8,-18-6-8,8 1-22,-8-1-15,8 0 18,-8 0-10,10 2 7,-10-2-23,14 0-7,-7 3 12,-7-3-16,13 0 12,-3 0-19,-3 0-12,2 1 38,-9-1-26,18 0-11,-8 0 30,0-1-27,0 2 1,0-2-1,-10 1 23,18 0-37,-5 0-4,-2 0-4,2-3 41,0 3-26,0-2-7,2 1 10,-2 0-40,1 0 22,1-1-3,-4-1 7,4 2 11,-1 0-8,0-1-21,-2 2 25,1-2-3,-1 0-23,0 1 15,0-1 0,0 1 8,-2 0-19,0-1 26,1 1 11,-2 0-29,2-1 7,-1 2-12,-1-2-3,1 2 8,-1 0 3,1-3 0,-1 3 4,3 0 15,0-3-38,-2 2 8,3 0 23,-2-1-20,1 0-6,0 0 3,-1 1 3,0 0-3,1 0 0,-1-2 15,2 2 0,-2-2-19,3 2-7,-4-2 34,4 2 10,-3-2-25,2 3 10,3-2-7,-2-1-14,0 1-5,-1 0 49,2-1-26,1 1-15,-1 0 11,2-1 34,3 0-53,-3-1-7,0 2 30,0 0-7,0-2 7,4 1-8,-5-1 1,2 2 14,0-1-37,-1 0 19,3-1 7,-1 2-7,-1-1 7,3-1 19,-2 2-49,2-1 19,-1-1 15,-1 3 7,2-2-44,-1 1 37,-1-1-4,0-1 0,1 1-3,-3 1 14,1 1 15,1-1-15,-5-2-3,3 1 18,-2 1 4,0 0-11,-1 0-11,0-1-16,-2 2 9,1-2 2,1 2 1,-3-2 56,3 1-60,-2 2 41,-2-3-37,4 1-11,-7 1 11,0 0 22,2 0-18,-1-1-30,-8 2 40,13-2-17,-7 2 17,-6 0-25,11-3-11,-11 3 22,8 0-12,-8 0 5,0 0 3,9-2-30,-9 2 4,0 0 27,9 0-31,-9 0-26,0 0-18,6-3-30,-6 3-75,0 0-14,0 0-86,0 0-60,0 0-156,0 0-123,10 5-443,-10-5 86,0 0 82,3 3 167,-3-3 19</inkml:trace>
  <inkml:trace contextRef="#ctx0" brushRef="#br0" timeOffset="8772.8244">4341 6397 3,'0'0'71,"2"-5"22,-2 5-63,0 0 18,0 0 30,0 0 4,0 0-3,0 0-24,0 0 27,2-5 15,-2 5 0,0 0-4,0 0 52,0 0-70,0 0 10,0 0-21,0 0 6,0 0 27,0 0 7,1-5-29,-1 5 14,0 0-7,0 0-26,0 0 3,0 0 27,0 0-34,0 0 12,0-6-16,0 6 4,0 0-33,0 0 14,0 0-3,0 0 22,0 0 4,0 0 26,0 0-78,0 0 33,0 0 4,0 0-15,0 0 15,0 0-11,13 14-1,-12-12 27,2 3-19,-1 0 19,0 2-18,0 0-9,2 2 27,0-2-7,-1 1 3,1 2 4,-1-1 11,3 1-23,-2 0-3,3 2 30,-3-3-23,2 4 19,1-1 19,-1 0-38,1 2 8,1-4 4,-2 4 11,0-1-1,1 0-6,0 1-12,0-2 7,-2 1 34,1 0-37,0-1-11,2 2 40,-5-3-25,1 1-26,2-3 10,-3 3 1,1-2-4,-2 0 18,3 1-36,-2-1-16,0-2 16,-2 1-1,2-2 4,0 3 15,-2-5-30,2 3 15,-1-2-11,0 1 19,-2-2-23,3 0-4,-1 1 1,0-1 3,0-1 15,-2-4-15,1 9-4,2-6 8,-2 1 4,-1-4-12,3 6 1,-3-6-1,2 4-7,-2-4 15,1 6 0,-1-6-4,3 5-11,-3-5 8,1 4 14,-1-4-29,2 5-1,-2-5 4,3 7 4,-3-7-3,1 5 3,-1-5 11,2 7-15,-2-7 0,0 0-10,4 5 10,-4-5 19,0 0-30,2 5-7,-2-5 10,0 0 12,0 0-11,5 4 7,-5-4 8,0 0 0,0 0-12,0 0 12,0 0 7,2 5 1,-2-5 6,0 0-3,0 0 0,0 0 18,0 0-7,0 0 8,0 0-15,0 0 14,0 0-22,15-6 0,-15 6 19,5-7-26,-1 3 26,1-1 0,-2 1-42,0-1 5,2-2 29,-1 2-7,1-2 11,1-1-15,-1 1-11,0 0 8,1-2-4,0 2-12,1-2 8,-2-1 15,1-1 4,1 3-23,0-4-11,2 1 15,-1-2-22,1 1 7,0-2 7,1 1 46,-1-2-57,1 2 11,1 0-10,-1-1-8,1 0 0,-1 1 18,1-1 5,1 2-16,-1-3 8,-1 1-12,3 1 9,-3-1-1,-2 2-19,3 1 8,-1 0 22,-2 1-18,0-1 11,0 1 22,0 3-33,-1 1 22,-2-1-15,2 0 15,-3 2 0,2-1 4,0 0 3,-5 4 8,2-3 3,0 2 5,-3 3 40,7-6-52,-7 6 4,4-6 15,-1 4-23,-3 2 5,3-6 43,-3 6-40,4-4 4,-4 4-4,0 0 0,4-5 0,-4 5 18,3-4 16,-3 4-38,0 0-4,0 0 8,6-3 4,-6 3-4,0 0 3,4-3-7,-4 3 19,0 0-30,3-6 34,-3 6-34,0 0-4,3-3 8,-3 3 14,0 0-18,5-6 23,-5 6-27,5-4 0,-5 4 12,4-4-31,-4 4 20,5-5 14,-2 2-11,-3 3-11,6-5 25,-2 1-28,2 2-1,-6 2 15,6-3-26,-6 3 18,5-5-18,-1 2 33,-4 3 5,5-4-35,-5 4 23,0 0-29,5-3-1,-5 3 4,0 0-23,5-4-3,-5 4 0,0 0 4,0 0-45,0 0-12,0 0 12,0 0-52,0 0-52,0 0-45,0 0-71,0 0 23,0 0-239,0 0-380,-12 11 68,12-11 104,-7 6 70</inkml:trace>
  <inkml:trace contextRef="#ctx0" brushRef="#br0" timeOffset="9720.4532">5448 6118 85,'0'0'197,"-4"6"1,4-6-38,-3 4 26,3-4-22,-3 3 0,3-3-23,0 0-3,-7 6 26,7-6-19,-1 4-15,1-4 4,-4 4-22,4-4 33,-1 6-14,1-6 6,-5 8-29,4-5 15,-1 1 4,2-4 7,-5 8-8,3-3-25,-1 1 11,-1 0-38,2 1 23,-1-2-15,0 3 15,-1 1-30,2 0 33,-2 0-3,1 2-19,-1 1-3,-3 0 21,4 1-3,-1 2 0,-1 1 15,1 1-3,0-1-35,0 1 12,-2 0 0,2 1-11,0 0-4,-1 0-4,1 1 1,1-2 3,-1 2 3,-2 3-21,4-3 48,-1 1-34,0 4-4,-1-5 23,2 1-7,-1 1-23,2-1-11,-1 4 7,0-4-10,2 2 10,-2 1-3,2-1 85,-1-1-78,1-1 8,1-2 25,1 3-29,0-2 7,1-1 23,2 0-30,-3 0 0,4 0-8,-2-1 41,3-2-55,-1 2-4,0-3 3,1 0 19,-1 0-48,0-2 11,0-2-19,0 1-14,0-1-68,-2-2 0,3 0-63,-3 1-40,0-1-87,1 0-93,2-3-103,-2 1-459,1 0-86,0-4 94,-1 0 115,1-1 60,-6-1 74</inkml:trace>
  <inkml:trace contextRef="#ctx0" brushRef="#br0" timeOffset="10263.8169">5764 6270 160,'0'0'283,"0"0"-19,0 0 4,21 8-48,-15-5 25,-1 1-3,2 1-26,2 0-15,-1 1-22,2 2 18,1 0-22,1 2 0,0-1-18,3 4 18,-1-1-45,3 3 26,-2 0-55,1 0-15,1 2-1,-3-2-33,3 4 19,-2-2 4,-1 0-5,-1 2-10,1-2 22,0 1-56,-1 0 26,0-2 11,-3 2-29,-1-3-27,0-1 12,-2 0-15,0-1-38,0-1-48,-3 0 4,1-2-45,-5 2-82,4-2-40,-3-2-31,-1 0-7,0-1-465,2 0 18,-4-3 56,2-4 41</inkml:trace>
  <inkml:trace contextRef="#ctx0" brushRef="#br0" timeOffset="10752.1411">6247 6304 335,'0'0'320,"0"0"-22,0 0-30,0 0 3,0 0-66,0 0 30,0 0-30,0 0-12,-4-5 1,4 5 7,0 0-30,0 0-29,0 0 3,0 0-33,0 0 3,-21 8 4,16-4 0,0 0 0,0 1 1,0-1-5,-4 5 4,2-1 8,0 0-12,-3 4-22,-1 1 30,-3 3-11,1 0-12,0 2 12,-2 3-12,-2 3-14,-1-3 7,0 1-11,0 0-7,0-2 6,1 1-14,0-1 15,0 1-37,2-2 26,0-4 3,0 3-18,0-2-4,3-1-15,1-3-10,1 1-20,-1-4 8,0 1-67,3 1-12,-1-4-32,1 1-87,2 0-63,1-2-118,-1-3-117,3-1-409,-2 1 45,5-3 41,-5 4 19,5-4 137</inkml:trace>
  <inkml:trace contextRef="#ctx0" brushRef="#br0" timeOffset="11700.7684">6784 6377 119,'0'0'301,"0"0"-7,0 0-7,0 0 7,0 0-44,0 0-42,0 0 49,0 0-52,-12 10-26,12-10 3,-9 4 4,5-1-15,4-3-14,-10 5 3,4-2-34,-2-1-21,-1 3 10,0-3-18,0 3-11,-1-1 7,-1 1-4,0 1-26,0-1 8,-2 1 15,-1 2-16,2-1-36,-1-2 55,2 0-40,-2 2 14,2-2 0,1 1-14,-1-3-20,-1 2 20,3-2-27,1 1 34,-2-1-49,3 0 31,1-1-16,2 2 15,-3-1 4,2-1-15,5-2 15,-9 3-4,9-3 19,-7 5-22,7-5-1,-8 4 12,8-4-38,-5 3 16,5-3 21,0 0-21,-7 2-23,7-2 37,0 0 8,0 0-16,0 0-6,-4 4-5,4-4 1,0 0 15,0 0 40,0 0-14,13 7-16,-6-5-21,-7-2-8,13 2 25,-5 0 35,3 0-4,1 1-38,0 0 12,4-2 7,-2 0-15,3 3 4,1-1 30,1 0-34,2 0 15,-1 1-18,-2 0-1,0 1-7,0 0-3,0 0 18,-2 0-8,0 0-11,-4-1 1,5 1-1,-7-1-14,2 0 3,-2-1 0,-3-1-4,0 2 27,1-2-71,-2-1 63,0 1-63,0 0-19,-6-2 0,8 2-52,-8-2-26,0 0-90,9 3-40,-9-3-41,4 3-123,-4-3-231,0 0-339,0 0 78,0 0 153,0 0 19,0 0 100</inkml:trace>
  <inkml:trace contextRef="#ctx0" brushRef="#br0" timeOffset="12656.4028">7291 6348 215,'0'0'447,"-3"-7"-26,3 7-38,0 0 23,0-6-48,0 6-16,0 0-10,1-7-27,-1 7-30,2-4-14,-2 4-26,4-7-23,-2 3-19,0 0-21,-2 4 40,8-8-78,-4 4-15,1-1-15,0 0-14,2 0 10,0-2-10,0 3 6,2-1-25,-1-2-4,1 1-4,-1 2-7,3-3 19,-2 3-16,-2 0 27,3-1-38,-4 1-7,3-1 34,-1 2-38,0 1 8,-1-1 7,0 1-15,-1 0-22,0 0 18,2 0-18,-8 2-15,11-1 23,-11 1 3,11-3 3,-11 3-2,0 0-5,13 3 26,-13-3-18,9 1-34,-6 2 45,0 1-11,-3-4-4,2 7 30,1-3-15,-3 3 0,-3-2-22,3 2 10,-5 1-6,0 2 10,1-2-22,-2 0 19,1 3-8,-5 0-14,1 1 25,1 1-14,-3 1 37,-1 0-15,1 2-34,-2 0 1,0 1 10,1 0-14,-1-1 26,0 1-41,-1 0 18,3 1-11,-2-2 8,2 1-4,-1-2 4,2 0 7,0-1 0,2-1-7,0 0-23,-1 0 12,4 0 18,-2 0-18,0-3 18,2 2 4,1-3-41,0 1-4,1 0 4,2 0 11,-1 0-11,1-1-23,1-2-14,0 1 7,1-1 15,1 1-22,-1-2 7,2 1-22,1-2-11,-2 0 36,3 1-28,1-1-1,1-3 0,-1 3 15,1-4 7,1 2 4,-2-1-11,0 0 11,2-1 19,-8-1 0,15-1 7,-6 1 4,-9 0-7,13-2 25,-5-2-18,-1 3 22,-1-3-7,1 1 30,0-2-12,0 0 4,0 1 4,-1-3-26,0 0 4,-1 3 10,1-4-21,-3 2 18,2-2 41,-1 1-37,-1-1 29,0 1-11,-1-2 4,-1 2-7,2-2 11,-3 2-4,0-2-19,-3 3 31,0-6-9,0 3-6,-1 1-8,0-2 11,-3-2-23,-2 3 12,1-1-15,-2 0 11,-3 1-3,3-1-45,-3 3-8,1-3 8,-1 4-79,1-2-25,0 3-23,2 0-7,-1 0-49,4 2-70,0 2-31,1-2-136,0 0-430,-1 1-21,7 2 130,-4-5 48,4 5 60</inkml:trace>
  <inkml:trace contextRef="#ctx0" brushRef="#br0" timeOffset="13248.799">7790 6050 44,'3'-4'410,"-1"0"-16,-2 4-36,4-4-16,-4 4-18,0 0-18,5-3-12,-5 3-8,0 0-29,4-4-4,-4 4-14,5-3-34,-5 3-8,0 0-4,0 0-6,10-1-16,-10 1 22,0 0-36,14 2 22,-10 2-42,-4-4 23,13 3 1,-6 2-27,1-3-12,1 4 20,-1-2-30,2 3 10,0 0-40,0 0 11,3 1-22,-2 0 48,-1 1-52,2 2 0,0 0 23,-2 0-8,2 2 0,0 1-30,0 1-4,0-1 19,2 2-26,-3 0 26,-1 2 8,3 0-35,-5 0-17,2-1 10,0 1-3,-3 2-22,0 1 25,-1-1-11,-2-2 1,2 2-8,-5 0-23,0-3 45,-1 4-18,0-1-8,-1 1 41,-3 1-37,0 2-4,-2 1-7,-1-2 11,-2 0 30,0 3-4,-4 1-41,-1-1 48,0-1-63,-4-1-11,3 1 11,-3-3-59,1-1-38,-1 0 26,3-2-66,0-1-42,-1-3-52,2 1-92,0-1-83,-4-1-149,5-2-562,2-2 94,1-3 129,3 1 94,-5-4 81,7-1 75</inkml:trace>
  <inkml:trace contextRef="#ctx0" brushRef="#br0" timeOffset="13936.2523">8558 6474 338,'0'0'384,"0"0"-19,0 0-38,0 0-14,-5 3 11,5-3-30,0 0-26,0 0-26,0 0-4,0 0-14,0 0-16,24 1-21,-24-1-9,13 1-21,-5-1-16,1 2-7,1 0 8,0-2-38,3 0-7,-2 1-15,-1 0 7,3-1-15,2 1-18,-4 1 4,3 0-4,-2-1-15,1 1 0,0 0-15,-1-1-8,3 2 23,-3-2-41,2 2-4,-4-3-29,3 3-27,-4-2-25,1 0-34,-3 1-60,2-2-52,-9 0-82,14 1-48,-14-1-67,11-1-451,-11 1 120,0 0-4,10 0 152</inkml:trace>
  <inkml:trace contextRef="#ctx0" brushRef="#br0" timeOffset="14320.5078">8457 6668 29,'-1'6'361,"1"-6"-7,0 0-19,0 0-3,0 0-31,0 0 12,0 0-38,7 5 49,-7-5-85,8 0 32,-8 0 1,12 3-48,-7-1-27,4-2 15,-9 0-37,20 0-22,-10 0 11,4-2-60,-2 2 15,4 0 11,-2 0-25,1 0-27,1 0 11,1 0-74,-1 0-41,1-3-37,-2 3-27,2 0-74,-1-2-163,1 1-19,-1 1-604,0-1 71,1 1 64,-4-3 104,1 1 56</inkml:trace>
  <inkml:trace contextRef="#ctx0" brushRef="#br0" timeOffset="15424.2402">9254 6424 171,'0'0'376,"0"0"-19,0 0 4,0 0-14,0 0-1,0 0-26,-13 11-11,12-8 26,1-3-89,-4 7 18,2-1 1,1 0 6,-2-1-51,-1 0 11,3 2-60,-2 2 19,0-2 11,0 2-15,0 0-14,0 3 10,1-3-41,0 3 1,-1-1-4,0 0-30,-1 1 0,2-1 11,-1 0-26,0 1-11,1 0-4,1 0-7,0 0-19,1-1 15,-2-2-26,2 3-19,0-2 49,0 0-23,0-1 4,2-2 8,-2 3-19,1-4 30,2 1-12,-2 0-22,2 0 1,0 0 3,2-2-41,-2 2 41,3-2-12,0 0-14,1 0 41,1-1-41,-1 0-26,2-1 41,-1 0-15,2-2-23,0 0-7,0-1 34,0 0-27,0 0 5,0 0 10,3 0 15,-1-1-10,-2 1 2,1-3-10,1 2 0,-1-1 15,0 0 3,1-1-7,-3 1-34,3 0 75,-2-1-75,1-1 31,-3 1 17,3-2-32,-1 2-5,0-4 27,-1 5-27,1-5-10,-2 2 29,1 0-15,-1-2 0,2 2 16,-3 0-38,0-2 37,3 1-11,-3-1 15,-1 1-12,2 0 5,1-1-1,-4 2 27,3-4-31,-4 4 35,2 0 3,-1-2-41,2 0 0,0-1 48,-2 3-7,0-4-41,1 2 30,-1-1-15,1 3-26,0-4 40,-2 2-14,0-2-15,1 3 8,-1-2 21,-2 1-43,1-2 17,2 1-3,-4 1-7,5-1 11,-5 0 7,2 1-11,-3-1 30,3 0-8,0-1-18,-1 1-16,0 1-14,-1-1 38,-1 2-24,0-4-17,0 3 84,0-1-43,0 1-16,-1-1 8,-1 1-19,0-1 0,2 1 19,-2-1-27,-2 3-22,4-3 49,-1 1-4,-2 1-26,-3-2 15,2 1-8,-1 2 31,-1-3-12,0 1 14,2 1-40,-2-1 4,0 1-11,0 1 36,-1 0-25,2 1-4,-1 1 11,0-2 0,-2 1 4,1 1 7,1-1-29,-1 3 3,0-2 37,7 3-44,-15-3 7,8 3 38,7 0-16,-19 0-3,11 0-4,-1 1 19,-2 2-38,1-1-3,0 0 22,-1 1-18,0 1 10,1-1 20,-1 2-31,0 0 16,-1 0-8,2-1 70,-1 3-40,-2-1-56,3 3 3,0-1-21,-1 0-23,-1 0 0,2 3-53,-2 2-25,2-1-23,-3 1-92,2 4-83,0-1-107,-2 3-619,2 0 93,2-3 120,-3 1 15,3-5 114,0 2 76</inkml:trace>
  <inkml:trace contextRef="#ctx0" brushRef="#br0" timeOffset="24556.3011">18753 6212 137,'0'0'216,"4"-4"-11,-4 4-11,0 0-49,0 0 22,3-4-3,-3 4 11,0 0-4,0 0-37,0 0 19,0 0-37,0 0 3,0 0-34,0 0 16,0 0 3,0 0-3,0 0-12,0 0 23,0 0-16,0 0-25,0 0 7,-26 7-22,22-5 41,-3 3-15,4 1-8,-4-1 16,1 0-34,0 3 29,-2-1-25,1 3-1,0-2 23,1 3-30,-2-1 4,1 3 11,1-1-7,-1 1-15,0 2 14,1-2-18,1 3-4,-1-2-7,0-1-4,3 1-33,-2 3 40,1-5-7,2 2-26,-1-1 41,1-1 4,-1 1-23,3-1 15,-5-1-37,5 3 0,-1-5 34,0 2-15,1 1-19,-3 0-23,3-4 8,0 1 15,3 1-18,-2-1-1,-1-2 0,3 1 16,-2-3-31,1 2 38,1-1-15,-1 0-19,1-4 26,-1 2-11,3 0-3,0-1 14,-5-3-26,10 4 8,-3-4 29,-7 0-25,15 2 29,-8-4-30,-7 2 34,14 0-22,-4 0-4,0 0 22,-1-2-22,3 0 14,-2 1 23,2-1-18,-1 1 7,0-2-26,2 2 18,-3-2-18,1 1 33,1-3-14,-1 3 25,0-3-7,0 2 11,-1-3 16,0 1-12,1 0 7,-1-1 19,0 2-30,0-3-18,0 0 11,0 1 11,-1-2-19,1 0 15,1-2-26,1 1 12,-1 1 21,0-2-18,0 0 12,-1 1-12,-1-2-4,1 2 23,-1-1-12,2 1 30,-4 0-22,0 1 4,0 0 7,0-1-22,2 0 26,-2 1-11,-1-1 3,-1 2-7,3-3 4,-3 3 3,-1-1-11,2 0-11,-4 0 4,3 0-4,-1 1 0,0-1-3,-1-1-9,0-1 9,0 1 14,0 1-15,-1 0-3,0-1-12,-1 0-3,1 1 0,-1 0-8,1 0 19,-2 0 7,0 1 38,1-1-53,-1 1 8,0-2 15,-1 2-11,1 1-23,-2-1 26,1 0-22,-1 0-15,-1 2 41,1 0-37,-3-1 8,1 1-12,-3-1 18,0 4-21,0-4 29,-2 2-37,0 2 15,-1-2-4,0 1-11,-3 1 33,3 1 4,-1-1-37,0 1 4,-1-2 22,2 3-15,-1-1 15,0 1-4,0-3-3,1 3 14,0 0-18,-1 3-11,0-3-4,0 1 7,-1 3-3,-1 0-23,4 2-14,-6 1-20,2 2-14,0-1-44,0 2-76,1 4-51,-1-2-56,1 0-146,-3 5-483,2-3 52,-1 1 85,3 3 127,2-4 26</inkml:trace>
  <inkml:trace contextRef="#ctx0" brushRef="#br0" timeOffset="25503.93">19519 6174 294,'2'-3'409,"-2"3"-33,0 0-26,0 0-33,0 0-5,3-5-21,-3 5-72,0 0 16,0 0-23,0 0-29,0 0-23,0 0-11,0 0-15,0 0 7,0 0 16,0 0-38,0 15-4,0-10 30,0 2-3,0 0-45,0 3 18,0-2-7,1 6 11,-1-2-22,2 0-34,-2 3-7,0 0-4,0 3 12,0 2-20,0-2 27,3 2-38,-3 2 5,0-3 14,1 2-34,0 0 16,-1-1 3,2 0-14,-1-1 14,-1 1-4,2-2-29,-1-1 22,1-1-26,-1-3 26,0 1-26,1-1 26,-1-2 0,0-1-11,1 0-15,1-3-7,-2 1-1,1-1 27,-2 0-4,1-3 11,-1 3 0,1-3-19,-1-4 27,3 6 18,0-3-59,-3-3 14,0 0 0,7 3 8,-7-3 4,0 0-23,0 0 23,13-6-12,-13 6 31,8-6-42,-3 2 19,0 0 7,0 1-18,3-4 26,-2 0-30,1 2 29,0-2 16,0 0-34,0-3 4,3 3 15,0-2-45,-2 0 15,4-1 7,-2-1 1,1-1 7,0 1 7,1-2-22,-1 0-4,0 1 19,3-4 4,-3 2-15,2-1 10,-2 1-14,-1 1 19,4-3-30,-4 3-4,0 1 34,1-1-12,-2 2-18,0 1 7,-2-2 34,1 3-30,-1 1-7,-3-2 44,2 3-26,0-1 8,-1 1-1,-1 1 8,-1 0-26,0 1 34,0 1-38,0-1-3,0 1 14,-3 4 15,4-6-10,-3 2-1,-1 4-22,6-6 40,-6 6-14,3-4-7,-3 4-8,3-4 7,-3 4-33,0 0-19,4-4 4,-4 4-48,0 0-49,3-3-48,-3 3-63,0 0-75,0 0-93,0 0-198,0 0-390,0 0 71,0 0 96,0 0 119,0 0 45</inkml:trace>
  <inkml:trace contextRef="#ctx0" brushRef="#br0" timeOffset="26352.4933">20431 6224 409,'0'-4'421,"0"4"-41,0 0-27,0 0-29,0 0-15,0 0-4,0 0-14,0-7-23,0 7-7,0 0-12,0 0-44,0 0 22,0 0-15,0 0-29,-17 2-12,17-2-30,0 0-3,-16 5 4,10-1-8,-3 1-15,1 0-8,-1-1 5,-1 3-12,2 0-26,-3 1 19,1 0-26,0 2-23,0 0 49,1 3-30,-1-2 0,2 3-4,-3-2-7,4 3 0,-1-1 15,-1 3-30,0 0 7,4-1-33,-3-1 15,0 2-12,2 0 1,1 1-23,-1-2 27,2-1-5,-1 4 31,2-4-57,1 2 12,1-4-19,1 1 0,0 0 26,1-1-48,4-2-11,0 0 18,-1 0 11,2-2-3,-1-1-4,1 1 22,4-2 0,-2-2-33,1 0 7,2-2 30,-1 1-26,2-1 4,1-3 18,0 2-7,-2-4-7,2 0 29,-1 1 7,1 0-29,1-2 19,-1-1-34,-1 0 29,3-3-3,-2 2 4,1 0-8,0-4 45,1 4-48,-1-2-8,-1-1 11,2-1-7,-2-1 15,2 1-19,-2-1 15,1-2-15,0-1 11,-1 2-3,0 0 7,-2-2 0,2 2-4,-3 0 26,1-2-33,0 1 34,-1 2-12,-2-3-11,2 2 11,-1-1 15,-2 1 7,1 3-18,-2-3 8,0 3-23,-2-4 7,0 3 8,-1 0-30,0-1 45,1 0-19,-1 1-18,-3 1 10,1-3 5,-1 0-4,-1 1-4,-1 0 3,1-2 20,-4 2-27,2 0-11,-3 1 4,0-3 0,1 3 14,-4 0-14,1-1 4,-1 0-1,1 4-33,-5-4 30,1 5-15,2 1-26,-2-1-26,-1 2-12,-2-2-25,3 3-56,-1 0-68,0 2-32,-1 0-83,1 0-78,1 0-488,0 2-3,2 0 89,3-1 60,0 1 77</inkml:trace>
  <inkml:trace contextRef="#ctx0" brushRef="#br0" timeOffset="26831.8116">21145 6266 48,'0'0'480,"0"0"-48,0 0-22,0 0-19,0 0-23,0 0-14,0 0-41,0 0-8,0 0 23,8 2-53,-8-2-29,0 0 3,0 0-48,12 2-7,-12-2-12,11 1-33,-2-1-26,2 0 26,-11 0-45,17 2-7,-2-2 7,0 0-25,0 1-12,2 0-4,0-1-7,4 0-27,-1 3 12,1-3 4,-1 0-56,0 1-11,0 1-45,2-2-45,-6 1 0,-1-1-63,-1 1-48,-1 1-64,-3-2 38,0 1-49,-10-1-67,15 1-581,-12 0 56,-3-1 146,6 3 48,-6-3 44</inkml:trace>
  <inkml:trace contextRef="#ctx0" brushRef="#br0" timeOffset="27168.0357">21050 6476 130,'0'0'309,"-1"5"-52,1-5 7,0 0 19,0 0-15,0 0-15,6 5 4,-6-5 0,7 5-45,-7-5-3,11 2-19,-1 0-38,-2-1-18,4 2 0,0-2 8,1-1-38,2 3 12,2-3-31,-1 1-40,2 2-19,1-2 15,3 1-45,-1-1-55,1-1-57,0 1-44,0 0-52,0 1-64,-2 3-59,-3-5-450,-1 2 66,-1-2 68</inkml:trace>
  <inkml:trace contextRef="#ctx0" brushRef="#br0" timeOffset="28359.8262">22028 6290 134,'0'0'238,"-2"-5"-15,2 5 4,0 0-14,0 0-20,0 0-7,-1-6-26,1 6 19,0 0 0,0 0-12,0 0-33,0 0 4,0 0-11,0 0-19,0 0 3,-2-4 20,2 4-20,0 0-10,0 0 3,0 0-18,0 0-4,0 0-12,0 0 20,0 0-8,0 0-34,0 0 15,-5-4-3,5 4 0,0 0 7,0 0-8,0 0 4,0 0 1,0 0-8,-18 7 7,14-6-4,-2 2 8,0 2-14,-2 0-5,1 0-3,0 2 3,-3 0 8,0 1 0,0 0 0,0 1-8,-2 4-14,0-2 18,1 1-34,-2 3 16,2 0-12,-2 0 30,3 0-44,2-2 3,-2 3 34,1-3-27,2 3 5,2-3-1,-2-1-4,1 5-29,3-7 15,2 2-37,-1 1 29,1-2 11,2-1-55,1 2 26,-1-3 10,2-1-17,3 1-1,1 0 19,-2-2-27,2 0 31,2-2 11,1 1-30,-2-1 29,1 0 20,2-1-38,-1-2 0,0 1 26,1 0-30,0-1 12,-1-2 18,4 0 15,-4 2-26,0-2 49,3-2-31,-3 2-10,4 0 14,-1-2-7,-3-1 7,5 0 12,-2 1-16,-2-4 12,3 3-4,2-2-26,-3-2 0,2 2 63,-1-2-55,0 0-4,-1-1 37,3 1-30,-1-1-4,-3-1 8,4 2 0,-3-3-8,1 0 23,-1 1-15,1 1 22,-4-4-18,4 3 18,0 1-11,-2-3 0,-1 1-11,0 0 4,-1-2-8,1 3 23,-3-1-5,0 0 1,2 0-22,-5-1-8,2 0 7,-1 2 8,-1-3-8,1 3 16,-1-2-27,-4 3 15,3-2 0,-1 0-3,0 0-8,-1 0 3,-1 1-21,-1-1-4,0 2 25,-1-2-10,-2 1-4,1-2-15,1 2 26,-5 0-23,5-1 23,-4 1-11,-1-1-22,1 2 6,-1 0-17,-1-1 18,0 2-15,-1-1-11,-2 2-8,1-2-14,-2 4-12,1-1-7,-1-1-26,0 2-26,-1 2-42,-3-1 65,4 1-46,-2 2-96,-1-1-94,-2 2-509,2 1 36,-2 1 20,0-1 96</inkml:trace>
  <inkml:trace contextRef="#ctx0" brushRef="#br0" timeOffset="29859.8237">18692 7270 145,'-3'2'219,"3"-2"-47,-6 6 25,2-2 34,1 0-41,-1 1-26,-3 0-42,3 1 38,-1 0 15,0 1-14,-1-1-42,-1 2 4,1 3 11,-1-1 11,1 0-11,-1 1-30,-2 1-7,3 3-8,0-3 23,-2 2-15,2-1-8,2 2-22,0-2-15,1 0 12,0-1-24,0 0 20,2 1 15,1-1 3,-2-3-19,2 4-18,2-2-4,-1-1 1,2 2-16,1-4 26,1 1 1,-1 0-19,3 0-23,-2-1-7,3 0 4,-1-1 11,1 0-15,-1 0 7,0-1-11,1 0-14,2-1 3,-1 1 52,0-3-26,2 0-7,-1-1-4,0-1 4,-1 2-8,1-2 23,0-1-16,-1 0 16,2-1-12,-1 1-10,3-3 21,-3 0-10,2 0-8,1 0 18,0-2-3,-1 2 0,1-2-11,-1-1 15,3 0-12,-2-1 19,1-1 4,-1 2-4,2-4 0,-2 3 37,0-4-37,1 3-11,-1-2 30,-1 0-23,0 0-11,0-1 27,-2 2-31,2 0 27,-1 0 10,0-2 1,-2 2-15,0-3 48,1 2-67,-3 3 26,3-4 4,-3 1-18,-1 2-5,1-4 34,0 3-14,-1-1-27,-1 0 19,0 0-27,-3-2 20,3 3 6,-2-2-62,-2 2 25,2-3 5,-3 2-1,2 0 15,-2-2-29,-2 1 10,2 1 16,-3 0-20,0-2 1,-1 3 7,0-2 4,-2-3-7,0 5 11,-3-2 3,0-1-18,-1 1 18,0 3-21,0-2 2,-1 1-17,-2 0-9,2 1 35,-3 1-23,1 1 11,0-1-26,1 4-30,0-1 0,0 2-29,-1 0 10,-2 1-55,3 2-41,-2-1-41,3 4-75,-1 1 23,0 0-45,0 2-432,1 1 30,0 4 30,2-3 97</inkml:trace>
  <inkml:trace contextRef="#ctx0" brushRef="#br0" timeOffset="30668.3625">19406 7154 148,'0'0'157,"0"0"10,0 0-14,5 20-4,-4-15-8,-1 2 27,2 0-38,-1 1-22,0 2 8,2 1 18,0-1-11,0 3-8,0 0 8,2 3-34,-2-1-18,2-2 37,-3 3-30,3-1 8,-1 2-4,-1-1-30,0 1 0,1 0 26,-2-2-22,1 2 3,0-2-6,0-1 14,0 0-19,-3 0 15,4-2-25,-2-1-5,1-1-29,-2 0 37,-1-2-8,4 0-7,-3-3 12,1 2-16,-1-2 11,-1 0 8,2 1 41,-2 0-52,1-2 0,-1-4 18,0 8 8,3-5 19,-3-3 3,0 0-19,3 5 5,-3-5-16,6 1-7,-6-1-11,0 0 3,0 0 8,15-7 0,-9 3-11,-1 1 15,2-3-23,-1 0 19,3-1 15,-1-1-19,2-1-18,1-1 10,-1 0 5,0-1 3,3 1-15,-2-2 1,3-2 3,-1 1-4,0 0-11,2-2 8,-3 2-15,4-4 14,-2 5-6,2-2 10,-2-1-18,2-1-1,-2 1-21,1 0 18,0 0 0,1 1-11,-3 1-8,-1 1 19,0 0-22,0 0 7,-3 2 3,-2 1-17,2-1 10,-1 3-7,-1-3 19,-1 5-16,0-2 1,-3 1 0,1 1-27,1-1-14,-2 2 14,0 0-29,0 0-22,0 1 10,-3 3-21,0 0-20,0-6-18,0 6-7,0 0 18,0 0-122,0 0 25,0 0-241,0 0-288,0 0 57,-16 12 107</inkml:trace>
  <inkml:trace contextRef="#ctx0" brushRef="#br0" timeOffset="31391.8391">20149 7382 171,'12'-5'201,"-5"-2"-22,1 1-4,-1-1-12,2-1-44,0-1 16,1 0-20,1-1-29,-1 0 33,0 1-67,1-3 63,-1 1-25,0 2 21,1-1-25,-2 0 18,1 0-33,-3 1 56,1 2 18,1-1 15,-4 1-34,1-1 23,1 0-7,-2 2-12,0 0 8,-1 0-23,1-1 16,-3 2-9,1 1 9,3-2-12,-5 2 0,2 0 26,0 0-3,-3 4-23,3-7-19,-2 2-3,-1 5-7,0 0-12,3-7 0,-3 7-11,3-4 0,-3 4 0,0 0-30,0 0 4,1-4 0,-1 4 8,0 0-16,0 0 1,0 0-8,0 0-4,-11 15 23,5-7-8,3-1-22,-2 1 7,-1 1 12,2 3-19,-4 0 3,3 2 4,-2 1 5,1-1-24,1 3 27,-2-1-15,2 0 0,0 2-8,-2-2 23,2 1-30,0 0 11,0 2 12,0-4-27,-1 4-4,2-5 31,-3 3-31,3 1 12,-1-4 52,1 3-67,-3-2-19,4 0 49,-1 1-27,0-4 16,-2 2-1,3-2-29,-1 0-8,1-3-22,-4 2-34,4-3-26,-1 1 16,1-2-87,2 0-37,-2 0-40,2 0-60,-1-1-34,1-2-15,-1 0-509,2-4 62,-2 8 75,2-8 75</inkml:trace>
  <inkml:trace contextRef="#ctx0" brushRef="#br0" timeOffset="31784.0991">20741 7342 316,'0'0'517,"0"0"-59,1-5-26,-1 5-22,0 0-30,0 0-4,0 0-49,0 0-33,3-5-22,-3 5-30,0 0-22,10-1-8,-4-1-15,-6 2-29,14-1-8,-6 1-15,-8 0-11,19 0-29,-5 0-1,0 0-4,0 0-44,3-3 11,-1 6-15,2-6-11,-1 3-11,3 0 11,-1 0-11,-2 3-23,0-3-14,0 0-8,-1 0-26,-2 0-41,1 0-44,-3 0-23,-1 0-49,-3 0-70,1 1-19,-9-1-33,14 3-48,-10 0 7,-4-3-518,5 2 41,-5-2 116,0 0 67</inkml:trace>
  <inkml:trace contextRef="#ctx0" brushRef="#br0" timeOffset="32104.3124">20649 7541 193,'0'0'406,"0"0"-37,0 0-23,17 0-4,-17 0-48,0 0 4,17-1-52,-17 1-11,14-1-5,-4 1-25,0 0-19,0-3-7,1 6-11,0-6-46,1 3-14,4 0-18,-2 0-49,2 0-30,0 3-11,1-2-67,-1-1-37,2 1-97,-2-1-34,0 1-111,2 0-522,0 1 53,4-2 104,-5 0 70</inkml:trace>
  <inkml:trace contextRef="#ctx0" brushRef="#br0" timeOffset="32712.7152">21447 7492 48,'12'-3'421,"-5"1"-42,-2 0-36,1-1 3,1 0-37,0 2-37,0-2 11,2 1-26,-2-1-45,4-2-15,-4 1-22,3 1-7,0-1-8,3 2-33,-4-4-1,4 1-33,-1 0-22,-1-2 3,4 0 5,0 0-23,0 0-4,-2-1-11,4 0-8,-3-1-14,0 0-12,0 1-7,0-1 11,-1-1-37,-2 2 30,2-3-19,-3 0 19,3 2 0,-3 0 3,0-1 4,-2 0 26,-1 1-18,-1 3 15,-2-1 10,2 0-18,-3-1 52,3 2-33,-3 2-15,-1-1 3,2-1 16,-3 1 7,1 0-19,-2 5 11,3-7-33,-3 4 26,0 3 0,4-6 4,-4 6 48,0 0-52,0-5 52,0 5-41,0 0 37,0 0-7,0 0-26,0 0 19,0 0 14,0 0-15,0 0 8,-20 10 0,15-6 4,-1 4-23,2-1 53,-2 1-49,-1 1-8,-3 1 27,1 2-23,1 0 56,-2 3-44,-1-1-19,1 3 40,-3-1-36,2 2-34,-4-1 0,4 1 56,0 0-41,-3 1 37,3 0-44,-1 0-12,-2 0-7,3-1 11,-3 1-15,1 0-15,-1-1-3,3-1-45,-3 0-23,2 0-25,-1-1-75,-1 0-56,3-1-153,-3-2-189,5 0-533,-2-1 86,-3-1 89,4-1 79,1-2 111,-2 0 63</inkml:trace>
  <inkml:trace contextRef="#ctx0" brushRef="#br0" timeOffset="33960.5466">19028 8179 40,'3'-6'56,"1"1"60,-4 2-5,4-4 1,-2 2 33,-1 0-59,0-1 41,1 0 14,-2 1 8,0-2-8,3 3-14,-3-2-8,0 6 26,0-10 34,0 6-11,0 4-5,0-10 24,0 7-31,0 3-29,-3-6 7,3 6 3,0-7-10,0 7-8,-3-6-56,3 6 23,0 0 15,-3-4-12,3 4 11,0 0-14,0 0 3,0 0-22,0 0 41,-15 10-22,10-6-12,0 3-3,-1 1-4,-1-1-11,2 3-8,-1 2 5,-1 1 21,-1 1-11,0 1-3,1-1-19,-1 5-11,-2 1-15,2-1 3,0-1 5,0 2 14,-1-1 15,4-2-56,-2 0 30,-2 2 19,2-4-12,0 2-36,3-2 36,-2-1-37,-1 1-10,0 2 43,0-3-25,1-2 7,0 1 15,1 0-37,-3-1 7,3-1 4,0-2-3,-1 0 21,0 2-14,-1-3 0,3 1-23,-2 0-22,1-2-3,0 1-23,0-1-27,3-2-69,-3 2-57,3-3-56,-1 1-70,1-2 37,2-3-514,-3 7 23,3-7 25,-3 5 98</inkml:trace>
  <inkml:trace contextRef="#ctx0" brushRef="#br0" timeOffset="34868.1472">19371 8219 26,'0'0'435,"3"-4"-10,-3 4-31,2-5-51,-2 5-16,0 0-25,0 0-30,2-5-30,-2 5-23,0 0 1,0 0-67,0 0 3,0 0-7,0 0 4,0 0-4,0 0-19,6 14-3,-6-5 3,2-2-11,-2 3-30,0 2 16,0-2-31,0 3-14,0 1 33,0 0-37,0 1 14,0 1-29,2 0-3,-2-2 14,2 2-15,-1 0-15,1 0 30,-1-2-14,1-2-12,1 1-8,0-1 12,-1-2-11,-1 1-12,0-4 19,1 0 0,-1 1-3,1-2 18,-1 0-41,-1-1 29,2-1 12,-1 1-26,-1-5 4,1 6 7,-1-6-8,2 5 5,-2-5-12,0 0 4,6 2 7,-6-2-14,0 0 3,0 0 0,12-7 4,-7 1 7,-1 1-26,2 1 19,-1-3 26,2 1-41,2-2 34,-2 0-12,4-2-14,-4-1-1,6 1 1,-1-2-20,0-2 9,0 0 10,3-2 1,-1 1 6,0-1-2,2-1-16,0-1 11,-1 2-10,4-4-12,-3 2 18,0 0 20,0 4-53,0-3 23,-2 2-20,0 3 20,-2-1 0,0 2 14,-2 1-14,0-2 3,0 4 15,-3 2-22,0-1 18,-1 0-25,1 1 40,-3 1-33,0 0 0,1 0-12,-1 1 23,-4 4-3,6-6-46,-4 3-18,-2 3-15,5-5-15,-5 5-10,4-5-16,-4 5-23,0 0-32,3-3-31,-3 3-22,0 0-55,0 0-87,0 0-32,0 0-459,0 0 22,0 0 139,0 0 21</inkml:trace>
  <inkml:trace contextRef="#ctx0" brushRef="#br0" timeOffset="35871.8124">20068 8202 156,'0'0'346,"4"-3"-37,-4 3-45,0 0-29,3-5 18,-3 5-48,0 0 18,0 0 1,0 0-8,0 0-15,0 0 0,0 0-30,-7 17 12,3-10-12,0 1-4,1 1-18,-3 1-37,2 2 18,0 1-22,-1-2 8,0 4-8,2-3-30,-1 2-15,2-1 30,-1-2-44,2 1 6,0-1 9,2 1-12,-1 0-19,1-3 12,1 1-23,-1-1 1,2-2 3,0 1-26,0-1 26,2 1 0,0-2-19,0-1 23,0 1-15,0-2-4,2 0 8,0 2-12,0-5 8,1 2-7,-1 0 7,2-1-1,0-1 12,-2 2-22,6-3 0,-3 0 18,0 0 8,3-1-11,-1-2 10,0 1-2,1-1-9,-1-1 19,2-1-7,-1 0-8,0 1 8,0-3 0,0-1-19,1 1 8,-1 0 7,0-2-19,-1-1 38,2 1-15,-2-1-8,2-1-18,-3 2-4,2-4 18,-2 2-6,1-1 14,0-3-11,1 3-30,-4 0 15,2-3 15,-1 1-19,-4 2 4,3-1 15,0 1-11,-2-2-19,-3 3 7,0-1 8,1 1-18,-4 1 14,3-2 8,-3 2-27,-1-1 38,-1 2-45,-3-3 1,3 3-16,-4-2 8,1 0 3,-3 1-7,1 4-15,-2-4-7,-2 0-4,3 4 15,-4 0 22,1 1 8,0 0-4,1 2-19,-5-1-7,3 4 44,-3 0-29,1 0-7,-1 3-1,-1 1-41,-1 1-7,0 2-52,-1 2-41,4 0 11,-2 3-75,2 0-18,2-2-63,-2 3-38,2-1-413,1 1 27,2-1 81,3-1 67</inkml:trace>
  <inkml:trace contextRef="#ctx0" brushRef="#br0" timeOffset="36291.0933">20881 8245 562,'0'0'513,"0"0"-17,0 0-61,0 0-7,7-2-74,-7 2-26,0 0-15,0 0-30,10 0-38,-10 0-25,0 0 11,14 2-34,-6-2 26,-8 0-85,16 0 7,-6 2-18,1-2-12,-1 1-21,4-1 13,-1 2-43,2-1 7,-2-1-23,4 1 30,-1 0-15,0-1-10,0 1-13,2 2-43,-2-3-16,1 1-29,-3 1-8,1-2-4,-2 1-44,0 0-49,0-1-48,-6 2-89,4-1-38,-11-1-96,11 1-540,-11-1 37,0 0 104,5 1 85,-5-1 57</inkml:trace>
  <inkml:trace contextRef="#ctx0" brushRef="#br0" timeOffset="36599.2978">20841 8383 227,'-3'4'487,"3"-4"-21,0 0-31,0 0-36,0 0-16,0 0-40,0 0-30,0 0 18,0 0-74,0 0-30,7 8-4,-7-8-48,6 3-7,-6-3-8,10 3-15,-5-1-29,1 0 40,1 0-56,3-1-21,-3 2 14,3-2-34,3 2-14,0-1 18,-3 1-55,6-1-12,-2 0-33,2 0-53,0 0-40,1 0-23,1 0-100,-1 1-33,0-2-50,2 4-10,-3-4-536,1 0 52,0 2 33,-1-1 97</inkml:trace>
  <inkml:trace contextRef="#ctx0" brushRef="#br0" timeOffset="51899.4516">21272 8416 156,'0'0'201,"0"0"19,0 0-23,0 0-11,0 0-15,0 0-25,0 0 17,0 0 5,0 0-30,12 4 40,-12-4-10,0 0-23,0 0-26,0 0-3,0 0-27,0 0 34,0 0 0,18-4-26,-18 4-42,0 0 35,7-1-1,-7 1-14,0 0-12,11-1 8,-11 1-12,6-2 23,-6 2-45,0 0 8,10-4 26,-10 4-34,8-1 26,-8 1-25,7-4 2,-7 4 5,6-3 22,-6 3-11,9-5 15,-5 5-8,-4 0-44,11-5-4,-8 2 48,-3 3-30,13-4 12,-7 2-8,0-1-14,1 0 6,-1 1 1,1-3 0,3 2-4,-3-1 0,1 0-7,2 0-4,-1 0 7,1 1-7,-2-2 11,3 0-7,-1 1-5,-1-1 9,2 0-12,1 1-11,-1-2 15,-1 1 18,-2 1 5,2 0-27,0-2-11,0 2 0,-3-3-8,4 2-10,-1-1 18,-3 0 3,4 1-14,-2-2 7,-2 1-18,4-1-8,-2 3 15,-1-1 23,1-2-42,2 0 5,-2 0 17,-1 0-25,2 1 4,-2 0-12,1-2 15,-1 2 15,2-1 30,-3 2-30,-1-2 15,4 2 0,-3 0-15,-1 0 1,-2 1-12,3-2 3,0 3-7,-3-3 23,2 3-8,0-2-7,1 0 18,-4 1-30,3 0 38,-1-1 7,2 0-22,-4 1 7,4-3-18,1 3-8,-3-1 27,3-2-5,-4 2-3,2 0 4,-1-2 18,1 3-22,-2 0 7,2-1 0,-2 1-22,2-1-4,-1 0 12,1 1 6,-3 1 1,3-2 22,-2 1-3,-1 1-1,-3 3 16,6-9-34,-1 7 22,-5 2-4,3-6-14,1 2 40,-4 4-7,4-5 0,-4 5-33,2-3-1,-2 3 20,4-4-1,-4 4 15,0 0-52,4-4 30,-4 4 22,0 0-30,2-5 11,-2 5 12,0 0-15,0 0-8,0 0 15,0 0-3,0 0-1,0 0-11,0 0 8,0 0 26,0 0-15,0 0-15,0 0 3,0 0 9,-20 6 2,20-6 16,-6 7-15,1-4-19,0 1 19,0 0 0,0 1-4,0-1-3,0 1 3,0-1-26,-2 1 37,1 2-22,0-2-14,1 2 32,-1-1 8,1 0-33,-1 1 29,0-1-18,2 0-19,-3 1 26,1 1-7,1-3 3,-1 3-14,0 1-16,0-3 27,-2 3 22,1-2-26,0 2 19,1 0 7,-1-1-26,-1 2 4,2-2 11,-1 1-8,-3 3 15,2-2-18,-1 1-4,-1 0 8,2 0-23,-2 0 22,-2 1 23,4 0-15,-2 0-8,-1 1-33,0 0 37,1-3-3,-1 2-31,-1 1 23,2-1 23,-1 0-31,1 0 49,0 1-48,-1-2 18,0 1 15,1-1 11,-3 0-33,6 1 18,-2-1-18,-2-1-23,3 0 46,-1 2-13,2-4 12,0 1-3,0-1-5,0 0-21,0 0 29,0 0 4,1 1 3,-1-1 4,1 1-44,2-1 22,-3-1 41,1 1-4,1 1-37,-1-2 22,0 0-7,0 2 22,-1-1-37,2-1 0,-1 2 44,1 0-40,-2-2 44,0 1-7,2-1-30,-2 2 0,2-3-15,0 2-11,0-3 19,1 1-12,-1 0 8,1-1-7,1-1 3,0 2 4,-1-4 0,4-2-19,-5 8 19,3-5-8,2-3-3,-4 6 3,4-6 8,-3 3 0,3-3-11,-3 6-60,3-6 0,0 0-85,-3 3-42,3-3-40,0 0-86,0 0-78,0 0-611,0 0 104,0 0 56,0 0 75,0 0 97</inkml:trace>
  <inkml:trace contextRef="#ctx0" brushRef="#br0" timeOffset="53427.4652">18653 9212 204,'0'0'239,"0"0"17,0 0-28,0 0-20,0 0-44,0 0 22,0 0-11,0 0-26,0 0 4,0 0-16,0 0-10,0 0-12,0 0-29,0 0 3,16-9-7,-16 9 8,7-4-5,-7 4-14,7-6-11,-3 4-27,1-3 30,0 3-7,2-2-7,-1 0-27,1 0-7,2-2 15,-1 0-4,2 1-19,-2-2-7,4 2 11,-2-2-26,-2-1 8,4 1 11,-3 0-4,1-2-15,1 1-8,1-4-6,-2 3 6,-2 1-6,2-3 3,0 3 14,1-2-3,-2 1-3,1 1-8,-3 0 11,0 1 11,-2-2 4,2 4-4,-1-2 19,0-1-59,-1 4 55,-2-2 22,1 2-14,1 0 18,-4-1-41,2 1 45,-3 4 0,6-7-7,-5 4 18,-1 3 4,5-6-19,-5 6 4,3-3-26,-3 3 26,3-5-15,-3 5 4,0 0 3,0 0 27,0 0-27,0 0 5,0 0-16,0 0 15,-4 17 34,1-12-30,-1-1 3,3 3-6,-2 0-1,0 2 4,0 1 15,0 0-8,-1 1-7,1 1-11,-2-1 18,1 2 4,-1 2-22,-1-1 7,0-1 1,1 3-12,-2 0 44,2-1-17,-3 1 6,3 0 16,-1 0-16,-2-2 12,1 2 3,-2-1-36,5-1 14,-3 0 0,0-1 34,1 2-53,-1-3 41,3-2-44,-2 1 8,1-1 14,-1 1-23,2-2-6,-1 0-1,1 0-3,-1 0 3,0-2-3,2 0 7,0-1-37,1 0-19,-1-1 11,1-1-59,0 1-8,0-2-51,2-3-38,-4 9-79,4-6-62,0-3-183,0 0-439,0 0 81,0 0 72,0 0 107</inkml:trace>
  <inkml:trace contextRef="#ctx0" brushRef="#br0" timeOffset="54115.9256">19304 9019 63,'0'7'227,"0"1"-4,0-1 1,0 2-8,0 1-56,1-1 7,2 4-18,-1-1 4,0-1-15,1 1 7,-2 2-15,2-2-18,-2 0-19,1 0 15,-1 1-4,2-2 8,0 4-64,-2-6 23,2 3 18,-1-2-37,3 0 19,-3 0-15,0-1 0,0-1-8,1-1-7,-2-2 4,1 2 3,-1-3-18,-1 1 7,1 0 19,-1-5-37,2 8 14,1-4-25,-3-4 7,0 0 11,4 5-11,-4-5-8,0 0-3,0 0 14,0 0-6,0 0-20,17-5 4,-17 5 12,6-5 22,-1-1-34,0 1-26,0 2 60,0-4-26,3 0 18,-3-1 0,2 1-3,2-3-4,-2 1-8,2-1 1,2 0-5,-3-3 12,2 2 26,3-1-22,-2 0 7,1-3 7,2 1-40,-3 2 41,3-3-31,-4 1-3,0 3 11,1 0 12,-1-1-20,0 1-6,-2 2 14,1 0 8,-3 0-19,-1 2 11,1 0 4,1 1-34,-3 0 19,-1 0-22,0 3 22,1-1 0,0-1-38,-4 5-14,5-5-18,-1 1-16,-4 4-33,2-6 3,-2 6 68,0 0-4,5-2-52,-5 2-30,0 0-68,0 0-497,0 0-102,0 0 75</inkml:trace>
  <inkml:trace contextRef="#ctx0" brushRef="#br0" timeOffset="54867.4218">19900 9199 212,'8'-5'234,"1"2"-48,-1-2 19,1 3-30,-1-4-26,4 2 0,-4-1-4,2-2-33,0 2-15,-2-1 3,4-1-14,-3 2-8,1-3-26,2 0-11,-1-1 15,0 1-4,2 1-56,-3-2 42,0-1-9,1 1-21,-1-1 22,-1 2-23,2-3-25,-1 1 10,-3 2 1,-1-1 36,2 1 12,-1-1-15,0 1 12,-2-1-12,3 1 0,-3-1 48,1 0 16,-2 1-23,1 1 11,-1-1 0,0 2 15,-2-1-7,3 3 3,-4-3 30,2 2-29,0 2 3,-1-3 33,-2 6-25,1-8 7,-1 8-23,1-6-3,1 3-11,-2 3-4,0 0-15,3-5 11,-3 5 16,0 0-38,0 0 18,0 0 16,0 0-31,0 0 16,0 0-1,0 0-10,0 0-12,0 0-3,-16 12-38,13-7 41,-1 0 23,1 2-19,0 2-12,1-1 20,-1 2-19,-2 1-12,1-1 16,1 1 10,0 2 5,-2-1-5,2 0-32,0 1 40,-1 3-15,1-1-11,0 1-4,-1-1 31,1 0-27,0 1 3,-1-2 35,3 2-42,-3-1 0,1 1 1,0 0-5,-1 0 1,-1-1 22,3 0-8,-4 0 8,2 1-15,-2 0-14,2 0 14,-2-3 18,-1 2-21,3-1 14,-2-1-22,2-1 11,0 0-4,-2-3-44,2 3 37,-2-4-71,4 0-41,-1-2-26,0 1-52,1-1-11,1-2-75,1-4-51,1 8-53,2-5-246,-3-3-342,7 1 89,-7-1 105,0 0 59</inkml:trace>
  <inkml:trace contextRef="#ctx0" brushRef="#br0" timeOffset="55255.6803">20608 9117 484,'0'0'461,"0"0"-48,0 0-51,13 1-46,-13-1-18,0 0-23,10-1-33,-10 1-29,11 0-16,-3 1-3,2-1-12,-1 0-14,5 0-46,-1 0 1,2 1-7,1 1-16,1-2-10,0 0-35,-1 2-40,0-2-11,1 0-30,1 1-15,-4-1-30,0 1-63,-1-1-30,-1 1-59,-3-1 26,0 2 7,0-2-34,-9 0 5,9 0-288,-9 0-312,5 3 56,-5-3 123</inkml:trace>
  <inkml:trace contextRef="#ctx0" brushRef="#br0" timeOffset="55535.8659">20564 9276 3,'0'0'294,"0"0"-3,-3 5-49,3-5 15,0 0-15,0 0-15,0 0-19,0 0-7,15 2-29,-7-2-23,-8 0-8,14 0-7,-4 0-15,3 0-11,1 0-26,1-1 4,1 2-4,2-1-34,-2 0-3,2 2-97,0-2-30,2 0-52,1 1-56,-1-1-641,-1 0 79,-1 1 52</inkml:trace>
  <inkml:trace contextRef="#ctx0" brushRef="#br0" timeOffset="56271.3527">21324 9298 33,'6'-1'316,"1"-2"-51,0 2-31,3-3-21,-1 0-20,2 0-25,-3 1-8,2-2-26,1 0 4,-1-2-49,1 3 12,1-2-20,-2-1-40,1-2 8,2 2-27,0-2-18,-1 0 11,0 2-30,-2-4 4,2 1 11,-3 0 7,1 2 27,1-3 25,-5 4-36,2 0 25,-1-1 4,0 0 34,-1-1 11,-2 2 7,2-1-4,-2 3 16,-1-2 7,2 2-12,-3-1-6,1 1 2,-2-1-32,-1 6 55,4-8-25,-4 4-27,2 0 11,-2 4 0,0-8 1,0 8 7,0-6-16,0 6-28,0 0 14,-2-7 11,2 7-7,0 0 3,-4-4 12,4 4-16,0 0 9,0 0-12,0 0-41,-17 4 22,17-4 0,-9 7 34,7-3 15,-2-1-63,-2 3 14,-1-1-3,3 0-4,-3 2-8,1 3 49,-1-2-45,1 1 8,-1 1-8,0 2 15,0-1-14,-1 1 14,1-1-19,-1 1 8,0 2 0,1-2-7,0 3-1,-2-1 8,4-1 15,-4 1-22,2 0 33,0-1-23,1 3 1,-2-1 0,0-1 10,-1 4-21,1-2 40,1-3-29,-3 6 3,2-5 34,-1 3-22,0 0 0,2-5-1,1 3-3,-2-1-11,1-3 7,3 1 18,-1-3-55,1 1 52,1-3-41,-1 1 8,-1-2-27,2 1-40,0-2-19,0 0-12,0-1-51,2 2-34,-1-3-30,2-3-96,0 0-49,-3 7-108,3-7-141,0 0-447,0 0 52,0 0 100,0 0 109,0 0 66,0 0 97</inkml:trace>
  <inkml:trace contextRef="#ctx0" brushRef="#br0" timeOffset="62903.7573">18930 5577 67,'0'0'100,"0"0"19,-11 0 4,11 0 19,0 0-16,0 0-25,0 0 36,-12-1 5,12 1 3,0 0-41,-9-2 75,9 2-82,0 0-15,-10 0-4,10 0 60,0 0-71,-11 2-8,11-2 12,0 0-4,-13 1-22,13-1-1,-10 0-3,10 0 19,-10 1-23,10-1 23,-10 1 10,10-1-29,-11 2-15,11-2 19,-13 2-22,7-1 21,6-1-14,-11 1-8,11-1 38,-12 3-23,5-3-18,-1 3-4,0-3 7,8 0-15,-14 1 12,7 2 0,-3-2-23,3 0 15,0 2 15,-2 0-18,1-2-5,-1 2 31,2 0-30,-1-1-4,-2-1 0,1 3-8,2-1 12,-2 1-23,0-1 34,0 2 15,1-1-15,-2-2-34,2 2 4,1 0 4,-5 1 30,4 0-16,-1 0 1,-3 0 11,3 0 26,-1 2-45,-1-2-3,3 2 11,-4 0-30,1 0 26,2 0 40,1 1-77,-5 0 37,5-1 0,-2 0-3,-1 2 3,1-1 14,3 1-6,-5-2-23,5 1-15,-1 0 30,-1-1-11,1 0-8,-1 2 4,1-2 27,1 1-35,-2-1 27,2 0-11,0 2-12,-2-1 30,1-1-26,0 3 8,2-2-30,0 0 37,-3 0-12,4 2 42,-2-3-67,0 2 22,1-1 4,1-1-4,-1 1-18,0 2 18,1-3-4,-1 2 34,1-1-30,-1 1-11,2-1 11,-2 1 34,1-1-31,1 1 20,-3 0-16,3 1 16,0-2-23,1 1 22,-1-1-21,0 4 14,-1-4-23,-1 1 31,3 0-38,-2 0 52,2-1-37,-1 2 27,-1-3-16,3 2-7,-2-1 18,-2 0 1,4 1-1,-1 0-14,-2-2 10,3 1-6,-4 2-20,3-4 23,-1 3 19,0 0-12,1-1 1,-1 1 3,1 0 4,0-2-38,0 1 23,0 2 12,0-3 6,2 2-33,-2-1 12,-1 2 47,3-3-47,-1 0 3,1 1-8,-1-1-3,1-2 7,-1 3 19,2-2-37,-1 1 29,1 1 16,-1-3-16,1 2-11,0-2-14,-2 2 36,2 0-14,2 0 3,-2-2-3,1 3-26,0-1 37,1-2-12,-2 1-14,1 0 52,1-1-44,1 2-1,-2-2 4,3 0-23,-3 1 31,1-1-4,1 0 14,0 0 5,-2 1-12,2-1 7,0 1-21,0-1-35,-1 0 61,0 0-46,1 0 38,1-1-22,-3 1 11,3 0-27,-2-2 49,2 2-26,-1-1 34,0 1-38,-3-5 23,7 7-12,-4-1 1,2-2 18,-1-1 0,-1 1-26,2-1 44,0 2-62,-2-1 25,2-1 30,1-1-29,-1 2-12,-1-1 4,1 1 34,0-2-31,0 2 5,2-1 10,-1 2 27,-2-3-41,2 3 37,0-3-19,2 3-26,-4-3 19,2 1-15,0 0 15,1 1-7,-2-2 3,1 1-11,0 0-8,-2-1 8,2 2 38,-6-4-27,11 3-22,-8-1 11,4 1 0,-7-3-12,8 4 31,-4-3-19,3 2 19,-3-1-16,-4-2 16,9 4-15,-4-1 37,-1 0-23,-4-3-14,11 2 3,-7 0 12,2 1 3,-6-3-25,10 2 3,-6 2 7,3-3-3,-7-1 0,10 4 3,-4-3 27,0 1-20,-6-2 9,12 2-12,-6-2-4,0 3 8,-6-3 8,12 3-23,-6-2 3,0 0 12,2 1-11,0-1 11,-8-1-15,13 1 4,-7 1-16,1-1 5,-7-1 40,14 2-10,-7-1-19,-1 1-4,-6-2 41,14 2-41,-9 0 22,3-1-4,-8-1-10,12 2 18,-6 0-19,1-2-14,-1 3 18,-6-3 8,14 2-4,-9-2 3,3 3-10,-3-1-12,1 0-30,2-1 46,-8-1-1,12 4 15,-6-3-4,2 1-25,-1-2 17,0 3 12,-1-2-7,-6-1-15,13 5 0,-5-4 44,-1 0-41,1 0 42,1-1-53,-1 2 30,-8-2-26,15 2 15,-6-1-22,-2-1 25,1 1-14,3-1-12,-1 1 12,-2 1 26,2-1-67,-2 1 52,1-2-19,0 1 8,-9-1-8,18 1 26,-10-1-22,2 0 8,-1 0 10,-1 3 5,-1-3-31,-7 0 27,16 1-23,-6-1 0,-3 2 12,-7-2 7,15 1-12,-8-1-3,1 1 15,-8-1 30,16 0-30,-7 0 3,-1 2 9,1-2-5,-1 1 4,1-1-19,-9 0 16,18 0-5,-12 1 16,5-1-30,-11 0 3,17 2 15,-10-2 8,3 1 7,-2-1-37,0 0-14,-8 0 21,18 2 8,-11-1-23,2-1 12,2 0 0,-11 0 3,15 0 4,-4 0-7,-2 0 0,0 2-26,-1-2 10,-8 0 12,18 0 15,-8 0-4,0 0-3,0 0-12,0 0 34,1 0-41,-1 0 26,2 2-15,-1-2 37,-1 0-18,1 2-8,2-4-4,-3 2-11,1 0 16,-1 0 14,1 0-41,0 2 18,1-2-6,-1 0 18,1 0 0,-2 0 3,0 1-33,2-1 8,-1 0-4,0 1 29,-1-1-3,0 0 0,1 1-30,-1-1 38,2 1-20,0 0-6,0 2 36,-3-3-18,4 2-23,-1-2 12,-1 0-8,-1 2-7,1-1 19,-1 1 3,1-1-7,-1-1 14,1 2-7,-1 0 19,0-1-22,1 0-16,0 0 16,-1-1 18,1 2-30,1 1 8,-1-3 3,1 1 1,-1 0-8,0 1 3,1 0 35,-2-1-42,4 0 8,-3-1-8,2 1 22,-3-1-14,1 2 0,1-2 3,-2 3-7,2-2 30,-1 0-19,1 1 0,-2-1 30,1 1-37,-3-1 30,2-1-38,0 0 0,2 1 19,-4-1-4,3 3 0,-2-3-7,1 1-8,1-1 4,-1 2 4,0-2 4,0 1-1,0-1 4,0 1-11,1 1 23,0-1-5,2 0-14,-2 1-8,-1-1 34,4-1-30,-4 0 30,1 0 0,2 0-8,-2 2-33,3-2 18,-4 0 12,2 1-8,2-1-11,-4 0 0,4 0 4,-3 0-16,2 0 12,1 0 0,-3 2 19,3-2-8,-1 0 27,1 0-38,-1 0 0,0 0 0,1 0-15,0 0 11,0 0-11,0 0 11,2 0 30,-1 0-33,2-2 29,-2 2-11,0-1-11,1 1 4,0-2-11,0 2 10,-2 0-3,2 0 34,1 0-38,-2 0 4,1-1 34,0 1-42,-1-2 5,0 2 14,-1-1-26,1 1-4,0-1 1,-2 1 25,1 0-14,0-2-19,-1 2 26,1 0-4,0-1 11,-3 2 4,1-1-11,0-1-3,0 1-8,2 0 3,-3 0 8,2 0 4,0 0 14,-2 0 8,2 0-33,1 0 37,0 0-26,-3 1-1,2-2 16,0 1-38,-2 0 23,4 0 0,-2 0-1,1-1-3,-2 1 0,1 0 23,0 0-46,0 1-3,3-1 49,-3 0-5,2 1-7,-1-1-11,0 2 19,-1-2-38,4 1 23,-3-1 26,3 1-15,-1-1 4,0 2 7,0-1 7,1-1-14,0 0 7,3 0 4,-2 0-19,1 2 18,-1-1-17,2-1-20,-2 0 19,0 0 34,-1 0-15,3 2-12,-3-2 12,3-2-26,-2 4 3,-3-2 1,4 0 33,-3 0-15,-1 0-26,1 0 11,1 0-18,-3 0 14,3 0 23,-3 0-12,2 0-14,-2 0 7,1 0-7,-2 0-11,1-2 25,0 2-21,0 0 21,1 0 4,0 0-3,-2 0-4,4 0-22,-2-1 10,2 1 12,-1 0-19,-1 0 1,2-2-1,2 2 8,-1 0 14,-2-1-14,2 1 15,-1 0-1,1-2-18,-2 1 15,2 2-15,-2-1 23,1-1-12,-3 1 22,4-1-10,-2 1-20,-2 0 8,3-2-11,-4 2 4,6-1 33,-4 1-37,0-1 12,-1-1-12,2 2 11,-2-1-15,3 1 4,-3 0 7,1-3 8,1 2-22,-1 0 11,0-1 7,1 1 7,-1-1-21,2 0 18,-4 1-19,2-1-11,-1 0 22,2 2-3,-4-1 7,4-1 30,-4 0-48,2 0 3,-2 1 26,1 0-14,-1-2 3,0 3-7,-2-3 7,1 1 15,-1 0-15,0 0-18,1-1-4,-1 0 18,0 1 0,0-2 16,0 1-23,-2 0 18,3-2-3,-1 2-26,-1-3-4,2 1 30,-1 1-22,2-2 3,0-1 34,-3 4-38,1-3 5,1 1-24,-1 0 27,-2 0-7,2 0 0,-3-1-1,3 0 23,-1 1-19,-1 0 8,-1-2 18,2 2-29,-1-1 11,-1 0 40,-1-1-40,1 2-15,1-2 26,-2 1-11,1-1-1,-1 0-6,1 0 14,0-1-11,-2 1-11,1-1-1,0 1-3,0-1 12,-1 1 14,-1-1-26,1 0 34,-1 1-23,0 0 37,-2-1-51,3 1 14,-2-1 4,1 1-4,-3-2-3,2 0 14,-1 1-25,-1 1-1,2-2 4,-2 2 4,1-1 11,-1 0-4,-1-1 4,2 2-18,-1 0 14,-1-2-18,1 3 40,-1-2-18,0 0-15,0 2 30,-1-4-30,1 3 15,-1 0 12,1-1-20,0 1-11,-2-1-3,1 2 15,-1-2 14,1-1-40,-1 1 25,-2 0-14,1-3-4,-2 2 22,2 0 8,-4-2-30,4 2 0,-3 0 26,1-1-4,-2 2 8,0-2-1,1 0-29,0 2 23,-3-3-9,2 1-6,-1 1-5,1 0 31,0 1-23,-1-2 15,2 1 7,-2 2-18,0-2 15,0 0 0,-2 2-23,2-2 41,-2 2-59,0-1 41,0-2 3,0 3-3,0 0 11,-1-1 0,0 1-34,-2-1 12,0 0 14,2 1-14,-3-1-12,0 1 12,-2-1-4,1 1 3,0 0-7,-3 0 19,4 1-15,-3-1 0,0 2 7,-1-2 4,1 1 4,0 1-30,-2-1 40,2 1-40,-2 1 19,2-2 14,0 2-29,-2-1 26,2 1 0,-1 1-16,2-3 24,-2 4-16,1-2 11,0-1-29,2 3 26,-1-3 7,1 3-26,0 1 0,-3-4 22,4 3 5,-4-1-20,3 2 12,0-2 15,-2 0-49,-3 1 30,5-1 7,-1 0-25,1 2 25,-4-4-29,2 4 11,0-1 3,-2-3-3,3 3 7,-4 0-11,0-1 0,3 2-14,-2-2 40,0 2-30,0-2 8,-1 2 26,4-2-19,-4 3 8,2-2 18,-1-1-11,0 3-3,3-2-16,-5 0 5,3 1-27,-2-3 30,0 4 7,0 0-10,5-2-20,-6 1 16,3 1 3,-3-2-11,3 2 34,1-2 7,-1 1-37,2 1 7,-2 0 19,2-1-11,1 0-8,-2-1-18,1 2-1,1-1-7,0 1 34,0-1-15,1 1 7,-2-2 1,1 2 10,-1-1-26,2 1 4,-1 0 1,2 0 14,-3 0-8,2-3 4,1 3 4,-2 0-18,-1 0 14,2 0 12,1 0-46,-2 0 23,-1 0-3,1 0 7,-1 0-15,2 0-1,1 0 24,-2-1-38,1 1 22,-2 1 1,2-2 6,0 1 16,0 0-22,-2 0 6,2 0-14,-2 0 15,2 0 0,-2 0 0,3 0 3,-4 0-3,4 0-11,-4-1 26,3 1-12,-3 0 8,1 1 0,0-1-26,-1 1 41,1-2-23,0 2-3,0-1-4,0 0 15,-1 0-7,1 0 44,-1 0-26,3 3-14,-3-3 10,2 0-11,1 0-37,-2 0 45,3 0-4,-1 0 8,0 1-8,1 1-8,-1-2 12,1 1-12,1-1 12,-1 0 11,3 0-4,-4 1-29,3-1 21,-2 0-6,2 3-1,-1-2 4,1-1-22,1 0 14,0 0 12,10 0-8,-19 0 0,9 1 27,0-1-57,0 2 23,1-2 30,9 0-16,-18 2-18,10-2 19,-2-2-11,1 4 3,9-2 8,-15-2-15,5 4 11,10-2 0,-16-2 7,9 4-11,7-2 1,-12 0 6,12 0-3,-13 0 19,13 0-15,-13-2-4,7 0-15,6 2-4,-10 2 30,10-2-29,-12 0 14,12 0-30,-10 0 23,10 0 8,-10 0 17,10 0-10,-11-2-4,11 2 0,-10-2 0,10 2 0,-13 0-18,13 0 25,-14-1 0,7 1 5,7 0-5,-13 0 4,13 0 4,-14-2-19,7 2 19,7 0-41,-15 0 26,7-1 8,8 1-38,-14 0 11,4-1 30,3-1-3,-1 1-4,8 1 10,-18 0-17,10-3 10,-3 3-25,11 0 6,-18 0 16,11-1-19,-5 1-3,4-1 25,-4-1-7,0 1 19,2 1-34,-2-2 15,0 1 4,2 0-8,-3-2 15,2 3 0,1-2-26,-2 1-11,0 1 30,2-1-15,-1 0 7,0 1 30,-3-2-26,5 0 22,-2 2-3,0-1-49,2 1 30,-3-2 0,-1 0 4,3 2 3,1 0 1,-4-2-16,3 1 8,0 1 15,1-1 0,-1 0 8,1-1-5,-2 2-33,0-2 12,-1 0 3,3 1-8,-1 1 1,0-3-8,-3 3 22,4-2-37,1 2 38,-5-3-19,3 0 7,0 2 8,-1-2 37,0 1-45,0 0-11,-1 1 15,1-1 0,-3 0-19,4 0 12,0 1 14,-5-1 1,5 0 14,-2-1-26,2 3 16,-1-3-24,0-1 27,1 3-30,1-2 4,-3 2 37,3 1-33,-2-3 18,0 0-22,2 3 33,-1-1-25,-1 0 6,1-3 5,1 3-16,-2-1 16,1 0-19,2 0 3,-3 1-11,1 0 1,1 1 25,-2-1-14,0-1 7,1 1-4,-1 0 15,0-1-7,0 2-19,-1-1 15,0 1-18,0-1 10,0-1 23,2 2-19,-5 0 19,5-2-7,-3 2-16,0 0 4,3 0 1,-4 0 6,2 0-3,2 0-11,-3 0 19,3 0 29,-2-3-52,2 3 11,-3 0 34,2 0-30,11 0 8,-19-2-20,8 4-10,1-2-4,10 0 11,-17 0 11,7 0 12,1 0-4,9 0-1,-18 0 42,8 0-45,-2 3-22,0-3 22,1 2-4,0-2-7,1 2 11,-2-1-4,0 0 23,0 1-27,0 0 1,0 0-4,1 0-1,-1 1 9,0-1-5,0-1 4,-1 1-3,1 2 22,0-2-19,0-1 0,1 1 8,0 1-11,-1-1 18,0 0-15,0 1 19,0-1-19,2-2-7,-2 3 7,1-2-7,3 1-4,-2 0 15,3 1 15,-3-2-22,1 2-8,2-1 11,-1 1-26,2-1-81,-1 0-98,3 1-51,0 2-72,4-5-47,-9 5-344,8-1-144,1-4 96,-2 5 97,2-5 60</inkml:trace>
  <inkml:trace contextRef="#ctx0" brushRef="#br0" timeOffset="76586.8396">1304 7662 63,'-2'-4'97,"2"4"29,0 0-33,-1-7-11,1 7 30,0 0-26,-2-6-34,2 6 37,0 0-15,-1-6 16,1 6 3,0-6-15,0 6 4,0 0 30,-4-5-12,4 5-22,0 0 60,-2-7-52,2 7 11,-1-4-12,1 4 5,0 0-27,-3-6-7,3 6 7,0 0 0,-3-4 15,3 4-7,0 0-22,-1-5 10,1 5-14,0 0 11,0 0-12,-5-3 16,5 3 11,0 0-27,0 0 16,-1-5 3,1 5-3,0 0-8,0 0-22,0 0 26,0 0-12,0 0-3,-5-4-18,5 4 47,0 0-32,0 0 2,0 0 1,0 0-11,0 0 0,0 0-19,0 0 0,0 0 27,0 0-31,0 0-18,0 0 11,0 0-4,0 0 4,0 0-7,0 0 25,0 0 5,0 0-23,0 0-8,0 0 4,0 0-10,0 0 17,0 0 1,0 0 7,0 0-7,0 0 11,0 0-8,0 0-25,0 0 10,0 0 16,0 0-5,0 0 12,0 0-30,0 0 15,18 7 19,-18-7 0,7 2-16,-7-2 20,4 3-46,-4-3 31,7 4-27,-3-2 27,-4-2-1,9 3 12,-9-3-38,6 5 15,-2-4 49,-4-1-60,8 4-11,-4-1 33,-4-3 1,8 1-30,-3 2 33,-5-3-19,8 4 12,-3-1-8,-5-3 12,8 4 7,-3-3-15,-5-1-4,10 3-11,-5-1 8,-5-2 18,10 2-22,-6 1 7,2-1 15,-6-2-30,11 2 45,-7 1-22,-4-3-4,12 4 0,-6-3-7,-6-1-1,11 4 16,-7-3-5,-4-1-3,13 3-3,-6-1 36,0 0-33,0-2-33,-7 0 29,13 3-3,-5 0-1,-4-2 12,-4-1-12,15 1 8,-9 0 4,3 1 4,-9-2-8,13 1 33,-6-1-33,-7 0 0,14 3-7,-7-2 22,-7-1-4,15 0-19,-7 0 8,0 1 0,-8-1-3,17 0 25,-10 0-11,-7 0-3,15 0-12,-4 1 15,-4-1-48,-7 0 37,15-1 15,-5 1-27,-2-1 20,-8 1-8,19 0 0,-11-1 4,1 1-16,-9 0 9,17 0 44,-10-3-41,3 3-4,-10 0 23,18 0-34,-11 0 4,2-1-34,1 1 60,-2-2 0,-8 2-8,18 0-3,-9-1 29,0-1-66,0 2 25,1-2 27,-1 1-4,-1 1-4,2-3-15,0 3-18,0-2 33,1 1-7,-1 0-15,3 0 33,-3-1-11,1 1 12,2 0-38,-4 0 11,3-2-4,2 2 8,-3-1-11,2 1 45,0-3-27,-2 3 1,2 0-1,-2-1 1,2-2-27,0 4 23,-2-2-23,3-1 34,-4 0-37,4 1 40,-4-1 8,1 2-3,2-2-12,-2 0-7,-1 1-4,3-1 29,-3 1-25,4-1 0,-3-1 14,1 3-10,-1-3 7,1 0 33,-1 1-40,1 1-8,-2-1 7,3 0 8,-3-1-4,1 0-33,2 3 14,-3-3 19,1 1-25,-1-2 25,0 3-22,2-1 7,-2 0 0,-2 1 0,4-1 8,-2 0 15,0 2-19,1-2 7,-4 1 4,2-1 1,-1 1 40,2 1-71,0-1 34,-3-2-15,-1 4 4,5-3-12,-4 2 1,0-2-4,1 1-4,0-1 0,-1 3 56,1-3-56,2 1 0,-5 0-7,4 1 33,-2-1-30,2 0 30,-2 1-7,1-2-15,1 2-11,1-2-23,-3 2 49,1-1 11,2 0-34,-4 0 56,2 0-11,1 0-3,-1 1-9,1-1-36,-1 1 11,0-2-4,4 2 26,-2-1 0,0 0-3,-2-1 3,1 3-22,-1-3 26,2 2-8,0-2-22,0 2 12,0-1 10,-2 1-7,1-1 11,2 1-15,-3-2 38,0 2-49,3-1 0,-2 0 11,1 0-3,-1 0 14,1-1-18,0 3 26,-3-3 11,3 2-52,0 0 11,0-2 38,-2 1-57,2 0 45,0 0-11,-1-1 0,-1 3-18,1-3 10,0 1 12,1 0 18,-1 1-25,1-3 25,-1 2-52,1-1 30,-1 3-4,-1-3 16,2 2-5,0-3-7,-1 1-15,-1 2 23,2-2 10,3 1-29,-4-1 48,3 0-52,-2 1 8,1-2 14,0 1-7,0 1 4,1-1 30,-1-1-34,2 2 7,-2-1-37,1 0 15,0-1 12,0 2 3,-1-1 0,0-1 18,-1 1-18,3-2-11,0 2 4,-1 0-1,-1-1 8,1 0 8,0 1-8,1 0 0,0-1 11,-3 1 0,0 0-4,4-1 5,-4-1-20,0 2-11,2-1 46,-2 1-20,2 1-11,-1-1 4,-1-1 19,1 0-41,-2 3 25,-1-3-21,1 2 14,0-4-11,0 4 19,-3 1 7,2-2 4,0 1-34,-3 0 23,3-1 22,1 0-26,-9 3 4,12-4-4,-4 0-15,-1 1 11,1 1 4,-2-1 11,2 0 4,1-1-26,-1 1 26,2-1-26,0 1 11,1-1-11,-1 1 18,0-1-26,1 1 12,-1 0 18,0 0-41,0-1 49,0 2-19,0-1 7,-2 1-33,0-2 45,1 1-27,0 1-6,-2-1 21,0 0 0,0 2-25,-1 0 25,-2-2-18,4 0 0,-8 3 56,10-4-42,-5 2-21,-5 2-8,7-1 7,-7 1 27,11-3 3,-11 3-8,7-3 5,-7 3 3,7-2-15,-7 2 23,6 0-27,-6 0 16,0 0-12,7-5 12,-7 5-8,0 0 3,5-2-29,-5 2 30,0 0 15,0 0-1,0 0-29,0 0-41,0 0 4,7-3-45,-7 3-86,0 0-97,0 0-18,0 0-518,11 2 23,-11-2 145,0 0 19</inkml:trace>
  <inkml:trace contextRef="#ctx0" brushRef="#br0" timeOffset="77631.5322">3047 7936 14,'0'0'339,"0"0"-37,0 0-12,-4-3 12,4 3-60,0 0-4,0 0-11,0 0-26,0 0-37,-7-2-22,7 2 14,0 0-11,0 0-29,0 0 18,-11 6-41,8-3 18,3-3-14,-6 9 19,2-5-53,0 3 34,0-2-27,1 1 35,-1 0-27,-1 2 15,4-1-41,-5 1 0,5 0 15,-2 2-7,0-3 3,2 0-22,-2 3 4,3-1 3,-1 0 0,2-1-3,-1 2 15,4 1-49,-3-2 30,2 0 18,2 1-33,-1 0 4,2-1 15,-2 1-8,4 0-26,-2-2-3,1 0 29,2-1 4,0 1-26,1 0-19,-1-1 19,3-2 0,-2-1 11,1 2 22,4-2-62,-4-1 40,6-1-15,-6 0 19,3-2-30,1-2 7,-1 1 0,-2 0-18,1-2 34,0 0-12,0 0 33,-1-1-51,-1 0 18,3-2 23,-2 0-16,-2 1-7,0-3-7,3 1-8,-3-3 23,-1 3-34,0-3 23,-1-2 3,1 3 7,-2 1 12,1-4-52,-2 0 37,-1 3 3,2-2 5,-1 0-16,-1-1-3,-3 1 14,3 2-18,-2-3 12,-1 2-5,0-1 12,1 1-19,-2-2 18,-1 1-29,3 2 11,-3-3 11,0 3-18,-3 1 22,2-3-12,-1 1-17,1 0 51,-2 2-45,0-3 34,0 1-11,0 2-7,-2-2-4,1 1 33,0 0-34,-3 1 1,2-1 4,-2 1 3,0-2 4,0 3-26,0-2-16,0 2 39,-2-1-5,-2 2-48,1-2 26,1 2-7,0 1 11,-1-1 7,-2 0-26,1 3 12,0-1-5,-2 0-21,2 1 32,-1 2-10,0-2-4,-2 3 22,-3-1-44,4 1 29,-1 1 1,1 0-38,0 1 37,-2 2-14,3-2 18,0 2-4,-2 1-14,-2 2-1,3 2-3,1-1 11,-1 3-45,0 0 30,1 0-30,2 2-25,-3 2-20,1 2-10,2 0-12,1-1-41,0 2-18,2-3-12,2 3-14,-1-2-97,-2 3-172,3-3-349,4 1 70,1-2 131</inkml:trace>
  <inkml:trace contextRef="#ctx0" brushRef="#br0" timeOffset="79795.97">4968 7187 59,'3'-5'190,"-3"5"-8,0 0 5,1-7-20,-1 7-11,0 0 5,3-2-20,-3 2-7,0 0 26,2-6-3,-2 6-12,0 0-4,3-4-18,-3 4 30,0 0-8,0 0-22,2-6 18,-2 6-25,0 0 21,0 0-32,0 0 29,1-5-26,-1 5-19,0 0 12,0 0-23,0 0 4,0 0 0,0 0-15,2-5 0,-2 5 3,0 0-25,0 0 3,0 0-29,0 0 15,0 0 25,0 0-33,0 0-11,0 0 30,0 0-1,0 0-14,0 0 0,0 0 0,7-1-12,-7 1-6,0 0 21,0 0-51,0 0 58,0 0-28,14 6 32,-8-5-10,-6-1-8,8 1-7,-8-1 14,10 3-26,-4 0 8,1-2 19,0 1-49,-7-2 15,13 3 0,-5-1 11,-2 1-7,1 0 14,-1-2-25,1 2 14,1 1-10,-3-1 18,1-1 3,2 1-10,-3 0-5,2-1-3,0 2-11,0-2 26,-1 0 4,2 2-12,-2-1 8,1-1 0,-1 2 0,1 0-15,0-2-4,0 0 0,-1 2 4,1 0-3,0-1-8,0-2 29,0 3-22,-1-1 1,0-1 36,3 2-25,-2-3-31,0 2 35,1-2 6,0 3-22,0-1 1,-1 0-1,4 0 11,-3-2-3,0 1-15,1 2 22,0-2 4,1 0-22,1 2-19,-2-4 40,3 3-28,-2-1 43,1 1-18,0-2-18,2 2 0,-2-2 36,1 1-36,-1 0 3,0-2-7,-1 3 15,4-2-12,-3 2 16,2-2 3,-2 0-7,1 2 29,2-3-33,-3 2 4,2 0-12,-2 0 16,2-1 18,-2 1-30,2-1 4,-1 1-18,0-1 10,-2 0 19,4-1-7,-3 0-8,3 3 15,-2-3-14,1 1 14,-1-1-7,-1 2-4,3-1 3,-2-1-21,1 1 36,-1-1-10,1 0 7,0 2-8,-1-2 30,2 0-14,-1 0 14,3 0-52,-4 0 45,3 1-23,0-2 16,-2 1-5,2-3-18,0 2-3,2 1 10,-5-2 23,4 1-12,0 1-6,-1-3-20,1 3 30,0-1-18,-1 0-8,2-1 16,1-1-38,-3 2 37,4-1 30,-1 0-19,-1 0 19,-1 1-37,3-1-4,1 0 18,0 0 8,0 1-22,-1-3 30,2 2-42,-2-1 12,-1 0-8,2 2 15,0-2-11,0 2 11,0-3 16,1 1 14,-3 2 7,4-1-59,-3 1 14,0-2 31,0 1-19,0-1-11,-2 1 29,2-1-18,-3 1-19,1-1 12,-2-1 10,1 1-3,0 3-26,-2-2 4,0-1 22,0 0-4,0 1-26,-1-2 37,1 3-7,0 0-8,-3-2-3,1 1 4,2 1 7,-3 0-1,3-2 1,-1 3-15,0-2-7,-2 0 11,2-1 3,1 2 8,-3 0-11,2-2 14,-2 1 8,0 1-29,2-1 3,-3-1 3,2 1-18,0 1 23,0-1-4,2 0-12,-3 0 16,0 2-16,2-2 16,-2 1 21,1-1-29,-2 1 30,0 1-4,3-3-37,-3 2 0,2-2 26,-1 2-23,-1 1 27,0-3-19,1 3-15,-2-3-4,1 3 42,1 0-34,0-1 11,2 0-15,-3-1 0,1 1-8,3-2 27,-2 2 0,0 0 11,1-1-19,0 0 15,1 1-37,-1 0 8,0-1 14,2-1-11,-1 2 8,-1 0 10,1 1 23,0-3-3,-1 1-23,0 1 11,3-1-22,0 0 26,-2 0-8,0 1 34,2-2-48,1 1 25,-3 2-10,3-2 3,-4-2 15,3 3-15,-1 0-7,0-1 3,-1-2 4,3 4 8,-3-3-8,2 1 19,-2 2-15,1-3 3,0 2-10,0 0 29,-1-1-33,2 0 11,-2 0 3,0 1 31,0-2-42,2 3 19,-3-2 19,0 0-30,0 1 18,-2-1-10,4 1-12,-4-1 0,0 2-7,-1-4 18,2 4 23,-3-1-38,0 0-14,-1-1 7,0 1 3,-8 1 12,15-2 0,-9 1-30,-6 1 19,14-1-15,-14 1 7,8 0 8,-8 0 41,9-3-53,-9 3 16,8 0-46,-8 0-10,0 0-4,11-2-52,-11 2-53,0 0-66,7 0-94,-7 0-126,0 0-324,0 0-245,0 0 85,0 0 119,0 0 59,0 0 75</inkml:trace>
  <inkml:trace contextRef="#ctx0" brushRef="#br0" timeOffset="80811.6436">6942 7554 238,'0'0'335,"0"0"-41,0 0-11,0 0-41,-10-1-7,10 1 7,0 0-45,-11 3 4,11-3 22,-7 2-55,3 2 11,4-4-23,-10 5 0,5-2-10,-1 2-16,-1 2 0,-1-2 8,3 3-26,-4-1-1,2-1-3,0 3-3,1-1-1,-1 3 11,1-2-33,-2 3 11,4 0 11,-2-3-33,2 3 11,-1-2-11,2 1 26,1 2 11,1-4-41,0 2-8,1 0 27,0-1-42,1 0-14,0 0 41,1 0-34,-1-1-3,3 2 33,0-2-19,1 0-29,-1 0 22,2-1-15,-2 2-8,3-2 20,-2 0-5,3-1-33,-1 0 19,1 2-12,2-5 38,-1 3-23,-1-3 1,3-1 6,-2-1-32,4 2 3,-1-3 52,0-1-34,2 0 16,-1 0-19,0-1 3,0-1-18,2 0 12,-1-1-1,-2-2 0,4 2-4,-5 0-7,2-3 26,0 2-33,1-2 18,-3 0 41,1-1-29,0 1-23,-1-3-4,-1 4 4,2-3 4,-4 0-19,1 0 26,0 0-11,-2 0-15,1-1 15,-4 2-4,6-3 19,-5 2-11,1-1 0,-2-3-27,1 3 8,0-1 30,1 0-22,-1 0 11,0-1 3,-2 0-33,1 2 11,-1-1 8,0 0-5,-1 0 16,1 0-19,-2 2-7,0-3 7,1 4-7,-2-2 40,2 0 12,-4 1-49,2 0 5,-2-1 21,1 1-14,0-1 18,-2 2-8,1-1-3,-3-1-18,2 0 7,-2 1-15,2 0 29,-1-1-25,-3 2 22,0-1 4,1 1-15,0 0-38,-2 0 64,-2 1-37,1-1-8,1 1 15,-3 1-7,2-1-4,-1 1 14,-1 1 1,1-1 15,-1 3-26,-3-3 14,2 2 8,-3 1-11,3-1-8,-2 2 5,0 0-13,1-1 9,-2 1 10,2 1-14,-1 1 0,-1 1-27,0-1-14,3 2 15,-4 0-34,-1 0 15,6 2-38,-3 2-43,-2 0 2,3 1-29,-1 2-48,1 4-142,1 1-15,-2-2 12,0 4-448,1-1 49,0 2 45,-2-1 26</inkml:trace>
  <inkml:trace contextRef="#ctx0" brushRef="#br0" timeOffset="83079.1484">1611 9215 93,'0'0'171,"0"0"15,0 0-26,3-3-4,-3 3-3,0 0-26,0 0 7,0 0-8,0 0-14,2-5-15,-2 5 7,0 0 12,0 0-31,0 0-36,0 0-20,0 0 46,0 0-1,0 0-3,0 0-23,0 0-7,0 0-11,0 0-19,0 0 4,0 0 52,0 0-63,0 0 22,0 0-15,0 0 8,0 0-1,14 8-3,-14-8 19,6 4 29,-3 0-52,2-1-41,-2 3 23,4-3 7,-4 1-4,1 1 19,1 0-7,1-1-31,-1 3 31,2-1-1,0 1 12,-1-2-12,3 2 4,-2 1 4,2 0-26,-2-1 19,3 4-1,-5-3-14,4 4-23,1-2 26,-3 1 8,0 0-12,2 1-14,-1-1 33,-1 1 34,-1-1-19,2 3 0,0-5-4,1 4-7,-2 0-4,0-1 19,3-1-11,-4 3-30,-1-2 26,3 1-1,-1 0 39,1 1-35,2-2-10,-6 2-27,2-2 4,1 2 19,-2-2 26,1 0-12,0-1-25,-2 0 37,3-3-19,-6 2 0,4-3-11,-1 2 7,-3-2-25,1-2-5,2-1-36,-2 3-23,0-3-22,0 0-38,-2 2 16,0-6-79,4 7 63,-1-5-74,-3-2-52,0 0-398,-3 7 3</inkml:trace>
  <inkml:trace contextRef="#ctx0" brushRef="#br0" timeOffset="83659.5336">2045 9193 107,'0'0'142,"0"0"-27,-8 6 5,8-6-39,-4 4 20,4-4 26,-9 4-57,8 0 8,-4 0-22,1 0 19,0 0-12,0 0-18,0 2 14,-2 0 5,2 2 3,-2-2 44,-2 2-62,2 0-5,0 1-10,1 0 7,-1 2-4,-4 1-33,2 0 22,-1 1 11,1 0-26,-2 0 79,1 1-83,-2 2 41,-2 2-10,3-1-42,-1 0 23,0 0 10,-1 1-32,2 0 32,-1 0-10,1 0-11,-2 1 29,3-1-4,-1 2 19,-1-2-40,1-1 25,0 0-26,3-2 19,-3-2-23,3 1-3,0-3 15,3 0-1,-3-2-7,3 0 0,-3-1-11,5-1 4,-2-2-22,2-1-16,0 2-93,-1-1 116,1-1-89,0 1-83,2-5 12,-4 5-37,4-5-258,0 0-163</inkml:trace>
  <inkml:trace contextRef="#ctx0" brushRef="#br0" timeOffset="84436.0487">2434 9232 74,'0'0'130,"-7"7"19,4-2-37,3-5-8,-7 5-26,3 1-22,0-1 4,-1-1 37,-3 5-42,1-4-14,1 3 41,-1-1 8,-3 1-16,3-1-22,-2 2-11,1-2-4,0 3 4,-1-2 0,1 0-22,-2 0 29,2-1-55,0 3 48,3-3-23,-4 0-3,4-2-7,-2 0 22,1 1-4,3-1-34,-3-1 38,2 0-19,0 1-15,4-5 16,-6 5-27,5-2 37,1-3-52,-4 6 19,4-6 11,-2 3-26,2-3 22,0 0-18,3 10 33,0-8 4,-3-2 11,10 3-26,-3-1 11,0-2-14,-7 0 21,18 1 1,-6-1 11,-2 0-16,3 2-10,0-4 22,2 2-7,-1 0 3,2 2 8,-1-4-30,3 4 93,-4-2-59,3 0-20,-3 0-14,3 2-11,-4 0 49,1-1-24,0 1-6,-1 0-4,0 1 3,-2-1 4,0 0-3,2 0 7,-6 1 14,4 0-18,-2-1 8,-3 1-4,2-1 7,-1 0-22,-1-1 19,1 1 14,-7-2-18,10 4-41,-5-3 0,-5-1-33,8 2-5,-2 1-47,-6-3 10,9 1-59,-9-1-465,11-1-31</inkml:trace>
  <inkml:trace contextRef="#ctx0" brushRef="#br0" timeOffset="85083.4798">2892 9111 67,'-2'3'193,"1"2"1,-2 2-27,-2-2-33,5 1-15,-2 1 42,1 0-42,0 0-26,1 1 11,0 0-26,1 0 41,0-1-37,1 3 0,1-3 4,1 2-60,0-2 52,0 3-37,2-5 4,0 2-16,-1-2-25,2 2-11,2-2 22,-2-2 3,0 1-3,2 1-45,0-2 42,-2-1 14,3 1-4,-1-3-15,-1 0-22,1 0 4,-9 0-7,18-3 3,-8 3 15,0-3 11,0-1 4,-2-1-37,2 0 29,0 0 4,-4-2-15,2 2 42,0-2-12,0 0-56,-1-1 34,0 0-19,0 0 11,-2-2 11,1 0 8,-2 1-7,1-1-4,-1 0 10,1-1 9,-2 1-34,0 0 7,0 0 11,-3 0-14,0 1 22,0 2-4,0-1 19,-3-3-27,0 2 16,0 3-19,-3-2 11,0-1-18,-1 4 33,1-1 4,-5 2-27,1-1-10,-2 3-23,0 0 41,-1-1-33,-2 3 11,3 0 11,1 0-8,-3 0 5,1 3-46,-1 1 45,3-1-51,-2 2-31,1 0 4,2-1-33,1 4-27,2 1-66,0-2 48,0 1-287,4-1-164</inkml:trace>
  <inkml:trace contextRef="#ctx0" brushRef="#br0" timeOffset="85603.824">3221 9085 48,'0'0'190,"2"4"-23,-2-4 5,0 8-16,0-8 4,0 8-22,0-3 7,4 2 0,-4 0-48,1 1 4,2 0 10,-1 4-47,0 0 6,0-2-6,-1 5-1,4-1 4,-5-2 7,5 5-14,-1-2-12,-1-1 27,0 3-1,-2-1-10,2 0 3,0 1-19,0-1 8,-2 1-12,1-4-6,-1 1 10,0 0-22,1-1 34,-4-1 18,2-1 0,0 0-26,-2 1 8,0 0-19,-2-3 37,0 2-26,-2 0 0,-2 0 4,-1 0-19,1-1 4,1-1 8,-2-1 10,1 0 12,-1-1-11,1 1 18,-2-2-11,1-1-11,2 2 29,-1-3 5,1 1-20,3 0-3,-1-2 8,1-1-8,0 2 4,4-4-12,-7 6 4,7-6-14,-6 2-27,6-2-22,-3 3 41,3-3-15,-3 4-11,3-4 11,0 0-18,0 0-49,3 8 15,-3-8-38,0 0-36,5 4-45,-5-4-42,5 5-70,-5-5-44,7 2-16,-7-2-464,0 0 10,10 1 71,-10-1 78</inkml:trace>
  <inkml:trace contextRef="#ctx0" brushRef="#br0" timeOffset="87050.7857">1555 8908 163,'0'0'86,"0"-5"-38,0 5 53,0 0-23,0-7-7,0 7 14,0 0 35,0 0-68,0-5 56,0 5-4,0 0 19,0 0-56,0-6 33,0 6 8,0 0-7,0 0-38,0 0 4,0 0-4,0 0-18,0 0 0,0 0 78,0-7-67,0 7-23,0 0-3,0 0-30,0 0 11,0 0 26,0 0 0,0 0 4,6-1 12,-6 1-20,0 0 23,10-3-56,-10 3 30,7 0 18,-7 0-26,11-2-3,-11 2 7,10 0 4,-4-3-4,-6 3-15,14-2 15,-7 1 11,1 0-22,2 0-11,0-3 11,0 4-8,3-3 12,-1 1 7,1 0-15,0 1-3,1 0-12,0 0 15,-1-1 0,2 0-11,0 0 34,1 1-8,-1-2-26,0 3-8,0-3 23,1 2-7,0-2-12,2 1 15,-1-1-15,3 1 8,-3-1-8,0-1-10,1 2 28,-1 0-6,3-2 7,-5 3-23,2-2 1,0 1 7,-1-2 15,2 2 29,-2 0-44,-1-1-11,5-2 19,-8 1 3,3 2-15,3 1 8,-2-3-15,-2 2 3,4-2 19,-3 2-3,-3 0-8,7-2 4,-3 0-12,-1 0 12,3 1-26,-5 0 36,4-1-21,-3 1 22,3 0-15,0-1-22,-3 2 29,2-4-26,1 4 34,1-2-22,0 1-1,0-1-14,1 0 15,-1 0-12,-1 2 15,0-2-11,3 0 23,-3 2 7,2-3-15,-1 2 3,0 1-6,0-1 29,-2 2-49,2-2 61,-1-1-35,-2 3 16,0-1-8,2-1-18,-3 2 59,0 0-74,0 0 22,2-3 11,-3 4 0,-1-2-4,1 2-3,-1-3-15,-1 2 37,-1-1-30,-1 1-22,1 0 37,-1-1-37,-2 2 15,-7 0 22,15-2 4,-9 2-19,1-2 12,-7 2 3,10 0-15,-10 0 30,11 0-3,-11 0-20,6-3 31,-6 3-19,0 0-23,13-1 8,-13 1 15,0 0-18,8 0-9,-8 0 9,0 0 10,0 0 15,12 0-40,-12 0 7,0 0 26,7 1-8,-7-1-11,0 0-7,9 2 0,-9-2-15,0 0-11,0 0-12,9 1-51,-9-1-64,6 2-37,-6-2-41,0 0-525,5 5 89,-5-5 90</inkml:trace>
  <inkml:trace contextRef="#ctx0" brushRef="#br0" timeOffset="87611.1569">3489 9094 122,'0'0'339,"1"5"-74,-1-5 17,0 0-47,0 0-26,0 0-20,0 0-25,0 0 15,20-5-34,-20 5-11,8-2-15,0 0-18,-8 2 7,15-5-4,-8 5-7,4-3-11,0 1-23,1-2 8,0 1 3,1 1-11,1-1-7,-1 0 22,2 0-33,0-1 3,-1 3-25,0 0 21,1-2 1,0 1-15,0 0-15,-2-1 18,0 1-48,2 2 15,-1-1-18,-1-1-1,0 2-182,-1 0 4,0-2-34,-2 2-18,1 0-90,-11 0-398,14 0 59,-7 0 67</inkml:trace>
  <inkml:trace contextRef="#ctx0" brushRef="#br0" timeOffset="87999.4145">3654 9278 11,'0'0'320,"0"0"-26,5 3 4,-5-3-19,0 0-29,0 0 18,20-5-34,-11 4-22,-1-1 12,5-3-60,0 3 55,3-3-29,1 0-45,3 0 15,4-2-11,-2 0-3,2 2-12,1-2-49,-1 0 16,0 3-1,-4-2-55,1 4-45,-5-3-45,5 2-48,-3-1-85,-4 3-72,0-1-126,-2 0-443,-2 2 52,-1 0 30,-9 0 67</inkml:trace>
  <inkml:trace contextRef="#ctx0" brushRef="#br0" timeOffset="89815.6212">1875 10607 208,'0'0'395,"0"0"-34,-8-2-26,8 2-41,0 0-33,0 0-31,0 0-21,0 0-19,0 0 7,0 0-33,0 0 18,0 0-40,0 0-8,0 0-4,2 12-7,-2-12 22,4 6-11,-1-3-18,0 2 33,0 0 0,2-1-53,1 3-21,1 0 11,-3-1 3,2 2-11,2 0-18,1 1 3,-2-1-3,4 0-1,-1 1-7,-1-1 15,2 3-41,0-5 41,1 6 8,0-4-19,1 1-23,-2 0 16,2-1-16,0 1 1,-1-2-12,0 1 4,-2-1 11,1 0-22,-1 0 11,-2 1-18,2-3-1,-4 2 0,3-2 8,0 1 8,-3 1-16,0-2-3,2 1-41,-2-1-45,0 2 30,0-2-30,0 0-26,-2-1-64,2 1-81,-3-1-18,2 0-79,-5-4-101,9 3-435,-5-2 11,-4-1 108,9 1 41</inkml:trace>
  <inkml:trace contextRef="#ctx0" brushRef="#br0" timeOffset="90298.9521">2280 10493 93,'0'0'219,"-15"5"27,15-5-105,-6 7 16,3-4-31,-1 3-14,-2-1 22,2 3-11,0 1-11,-2-1 14,-1 4-55,0 0 41,0 0-4,-2 5-15,2-4-8,0 3-3,-3 1-3,1 0-9,1 0 1,-3 4 0,3-4-30,-1 3 15,-6 0 11,9 0-23,-7 2 16,2-2-19,1 0 11,0-1 11,-3 0 0,2-1-7,0 1 4,1-1-34,0-2 7,0-2-3,3 0 0,-1-2-19,2-1 30,0-1-33,-2-2 3,5 0-11,-4-1 18,4 0-47,-1-2-20,1 0-14,0 2-41,-1-4-101,1 1-7,3-4-38,-4 3-115,4-3-301,0 0 11,0 0 29</inkml:trace>
  <inkml:trace contextRef="#ctx0" brushRef="#br0" timeOffset="91011.4139">2843 10392 178,'0'0'216,"0"0"22,-12 13-3,9-10-27,0 3-18,-2-2-11,2 3 4,-1-2-27,-3 4-22,1-1 19,-3 1-19,1 2-64,4-2 57,-6 3-53,0 0 23,0-2-48,-1 2 40,0 0-22,1-2-22,1 3 3,-2-2-7,0 0-15,1-1 26,0 0-18,3-2 3,-3 2 4,1-3 0,4 0-34,-4 1 4,4-4 19,0 1-37,-1 2 3,1-4 38,2 1-12,-1 0-7,1-1-11,3-3 3,-4 5-14,1 0 10,3-5 1,-3 3 0,3-3-1,0 7 61,0-7-49,0 0-4,6 7 22,-3-4 19,-3-3-11,13 2 23,-5 0-1,3 1-7,1-2 7,1 0-3,1-1-27,1 2 1,-1-1 22,2 1-12,-1-2-25,1 1 37,1 0-15,1-1 7,-1 3-37,3-3 19,-3 1-8,-2 1-18,2-1 7,-2 0 12,0 1-5,-2 0 5,1 0-1,-1-1 8,-4 1-30,2-1 3,-1 1-14,-1-2-11,-1 2-15,0 1-4,-3-2-4,-5-1-22,12 2-4,-5-1-33,-7-1-34,8 3-29,-8-3-165,9 2-230,-9-2-238,7 0 100,-7 0 56</inkml:trace>
  <inkml:trace contextRef="#ctx0" brushRef="#br0" timeOffset="91818.9489">3512 10372 70,'0'-8'145,"0"8"-3,-1-7 29,1 7-18,0-6-19,0 6 48,-4-5-14,4 5-19,-3-3 26,3 3-15,-4-4-22,4 4 18,-6-4-41,6 4-3,0 0 7,-7-3-44,7 3 51,0 0-48,-10 0 16,10 0 6,-10 6 1,6-4-38,-3 2 19,3 0 15,-1 1-23,0 2 12,0 0 11,1 0-16,-3 3-51,3-1 48,1-1-7,-2 5-34,2-4 19,0 3-11,-1 0-4,3-2-11,0 1-4,1-1-19,0 1 16,1-3-27,0 0 8,1 2-34,1-1 45,0-2-19,-1 1 0,5-1-18,-3-2-4,0 0 26,3 0-23,-3-1 16,0-1-12,4 0 19,-8-3 45,15 2-78,-8-2 18,-7 0-15,17-1 19,-7-2 14,0-1-14,0 0 45,1-1-68,1 0 42,-1-3-38,0 1-4,1-2 49,-1 1-37,-3-3 14,2 0 20,0 2-20,-2-3 34,1 0-3,0 1-20,-3 0 12,3-1-11,-6 1 18,0 0-11,2 2-7,-2-3 19,0 2-9,0 0 1,-2-2 8,-1 3 6,0 2-17,-1-2-24,-2 0 12,3 2-44,-4-1 18,0 1 7,-2 2 12,0 0-8,-1-1-30,-1 3-3,-1 0 44,1 1-11,-1 2-30,9 0-3,-20 1 7,11-1-30,-3 4-3,2-1-19,2 3-23,-3 2-14,3-3-67,1 4 74,-1-3-71,1 2-59,4-1-462,0 1-41,2-4 112</inkml:trace>
  <inkml:trace contextRef="#ctx0" brushRef="#br0" timeOffset="92367.3134">3729 10340 126,'0'0'324,"0"0"-22,0 0-38,0 0 8,8 3-60,-8-3-11,0 7 4,3-4-12,-2 2-14,2 1-34,0-1-3,-2 3-16,2 0-36,1 1 25,1 2 8,-2-1-30,3 3-33,-3 0 22,3 2 14,-2 0-44,1 0 34,-1 1-19,1-1 19,0 3-15,-1-3 10,-1 0-6,0 3-8,-1-2 0,0-3 41,-2 1-26,3 0-8,-3-3 27,-3 3-12,3-3-18,-2 0-19,0 1 22,-4-1-40,3-2-4,-1 2 14,-6 0-3,3 2 23,0-3-27,-3 1-4,1-1 16,2-2-4,-1 0-8,0-1 30,-1 1-19,1 0 12,2-3-4,-1 1 14,0-2 1,1 1 26,0 0-15,1-3 7,-1 2-14,6-4-1,-8 5-18,8-5 11,-6 1 37,6-1-59,-7 2 3,7-2-3,0 0 29,-11 1-40,11-1-1,0 0 12,-10 0-26,10 0-8,0 0 15,0 0 4,-9 0-27,9 0 46,0 0-60,0 0 18,0 0-37,-11 0 1,11 0-5,0 0-59,0 0 11,-6 1-7,6-1-49,0 0-30,0 0-25,0 0-57,0 0-55,0 0-64,0 0-55,-4 6-551,4-6 62,0 0 83,0 0 52,0 0 111</inkml:trace>
  <inkml:trace contextRef="#ctx0" brushRef="#br0" timeOffset="92795.5981">4093 10384 312,'5'-3'525,"-5"3"-41,0 0-26,0 0-26,0 0-34,0 0-33,0 0-7,0 0-57,0 0-25,0 0-38,6-4 41,-6 4-33,0 0-60,0 0 23,9 0-42,-9 0-18,0 0-18,13 0-23,-13 0-8,14 1 23,-8 1-45,-6-2 26,18 0-33,-10 0-34,2 0 1,1 0-42,-1 1-22,0-1-4,3-1-33,-2 1 25,1-2-88,-1 2 14,0-1-33,2 1-15,-5-1-45,-8 1-26,15 0-55,-7 1-16,-8-1-29,9-1-60,-9 1-488,0 0 26,8 2 53,-8-2 93</inkml:trace>
  <inkml:trace contextRef="#ctx0" brushRef="#br0" timeOffset="93078.7964">4156 10515 145,'0'0'305,"0"0"-22,5 7 0,-5-7-60,0 0 23,8 0-30,-8 0 4,8 2 14,-8-2-10,9 0-57,-9 0-3,15 0 7,-9 0-59,-6 0 26,16-2-15,-7 2-23,-1 0-18,1 0-11,2-3-38,-1 3-33,2 0-93,-2-2-82,-1 2-44,5 0-57,-14 0-253,16 0-212,-6-1 49,-2 1 48</inkml:trace>
  <inkml:trace contextRef="#ctx0" brushRef="#br0" timeOffset="95583.4494">7615 8492 122,'0'0'179,"0"0"30,-1-5-27,1 5-11,0 0 30,0 0-33,0 0 7,0 0 11,0 0-26,-2-5 23,2 5-31,0 0 27,0 0-60,0 0 8,0 0-27,0 0 19,0 0-22,0 0-41,0 0-4,0 0 30,0 0-34,0 0 5,0 0 6,0 0-25,0 0-1,0 0-18,0 0 11,0 0 26,0 0-22,0 0 7,3 15-3,-3-15 7,3 6 0,-2-2-26,-1-4-8,7 8 41,-4-4 1,1 2 3,1 0 7,0-1-36,0 2 7,1-2 40,2 2-40,-1 0 7,0 0 1,1 0 3,-1 1-27,2-1 1,-2 2 23,3-1-16,-3 2-11,3-2 4,-1 2-11,-1-1 3,-1 2 19,0-1 8,2 0-1,-2 1-25,1 2-1,-2-2 34,-1 0-19,3 1 8,0-3 11,-3 1-15,0 2-7,-1-1 7,3-2-22,-3 3 7,0-4-11,2 2 7,-2-1 23,-1-2-34,1-1-40,0 0-20,1-1-33,-3 2-14,-2-2-49,3-1-26,0 1-49,-1-2-67,-2-3-3,4 6-466,-4-6 27,3 4 40,-3-4 108</inkml:trace>
  <inkml:trace contextRef="#ctx0" brushRef="#br0" timeOffset="96102.796">8112 8407 119,'-5'-4'294,"5"4"-19,0 0-29,0 0-19,0 0-7,0 0 3,-19 4-25,19-4-20,-8 4-3,1-1 15,1 0-45,-1 0-7,1 1 0,-2 0-12,0 1 16,-1 2-38,0-1 0,0 1 1,0 0-27,-1 1-15,-1 1-14,1 1 25,-3 0-29,1 0 18,0 0-3,-1 1-16,1 1 5,-2 1-20,0 1 5,-2 1 22,-1-1-34,3 1 23,-3 0 3,-1 1-18,2 1 0,-2-1 3,-2 2-25,-1 0 33,1 1-34,3-3 8,0-2 18,0 1-3,0-1-37,3-1 3,0-1 15,1-1-11,1-1 4,2-2 22,1 0-41,1-1 8,1-1-16,-2-1-29,6 0 4,-1-1-27,1-1-66,3-3-38,0 0-11,-4 5-7,4-5-52,0 0-113,0 0-356,0 0-57,0 0 34</inkml:trace>
  <inkml:trace contextRef="#ctx0" brushRef="#br0" timeOffset="96787.247">8393 8482 70,'0'0'179,"0"0"3,0 0-14,0 0-8,0 0-4,0 0-44,0 0 7,-12 15 12,6-11-16,2 0 12,-2 1 10,-1 0-32,0 1-31,-3 1 34,2 0 0,-2 1-19,-3 1 1,2 1-16,-3 0-11,1 2-25,0-3-5,-4 5 38,5-3-52,-1-2 25,-1 3 1,3-2-23,1 0 15,0-2 4,-1 0-18,2-1 3,2 0-8,-3-1-6,3 0-20,0 0 23,1-1 11,0 0-11,1 0 0,-1-1-11,0 1 3,2-1 1,0 0 14,-2-1 4,1 1-22,1 0 18,-1-1-15,3 1 8,2-4-33,-8 7 10,5-6-10,3-1-27,-4 7 52,3-3-10,1-4-1,0 6 23,0-6-5,3 7-14,-3-7 30,8 5-4,-3-2 12,2-1-27,1 0 37,0 0-14,2 0-12,4-1-7,-2 2-8,2-2 19,2 0-3,-1-1-12,5 3 22,-3-3-36,2 2 14,-1-2 0,-1 0 8,1 1-27,-3-1 27,1 1-34,-1-1 11,-3 0-26,2 1 1,-4-1-31,0 2-3,-2-2 14,0 2-47,-8-2-50,15 1-29,-8 0-11,0 0-11,-7-1-30,10 2-488,-10-2 45,7 3 59</inkml:trace>
  <inkml:trace contextRef="#ctx0" brushRef="#br0" timeOffset="97650.8238">8899 8323 11,'8'-5'212,"-1"-1"37,0 2-10,0-1-16,0 3-3,-1-3-19,2 1-8,-2 1-3,6-3-22,-5 4-4,4-2-8,-2 1-22,0-1 4,-2 1-19,2 1-7,-2-1-8,1 1-7,-2 0-19,-6 2-4,13-1 8,-13 1-19,12 0 1,-6 0-16,-6 0 42,11 0-42,-11 0-18,8 3 14,-8-3-14,6 4 26,-2-2-19,-4-2 8,5 8 29,-5-5-21,0 2-5,0-5 0,0 9-14,-3-2 3,1-2 15,-3 2-3,0 1 6,0 0-28,-5 1 21,1 1-22,1 1 7,-5 1 27,-1 1-23,1 1-33,-2-1 44,-3 3-14,3-1-8,-3 2 11,1-3 4,0 1 0,0-1-19,-1 3 23,2-2-26,1-1-4,0 2 18,1-3-22,1 4 34,2-2-4,1-3-4,2 0-70,-3 0 55,4 1-11,1 0-11,1 0 23,3-4-38,-3 2 11,1-1-18,3 1 3,0-2-18,1-1 0,1 1 7,0-4 15,3 3-34,1-4 38,0 2-26,1-1-15,3-3 33,-1 2-3,2-3 7,-2 1 8,4-2-1,-2 0-3,-10 0 30,16-2-19,-5 1 7,-1-3 15,2 2 23,-2-3-45,0-1 15,0 2 11,-2-1-4,-1-1-10,2-2 32,-1 1-40,-2-1 29,0 0-21,-2-3 3,0 3 3,0-2 12,-2 1 0,2-3 7,-3 2-11,-1-2-7,0 1 33,-1 0-37,-3 0 14,0 0-3,-2-3-14,0 1 10,-1-1-44,-3 3-8,0-1 22,0 1 5,-2-2-46,0 3 5,1 0-20,-2 1-44,3 0-44,-1 2-38,4 2-48,-1-2-31,0 2-170,3 2-454,-2 1 40,1-3 90,6 5 111</inkml:trace>
  <inkml:trace contextRef="#ctx0" brushRef="#br0" timeOffset="98079.1044">9507 8407 398,'6'3'450,"-6"-3"-44,0 0-15,0 0-37,11-2-30,-11 2-30,10 0-4,-10 0-18,13-1-26,-13 1-8,14-2-29,-4 0-12,0 2-3,4-2-23,-1 2-26,-2-1-4,3-1-25,-1 2-23,1-1 11,0-1-37,0 2 15,-1 0-19,0 0-29,-1 2-27,0-2-21,-1 0-46,-3 0-59,1 1-26,-9-1-68,12 3-47,-6-2 10,-6-1-25,7 5-60,-7-5-49,0 5-446,0-5 3,-7 7 101,1-4 60</inkml:trace>
  <inkml:trace contextRef="#ctx0" brushRef="#br0" timeOffset="98351.2855">9473 8557 81,'0'0'376,"-6"3"-22,6-3-4,0 0 0,-2 4-63,2-4-4,0 0-26,0 0-41,0 0 7,0 0-18,0 6-15,0-6-23,0 0 19,10 4-48,-10-4-8,10 3 4,-5 0-37,4-2 30,0 0-8,3 1-15,-1-2-18,3 0-27,-2 1 16,6-1-16,-2 0-14,6 0-56,-2-1-67,2-1-19,0 2-44,-1 0-79,0-1-67,1 0-230,0-1-340,1 0 42,-1 0 67,0 0 85</inkml:trace>
  <inkml:trace contextRef="#ctx0" brushRef="#br0" timeOffset="100339.6056">7827 9635 189,'0'0'205,"0"0"4,0 0-23,0 0 7,0 0 5,0 0-12,0 0-11,0 0 7,0 0 34,0 0-52,3 18-8,1-13-7,-3 2-11,2 0-11,0 1 7,-3 1-15,7 1-26,-4 0-7,3-1 25,-1 4-44,4-1-15,-2 2 34,0 1-52,-1-3-12,2 2 15,-2 1-3,0-1-1,2 0 19,0 1 0,-1 0-25,-1 0 2,0 1-10,-2-1 3,3 0-18,-3 1 0,-1-1-30,1-1-15,-1 0-30,-1 0 4,2-1-34,-3 1-51,2-2-72,-1 1-33,1-1 4,0-3-506,0 2 55,0-4 49</inkml:trace>
  <inkml:trace contextRef="#ctx0" brushRef="#br0" timeOffset="100855.9512">8185 9574 93,'0'0'331,"-15"2"-15,15-2-40,-8 5 7,8-5-71,-10 4 8,7-1-1,-4-1-25,3 2 0,-2 0-19,1 1-19,-3 0-26,1 2 16,-1 0-16,-1 1 26,2-1-29,-4 4-4,1-2-8,-1 3-37,1 1 12,-4 2-38,2 2 0,-2 0 30,-1-2-11,-1 4-1,1 1-18,-4 1 30,4 0-44,-4 1 10,0-2 15,4-1-33,-4 0 0,0 1 14,2-3-14,-1 3 11,-1-1-11,3-3 11,0 2-11,1-3-4,0 0-15,0 2 0,4-5-3,1-2-27,-1 2-3,3-4-19,3-3-15,-1 2-30,1-2-18,0-1-45,4 0-59,1-4-16,0 0-63,0 0-502,0 0-67,0 0 81,0 0 109</inkml:trace>
  <inkml:trace contextRef="#ctx0" brushRef="#br0" timeOffset="101687.5009">8413 9567 63,'0'0'279,"10"-1"-30,-10 1-36,0 0 14,0 0-4,16 2-25,-16-2-9,14 1-25,-5-1 8,0 2 10,1-2-26,2 2-25,2-1-42,0-1 15,3 0 12,-2 0-16,2 0 4,0 1-51,2-1 17,2-1 5,-1 1-34,1-1 7,0 1-3,-4 0-30,1 0 44,-2 0-7,-1-2-18,1 4-23,-2-4-18,2 2 36,-4 0 9,0 0-16,-3 0-18,1 0 29,-10 0-25,15 0 25,-7 0-3,-8 0-23,11 2 19,-11-2 8,10 0-12,-10 0-18,9 0 11,-9 0 15,0 0-4,0 0-19,11 1 30,-11-1-25,0 0 29,3 4 26,-3-4-15,0 0-11,0 4 11,0-4 30,0 0-15,-6 8-15,3-4 19,0 0-34,-3 1 26,1-1-14,0 3-16,-1-2 1,-1 2 6,-1 1-21,0-1-8,-1 2 8,1-1-12,-4 2 23,0 0-22,0 2 21,2-1 1,-3 0 0,-1 1 15,1 2-4,1-4-19,-4 4-15,0-2 42,5 1-12,-4 0-7,2-2-8,0 0 0,-1-1 12,1 2-12,-1-3-7,3 0 4,-2 2 7,3-3-15,-1 0 4,1-3 11,2 2-4,-1-1 1,1 1-35,2-4 12,0 2-11,2-1-4,0 0-29,1 0-1,3-4-41,-7 5-48,3-3 12,4-2 2,0 0-25,0 0 4,2 8-105,-2-8 23,0 0-68,0 0-29,0 0-443,16 0-86,-16 0 86,11-5 81</inkml:trace>
  <inkml:trace contextRef="#ctx0" brushRef="#br0" timeOffset="102354.9457">9216 9610 85,'0'0'320,"0"0"4,0 0-45,4-3 12,-4 3-42,0 0 23,0 0-41,0 0-11,0 0-27,0 0 5,0 0-20,0 0-29,0 0 37,0 0-7,0 0-15,0 0-23,-12 12-21,9-7-24,-2-1 35,1 2-31,0-1 1,-2 0-8,1 2-4,-1-1 4,0 2-26,0-1 4,-2 3 3,3-3-18,-4 3-4,1 0 30,-1-1-44,-1 4-1,1-4 7,0 3-3,-1 0-18,-1 0 18,1 1 7,-2-2-11,1 3-18,0-3 29,-2 4-14,2-3-1,0 0-18,-3 5 34,1-5-16,-1 3-40,1-1 48,0 1 0,-1-2-23,1 0 12,-1 0 7,4 0-26,0-1 8,-3-1 7,3 2-11,-1 0-19,2-3 23,-1 2-4,0 0-30,0 0 41,0-2-15,4 2-11,-2-4-15,1-1 12,1 0 32,2 0-21,1-2-23,-1 2 4,-2-3-23,4 0 1,-3 0 7,4-1-53,1-3-10,-3 6-30,3-6-45,0 0-33,0 0-75,0 0-37,0 0-97,0 0-547,0 0 112,20-11 40,-16 7 68</inkml:trace>
  <inkml:trace contextRef="#ctx0" brushRef="#br0" timeOffset="103358.6121">9370 9571 223,'3'-4'320,"0"-1"-37,-3 5-48,4-9 18,2 5-26,-5-1-33,5-2-12,-2 2-18,2-2-23,-2 0-3,6 0-11,-5 2 3,3-2-22,-1 0-4,1 1-37,0 0 0,1 0 23,2 1-20,-2-2 1,1 2-8,1-1-3,-3 1-12,2 2 1,0-1 3,1-2-30,-2 4 41,1-3 8,0 3-45,-5-1 19,3 0-4,-1 1 0,0 0 3,1-1 1,-8 3 11,12-1 22,-12 1-7,10 1-8,-10-1-3,10 0-19,-10 0-8,9 3 12,-4 0 7,-5-3-7,8 4-19,-8-4 18,4 7 16,0-4-23,-4-3-7,5 5 26,-4-1-15,-1-4 18,3 7 12,-3-2-19,0-5-18,-2 10 14,2-3-33,-2-4 22,0 3 27,-1 1-31,-1 0 4,1 1 16,-1 0-46,-3-1 26,0 3 27,1-2-30,-1 3-8,-1-3 27,1 2-42,-3 2 15,0-1 16,0 0-24,-1 1 1,1 2 11,-3-2-7,2 0 11,0 0-12,-4 2 9,1 1-27,1-1 14,2 1 1,-3 0-4,4-3-7,-2 3 33,2-1-14,0-1 7,0 1-27,0-2 53,1 0-37,2 0-4,-2 2-4,1-2-22,3-2 7,-1 1 11,2 0-22,-3-2 23,4 1 3,0 0-3,1-2-23,0-1 3,2 0-21,0 2-12,0-2-7,0 1-33,0-3 29,1 2-4,0-2 4,3 1 8,-2 0-4,1-4 0,4 2 52,-3 0-15,2-1-4,0-1-7,0 0-19,-6-2 23,12 2-4,-6-1-8,-6-1 27,13 0-23,-5 0 30,-8 0 8,11-3-1,-4 0-11,1 1 8,1-2 4,-2 0 29,2 0-26,-1-1 11,1 0 8,-4-1-4,4 0 4,-1-1 0,-2 2-1,1-2-10,-1 0 3,0-1 27,0 1-4,-1-1 7,0 1-8,0-2-3,-1 1 4,-1 0 41,-3 2-34,3-4-4,-2 3 41,2 0-55,-6-2-12,3 1 30,0-2-11,-4 0-26,4 1 15,-3-2-11,-1 2-16,-2-3 5,2 2-34,-1 1 15,-3-1-15,1 1 0,0 0-49,-2 1-11,1 0-22,-1-1-7,2 2-23,0 1-40,-2 2-12,2-3-30,2 2-3,-1 2-60,1-2-23,1 0-103,1 1-503,3 4 66,-3-7 76,3 2 77</inkml:trace>
  <inkml:trace contextRef="#ctx0" brushRef="#br0" timeOffset="103798.9019">9951 9607 372,'0'0'421,"0"0"-38,0 0-11,0 0-25,0 0-16,-3 3-37,3-3-22,0 0-38,0 0-33,0 0-3,0 0-5,0 0 5,0 0-27,24-2-18,-17 2-19,-7 0-19,20-3 8,-7 1 7,1 1-14,-1-1-5,3-1-25,3 0 3,-1 2-36,-2 1 28,2-4-14,-1 3-22,-4-2 4,2 1-49,-2 0-8,-4 2-48,2 0-63,-3 0-37,-8 0-64,15 0-11,-12 1-82,-3-1-59,9 4-358,-9-4-156,0 4 56,0-4 97,0 0 62</inkml:trace>
  <inkml:trace contextRef="#ctx0" brushRef="#br0" timeOffset="104079.088">10020 9728 253,'-5'4'454,"5"-4"-7,-6 3-53,6-3-6,0 0-20,0 0-22,-3 4 12,3-4-68,0 0-11,0 0-33,0 0-8,0 0-40,0 0-16,0 0-10,0 0-12,0 0 3,9 5-55,-9-5 12,11 2-39,-4-2 5,-7 0 22,14 0-52,-3 0 7,-2 0-33,2 0 11,1 0-15,0 0-71,4 0-29,-4-2-68,4 2-103,-2 2-38,0-2-56,-1-2-134,0 2-488,1 2 60,-1-1 90,-2-1 100,-1 0 55</inkml:trace>
  <inkml:trace contextRef="#ctx0" brushRef="#br0" timeOffset="108839.2504">2523 12676 148,'0'0'187,"0"0"2,0 0-10,0 0-8,0 0-40,0 0 44,0 0-19,0 0-14,0 0 21,0 0-21,4-3-16,-4 3-10,0 0 25,0 0-55,0 0 37,0 0-4,0 0-7,0 0-23,0 0 19,0 0 4,0 0 14,0 0-3,0 0-19,0 0-7,0 0 26,0 0-56,0 0 41,0 0 4,0 0-64,0 0 49,0 0-34,0 0 4,0 0 19,0 0-45,0 0-11,0 0 22,7-2-4,-7 2 1,0 0-5,8-3-6,-8 3-16,0 0 0,8-2 15,-8 2 19,8-2-22,-8 2-8,9-3 15,-6 1-15,-3 2-15,8-2 19,-8 2-4,13-1-7,-7 0-5,-6 1 5,11-1 3,-11 1-14,13-3 7,-5 3-26,-1 0 3,3-1 27,-10 1 3,16-1-18,-8 1 3,2-2 12,0 1 3,0 0-14,1-1 10,-1 1 8,0 1-33,0-3 11,3 3 3,-2-2-7,-1 2 11,1-3-3,2 3-16,-2-3 12,-1 2 3,2 0 34,0-1-33,-1 0-1,2 2-3,-2-2-15,2 1 33,0-1-11,-1 0-22,0 1 33,-1-1 12,3 0-30,-2 0 7,1 0 4,0 1-30,0-2 22,1 3 1,-2-3 10,3 2-3,-2-2-15,1 1 19,0-1-12,1 1-18,-2 0 0,4-1 22,-4 0-11,2 1-7,0 0 3,-1-1 15,0 2-26,0-2 15,0 2 0,-2-2 0,4 2 30,-3 0-15,1-1-8,-1 0-22,1 0 8,-1 1 7,0-1-4,-1 1 1,0 0 6,-1 0-3,3-1-22,-2 0 29,0 2 23,-1-2-30,5 1 0,-5 1 26,3-2-33,-1 0-4,0 1-15,1 0 37,-1 0-4,1-1-7,-1 1 11,2 0-40,-2 0 29,0 1 7,1-2-7,1 2-4,-4-3-18,2 3 41,1-3-12,1 2-7,-2 0 4,2 1 7,-1-2-4,0 1 5,1 0 17,-2 1-18,3-3-11,-2 1 15,1 1-11,0 0 26,-1-2 0,1 1-1,0 1 24,0-2-35,-1 2 5,3-2 25,-3 2-15,0 0-10,2-2-8,-1 2 22,-2-1-33,0 1 33,4 0-30,-5-1 12,1 2 11,1-2-23,-1 2 12,0-3 29,1 1-33,-3 1-19,2 0 30,-3 1-33,4-1 11,-4 1-8,0 0 8,4 0 7,-3-2-15,2 4 12,0-4 25,-1 2-25,2 2-12,-2-4 37,3 2-22,1-1 4,-2 1-18,-1-1 55,2 1-30,-1-2-26,1 1 19,-1 1 0,0 0 22,0 0-18,-1-2 7,1 0-33,-1 2 3,0 0 34,-1-1-38,1 1 27,-1 0-15,1-1-4,-2 1 22,0 0-33,-1-1 18,2 1 23,-1 0-4,-1 0-15,1 0 15,1 0-33,0-2 14,0 2 19,-2 0 12,1 0-38,2 0 29,1-1-51,-2 0-4,0 1 59,2 0-40,-1-1 29,1 2-25,0-2 3,0 1-8,-1-2 19,1 4-11,-1-4-7,1 2 22,0 0 7,-2-3 4,4 3-15,-3 0 19,-1 0-4,1 0-15,0 0 12,1 0-5,-1 0-6,1 0-16,-2 0 48,3-1-32,-2 2 10,0-2-29,0 1 25,2-2-14,-1 1-4,-1 1 19,0-1-1,2-1-3,-3 2 0,1-1 37,3 0-52,-2 1 22,1-3 16,-2 3-27,4-2-30,-3 0 71,-1 2-52,2-1-7,0-1 18,0 2 0,-1-2-18,2 2 10,-2-1 5,1 0 11,0 1-12,-1-1-11,0 0-14,0 1 36,-1-1-29,2-2 22,-3 3 8,3 0-4,-1-1 33,-1 0-63,2 1 26,0-2 19,-1 1-41,0 0-11,1-1 40,0 1-25,0 0 3,-1-1-18,0 2 44,2-2-22,-2 2 45,0-2-53,2 1 12,-2-1-11,0 2 14,0-1 30,0 0-48,0 0 41,2-1-11,-3 1-5,3-2-10,-3 2 0,2 1-4,0-2-30,-1 0 56,0 1-30,1 0-10,0-2 36,-2 2 4,2 0-22,-2 0 7,2-1-11,0 2 26,-2-3-41,2 3 4,0-3 15,1 2-16,-2-2 9,0 2 21,4 0-40,-2-2 33,2 1 0,1 0-33,-2-1 7,1 0 11,2 1 16,0 0-12,-3-1-34,3-1 38,-1 2-12,0-2 27,0 2-38,1-1 38,-1-1 3,2 2-14,-2-2 29,-1 1-41,4 2-18,-4-3 37,4 2-52,-3-1 44,0 0 0,1 3-3,1-2-34,-3-1 27,2 2-20,0-2 8,-3 0 34,0 2-34,1 0 0,-1-2 8,-4 3 14,7-2 12,-5 0-38,0 2 19,1-3 11,-2 1-14,3 1-5,-3 0 45,0 1-44,1-1 48,-2 0-45,-1 1 1,1-1 10,-1-2-29,1 3 59,-3-1-52,3-2 22,-3 3 1,1-1-19,0 0 33,-2-1-44,1 2 14,0-1 27,-2 0 11,2 1 11,3-2-56,-3 2 37,-1 0-26,1-2-22,0 2 11,3-1 15,-3 0-3,0 1-1,2 0 15,0-1-30,-1-1 23,3 2-22,-1-1 10,0 1 12,0 0 0,1-1-16,1 0 27,1-1-37,-2 2 18,2-1 23,0-2-4,3 3 29,-1-1-25,2 1-26,1-2 3,-1-1-7,1 2 18,2 1-18,-1-1 7,0-1-7,0 1-8,1-1 8,-3 2 45,3-2-23,-2 2-7,2-3 33,-1 2-26,-1 1-26,0-2 11,-1 1 27,1-2-23,-3 3 4,1-1 18,0 0-26,0 1-7,-4 0 59,2-3-7,-2 3-37,3 0 7,-4-2-18,1 2-8,1-1 37,-1 0-37,0 1 12,0-1 25,-2-1-29,1 2 3,-1-2 15,0 1 4,1 1 15,-3-1-8,4 1-18,-2-1 52,1 0-38,-2 0-7,2-2 30,0 2 23,-1 1-53,2-3 22,0 2-14,1 0-19,-2-2 11,3 2 11,-1-1-25,4 0-5,-4 1 31,2 1-23,0-2 11,1 0 26,0 1-33,0 0 3,-2 0-3,2-1 29,1 1 5,-2 0-38,2-2 59,-1 3-33,-2-2-3,3-1-1,-5 1-30,2 2 5,-3-3 59,3 3-19,-3-2-45,0 2 5,0-2 18,0 2-4,-2 0 7,1-3-14,-1 3-4,0 0 0,-1-1 8,-3 1-8,1-2 0,-9 2 0,18-1 0,-9 1 0,-2-1 0,-7 1 0,15-2 0,-6 2 0,-9 0 0,14-1 0,-7 1 0,-7 0 0,16-1 0,-11 1 0,-5 0 0,14-3 0,-8 3 0,-6 0 0,16-2 0,-7 1 0,0 0 0,-1 0 0,3-1 0,0 2 0,1-3 0,-2 2 0,1-1 0,3 1 0,-2-2 0,0 2 0,3-1 0,-1 0 0,1 1 0,0-1 0,-1 0 0,0 0 0,0 0 0,2 1 0,-1 0 0,-2-2 0,2 2 0,-2 0 0,1 0 0,-1-1 0,-2 2 0,2-1 0,0 0 0,-2 1 0,-1-2 0,0 1 0,1 1 0,-3 0 0,1-3 0,1 2 0,-2 0 0,-8 1 0,15-1 0,-7 1 0,-1-1 0,-7 1 0,11-2 0,-11 2 0,9-1 0,-9 1 0,0 0 0,11-2 0,-11 2 0,0 0 0,9 0 0,-9 0 0,0 0 0,0 0 0,7-2 0,-7 2-68,0 0-229,0 0-57,0 0-97,0 0-111,0 0-603,0 0 78,0 0 130,0 0 86,-12-12 74,7 9 138,-3-2 18</inkml:trace>
  <inkml:trace contextRef="#ctx0" brushRef="#br0" timeOffset="109698.8188">8779 11879 171,'-6'3'309,"6"-3"0,0 0 7,0 0-48,0 0-14,9 7 28,-9-7-40,9 4 12,-5-1-27,2-2-4,1 2-7,-2-2-26,2 3-22,2-3-1,1 1 4,0 1-18,0 0-19,1-2-19,2 2 16,-2 0-20,2-2-40,-1 2 11,1-1 15,-2 1-19,1 0-11,2-3-18,-3 2 3,0 1-8,1 0 8,-2 0 12,2 0-31,0 0-14,0-1 37,-2 1-34,0-1-7,1 2 30,-1-1-34,2-1 37,-1 0-25,0 2-16,-1-1 4,1-2 4,-1 3-8,0-2 1,4 0-1,-4 2-3,1-2 18,-1 1-25,-1 0 21,0-3-18,-1 1 12,0 0-12,-2 2 7,0-2-11,2 1 4,-8-2-3,10 1 3,-10-1 11,9 3 18,-9-3-21,8 2-4,-8-2 29,6 0-14,-6 0-27,0 0 19,7 5 1,-7-5-20,0 0 53,0 0-41,4 2 7,-4-2 15,0 0-4,1 5-29,-1-5 25,0 0-21,-1 7 3,1-7 29,0 0 1,-3 7-19,3-7-7,-3 6-4,3-6 4,-5 6 26,3-3-34,-2 2-7,-2-2 29,2 2-18,0-1 11,-3 1-7,0-1 11,-2 2-7,1 2 25,1-2-33,-2 1 45,-2 0-42,0 0 24,-2 1 36,0 0-56,0 1 8,-1 0 30,0 1-49,-1 0 41,-1-1-14,1 1-5,0-1 16,0-1-16,1 2 5,-2-1-12,3 1 11,-4 0-3,3-1 7,2-1-11,-1 0 15,-1 1-15,4-2 48,0-2-52,-1 2 4,2-2 0,1 2 3,-2-2 42,1 1-53,1 0-25,2-1 7,-1-2-75,2 1-22,0 0-33,1-2-57,4-2-66,-7 7-19,5-5-78,2-2-101,0 0-480,0 0 15,0 0 89,0 0 101,0 0 74</inkml:trace>
  <inkml:trace contextRef="#ctx0" brushRef="#br0" timeOffset="112479.6645">4158 12250 156,'0'0'201,"0"0"-34,0 0-14,-7-3 3,7 3-14,0 0 14,0 0-25,0 0 14,0 0-19,0 0-3,-10 0-22,10 0 14,0 0-18,0 0 4,-11 4 7,11-4-94,-7 4 65,7-4 29,-7 4-56,7-4 22,-3 3-14,3-3 3,-6 4-11,5 0 41,1-4-29,-4 3-12,4-3-11,-7 6-12,7-6 12,-3 4 12,3-4-1,-6 7 15,3-4-19,3-3 8,-4 7-26,3-3 29,-2 0-7,3-4-22,-5 8 22,1-4-3,2 1 7,0 0-23,-1-1 4,2 1-22,-2-1 8,0 3 17,0-1 9,2 1-23,-3 1 0,2-2 22,1 0-3,-4 3 3,5-1 31,-1 1-42,0-2-7,0 2-4,-1 0 22,1 0-11,1 0-11,0 1-7,0 0 11,0 0-23,1 0 31,-1-1 32,2-1-51,-1 1-1,1 2-10,3-3-16,-4 2 23,2-2-15,0 1 38,1-2-16,0 1-11,1-3-15,0 4 42,2-4-27,-1 1-4,1-2-7,2 0 15,-2 0-7,1-3-20,-2 2 1,4-1 8,1-2-20,-2 1 19,1-2 4,1 1-18,-1 0 10,-2-2-3,4-1-26,-2 2 7,1-2 8,0-1-15,-3 0-4,1 1 26,1-1 11,-3-1-7,0 1-15,0-2 3,0 3-29,-4-3 23,2 0 3,0 0 7,0 0-15,-2-2 38,-1 2 4,3-3-12,-2 1-4,-2-2 1,1 2 0,-1 1 3,1-4-15,-4 3-11,2-1 12,0 2-5,0-3 20,-1 2 18,1 1-15,-2-2-19,1 0 30,-2 1 8,1 1-19,-1 0 0,0-2-8,0 3 16,-1-3-23,2 4 22,-2-3-7,0 1 0,-1 1 19,0-1-12,1 3 12,1-1 3,-3 0-44,-1 1 3,4 1 1,-4-1 18,2 2-26,-2-1 11,1 0-4,6 3 27,-16-2-16,8 2-14,8 0 0,-17 2-1,10 0 23,-5 1 19,1-1 11,1 3-23,-1-1-11,0-1 15,1 2-25,0 0 32,0 2-7,2-2 19,0 3-34,1 1 34,-1-2-30,2 1 11,2 1 23,1 1-12,0 0 12,3-1-16,0 0 8,0 1 0,0 1-44,3-1 22,0-1 14,0 1-10,1-3 7,0 2-8,2-1-14,0-1 25,-2 0-14,2 0-26,-1-2 25,2 1-6,0 0-24,-1-1-2,0 0 21,1 0-44,1 0 11,-2-3 4,0 0-34,-1 0 8,2 0 3,-7-2 38,14 0-30,-5 0 56,-9 0-45,12-3-11,-4 2 18,-2-3-3,3 1 3,-2-1 16,0-3-12,0 1-15,1-1 38,0 1-19,-4-2 15,2 1-4,-2-1-23,-1-1 46,0 3-31,0-1 61,-2-1-49,1-1-1,1 2-3,-3-1 4,2-1 19,-2 2-38,0 0 23,-2 0 3,0-1 19,1 3-8,-1-2-37,1 2 42,-2-1-31,0 2-22,3 4 60,-7-7-8,1 4-37,6 3 37,-8-2-4,8 2-29,-12 1 29,12-1-25,-11 4 33,1 2-15,3-1 0,0 1 22,-2 2-7,1-1 7,0 5 15,0-3-7,1 1-7,1 2 14,0 1 0,2-1-26,1 0 12,0 0-23,0-1 0,3 0 7,0 0-11,0-1 1,3-1-20,0-1 12,0 0-4,1 0-22,2-4 0,0 3 22,-1-2-30,2-1 4,0-2 4,-2 1-15,2 0 15,1-3-23,-8 0-14,12 1 7,-3-1-4,-9 0 19,14-4-4,-7 1 7,3-1 12,-3-1-15,3-2-11,-3 1-1,1-2-17,-2 0 55,0 0-64,2-1 45,-1-2 8,-3 1 15,1-1-15,-1-3-12,-3 4 23,2-2-7,-1 0-34,-1 0 37,-1 0-7,0 0-4,-1 1 22,-1 1 23,0 0-19,0 0 7,-2 0 16,-1 3-8,1 2-4,-3 0-14,2 0 29,-3 2-19,1 2 5,-1-2 25,8 3-26,-16 4 4,5-2 26,1 0 8,0 3 7,2 2 7,-3-2-11,-1 5 12,1 1-5,4-1 5,-3 3-4,1 0-8,3 0-7,0 1-30,2-2 37,4 1-26,0-1-26,0-2 26,0 1-22,2-2 19,1 1-5,2-4 8,0 1-33,1 0-11,-2-2 18,2-1-19,-1 0 19,4-2-7,-4 1 3,2-2-18,1-1-30,-8 0 30,15 0 14,-15 0-51,14-1-4,-7-2 48,2-1-22,-2 0-34,0-1 34,0-2 0,0 0 0,0-2 15,-1 0-19,1 0-26,-1-2 41,2-1-7,-4 2 25,0-2-3,-1 1 8,-1 1 44,-1-1-75,1 1 53,-2 1 22,0 1 8,-3-2-5,1 3 9,-1 0 10,2 0-7,-2 1-11,-1 1 14,-2 1 12,1 0-4,-1 1-22,-1 1 33,7 2-7,-17-1-7,10 2 18,-6 1-4,3 1 11,-1 1 12,1 0 18,-1 3-33,-1 0 18,2 4 16,-1-2-9,3 2-17,-2 1 3,2 2-12,0-2-10,1 3-4,3 0 7,-2 0-18,1 1-27,3-2-3,2 3 19,0-4-34,0-1 33,2 0-48,2 1 8,0-2-23,-1-2 11,4-1-10,-1 1 10,0-4-11,2-2 15,0 0 8,1-2-45,-4-1 41,6-3-8,-1 1-33,-1-2 33,2-1-29,-1-2 29,-1-1-7,2-1-22,2-1 33,-6-2-15,3 1 4,-2-2-22,-1 1 3,1-2-15,-3 0 46,-1 5-42,-1-3 26,-1 0-22,-1 0 18,-1 2 23,0 1 7,-3-2-18,3 3 37,-3 0-45,-1 1 15,-1-1 41,0 4-37,0-1 26,-1 2-11,-1 0-12,-1 0 8,8 3 19,-16-1-12,16 1-7,-16 3-18,9-1-19,2 2-16,-4 2-14,2-1-37,3 0 11,0 3-26,-1 1-4,4-1-577,1 0 104</inkml:trace>
  <inkml:trace contextRef="#ctx0" brushRef="#br0" timeOffset="114855.2404">5911 12186 107,'0'0'64,"-12"0"96,12 0-186,0 0 30,-11 1 33,11-1-37,0 0 22,0 0 4,-11 0-7,11 0-16,0 0 42,-9-1 7,9 1 26,0 0-22,0 0 8,0 0 3,-11-1 44,11 1-10,0 0 22,0 0 11,0 0-26,0 0 33,-9-1-3,9 1-8,0 0-40,0 0 44,0 0-30,0 0 15,0 0 0,0 0-3,-10 0 3,10 0 19,0 0-68,0 0 42,0 0-12,-7 2 16,7-2-8,0 0-19,-8 3 15,8-3-25,-6 6 3,6-6 7,-5 6 0,0-3-14,1 0-1,4-3-14,-5 7 18,3-3-15,-1 0-11,1 1 12,-1 1-12,0-4-4,0 4-29,0 0 37,2-1-23,-1 0 27,-1 2-4,2-3-19,0 3-7,1-1-23,-3 2 27,2-1-20,1-2 9,0 2-1,-2 1-3,4-2-16,-2 3 27,0-1 8,0-1-27,1 3-19,2-2 31,-2 0-9,0 0 1,1 0 23,1 1-24,-2-1-2,2 1-9,-2 1-6,2-3 3,0 2 15,0-2 3,0 1-3,0-1-7,1 1-12,-3-3 15,3 2-4,1 0 12,-1 0 7,-1-2 8,1 2-20,0-1-6,2-2-4,-2 1-1,0 1-6,1-2 6,-1 3 9,2-4-9,-1 2 20,2-1 3,-2 1-26,2 0 0,0-3-12,0 2 39,1 0-16,-1-1 4,0-2 7,1 3-22,1-2 7,-2 0-7,1 0 30,1 1-30,0-2 4,-2 0 15,4 1 7,-2-2-19,1 0-11,-1 0 19,0 0 0,-9 0-4,17 0-11,-7 0-15,0-2 19,-2 1 15,2 0 3,-2 0 0,1-1-10,-2 0 2,3 1-14,-3 0 15,2 0 4,-1-1-34,-1-1 15,0 1-4,-1-1 12,1-1-27,1 1 34,-2 1-11,1-1 11,-1-1-12,-1-1 5,4 2-8,-2-2-15,-2 0 19,3 1-19,-2 0 7,1-2 8,1 1-11,-2 2 19,2-3-8,-3 2 3,1-1-3,-2 1 19,4-3-41,-4 2 3,3-2 38,-3 2-34,3-1 11,-4 0 19,4-2-30,-3 3 15,0 1-15,-1-3 23,1 1-5,1 0-3,-2-1 11,0 2 4,-1-3-33,1 1 21,0 0-14,0 0-15,-1 1 34,0 0-27,-1-1-7,2 0 22,-1 1 4,-2 0 4,1 0-15,0-1 7,1 1-3,-2 0-5,1-1-14,-1 7 30,0-11 0,-1 5-4,1 0-8,0 0-6,0 1 17,-2-2-18,1 1 12,1 0 14,0 6-26,-3-12 4,1 7 11,1-1-8,0 2 5,-2-3 29,2 2 11,-2 0-41,-1 2 8,2-3 29,-3 0-21,3 3 2,-1-2-21,0 1 26,1 0-5,2 4-6,-5-9 3,1 5 15,0 0-26,4 4 8,-7-8 21,4 3-36,-1 2-4,0-1 29,-1 2-25,0-4 14,2 2 12,-1 0-30,-2 1 3,2-1 12,-1 0 0,0 0-19,-2 1 26,7 3-15,-10-5 30,4 2-33,-1-1 3,0 2 27,1-1-5,1-1-33,-1 2 45,6 2-19,-14-6-11,8 4 0,-1 2-3,0-3 10,0 0 8,7 3 0,-14-4-11,7 3-1,0 0-18,7 1 19,-14-3-4,7 3 26,7 0-7,-14 0-4,14 0-12,-16 0-14,9 0 19,7 0-12,-16 3-3,8-3 7,0 1 0,1 2-8,-2-2 12,2 2 33,0-2-30,-3 4-7,0-3 12,0 3-20,2 0-10,1-2 18,-2 2-19,-1 0 12,2-1-5,-1 3 20,0-2-1,0 3 19,0-1-11,1 2 11,-2-1-26,2 1-11,0 0 33,0 1-33,-3 1-33,4 0 32,-2 2-36,2 1-26,-1-1-42,1 0 19,-1 2-85,3 2-49,-4-2-4,5 0-92,0 1-49,0 2-15,-1-2-488,0 1 34,-1-2 126,3-3 75</inkml:trace>
  <inkml:trace contextRef="#ctx0" brushRef="#br0" timeOffset="116787.5263">4169 13133 349,'0'0'332,"-2"-6"-12,2 6-37,0-6 15,0 6-26,-2-6-34,2 6-26,-1-8-3,2 2-27,-1 6-11,-1-8-14,1 8-5,1-9-29,1 5-7,-2-3-1,0 7 12,5-10-31,-3 5 12,1 2-11,1-4-33,-3 2-9,3 1-10,1-3 0,-1 1 7,0 2-19,0-1-10,0 2-16,1-2 30,-1 0-7,2 1-11,-1 1 11,1-2-8,-2 1 15,1 2-18,-1-1-4,-4 3-8,11-7-7,-7 4-15,-4 3 41,9-2-26,-6-1 11,-3 3-22,7-3-4,-7 3 34,7-1-38,-7 1 23,0 0 4,13 0 6,-13 0-40,0 0 8,12 2 29,-12-2-52,9 2 34,-9-2 10,5 4-47,-2-1 25,2-1-11,-5-2 23,3 6-8,-3-6 11,6 5-3,-4-1-5,0 1-6,-2-5 10,3 8 12,-1-4-8,-2-4-3,0 8 22,0-3-19,0-1 12,0-4 18,-2 10-26,2-5 22,0 0-7,0-5-11,-1 12-19,1-8 30,-2 1-23,1 1 16,0 1-5,-1 0-10,0-3 26,0 2-23,-1 1 15,1-3-4,0 2-10,-1 1 14,0-2 7,1 2-32,-1 0 28,0-2-14,0 0-7,-2 2-4,2 0 22,-3 0-7,2 1 7,-2-1-19,2 0 35,-3 0-20,1 1 19,2-1-33,-3 1-23,1 0 37,-2 0-14,2-1 25,-1 1-18,1-1 12,-1 0 2,0 1-2,2-1-5,-3 2 30,1-1-3,2 1-1,-4-2-14,2 2 7,1-2 4,-1 2-8,-1 0 0,0-1-7,3 1 26,-2 1-3,-1 0 17,2 0-32,-1 1 25,1-1-3,1 0 3,-2-1 4,4 2-14,-3-2-12,2 1 22,0 0-14,-1 1-8,2-3 7,-2 4-3,2-3-4,-1 1-4,2 0-11,0-1 27,0 1-1,1-1-18,-1-1-23,1-1 37,1 1-7,0 1-18,0-1 22,0-1-23,0 1 30,1-2-22,1 1-26,-2 0 11,3-1 22,-2 1-3,3-2-15,-1-1-23,0 1 15,2 0 1,1-2 3,-2 2-8,2-3 5,1 0-16,0 1 4,0-3 4,-7 0 3,15 0-7,-6 0 30,1 0-44,-1-3-1,-1 1 30,3-1-15,1-1 11,-5 1-11,2-1-7,0 1-8,1-1 12,0-2 10,-1 2-3,-2 0 3,0-2-18,0 3 26,0-4 8,0 2-16,-1-1 23,0 0-15,-1 1-7,-1 0 33,-1-1-7,0 0-27,1 1 27,-1-2 14,-2 2-10,1-2 3,-2 3-8,3-4 1,-1 1-12,-2-1 19,0 1 38,0-2-42,-2 1 4,2 0 0,-3 0-7,3 0 7,-3-2 30,1 2-38,0-1 8,-3-1 15,2 1-30,-2-1 45,0 3-45,-1-2 16,1 1-5,0-1 11,-4 0-40,2 1 63,0-2-38,-3 1 20,3-1-9,-6 0 24,5 3-53,-1-3 7,-1 3-14,2-1 3,-3 1 11,2-4-7,2 4-41,-1-1 23,2 0-23,-1 1-26,0-2-8,3 1-29,-2 2-41,2-2-8,-1 0-3,3 1-53,0 1-48,0-2-70,2 2-16,0-3-126,0 4-439,0-4 62,2 4 53,-2-5 79</inkml:trace>
  <inkml:trace contextRef="#ctx0" brushRef="#br0" timeOffset="118071.3758">6016 12883 327,'0'0'451,"0"0"-27,0 0-26,-4-7-14,4 7-49,0 0-30,0 0 16,0 0-61,0 0-33,0 0-15,0 0-3,0 0 7,0 0-30,-15 10-22,12-6 15,0 2-38,2-2 1,-2 1 21,0 2-14,-1-1-3,0 3-24,1-2-40,1 2 8,1-1-8,0 0-19,-1 1 0,2 0 38,0-2-31,-1 2-32,1-2 44,3 2-30,-3-4-56,1 2 0,2 1-22,-3-4 4,4 2 26,-2-2-34,2 1 4,-3 1 26,5-2-15,-6-4-7,4 5-5,0-2-10,1-1 33,-1 2-7,-4-4-15,9 1 15,-9-1-11,8 0-12,-8 0 45,0 0-7,17-1-15,-10-3-19,-2 2 12,1-2-5,1 0 16,0 0-12,-1 0 27,2-3-27,-1 0 8,3 0 26,-3 0-49,0-1 30,1 1 49,-3-2-82,5 2 29,-3-1 8,-1-2-11,1 1 37,0-1-33,-3 1 11,2 1-4,-1-4 0,0 3 11,-1 1 4,1-2-4,-3 1-4,1 1 1,-2-1 7,-1 3 0,0-3 40,0 2-47,-1 0-12,-2-2 34,-1 4-45,1-2 19,-3 1-1,2 1-3,-3-2 12,0 3-35,-3 0 23,1 0 38,1 1-42,-2 1-7,2-1 18,-1 0-11,0 2-3,9 1 11,-18-1-30,10 1 48,8 0-41,-17 2-3,9 1-38,3-3 5,-1 3-57,0 1 26,1 1-25,1 0-68,0 0 11,2 2-37,2-2-33,0 3-41,2-1-4,1 0-30,-1-2-126,3 2-403,0 0 5,2-2 85,0-1 115</inkml:trace>
  <inkml:trace contextRef="#ctx0" brushRef="#br0" timeOffset="118659.7667">6241 12879 22,'5'-3'309,"-5"3"-22,0 0 3,0 0-3,0 0-34,0 0-7,0 0-19,1 12-30,-1-12-15,-1 8 19,2-4 1,-2 1-39,1 2 1,1 1-22,-1 1-8,2 1-15,-2 1 15,1 2-34,2-3-21,-3 4 14,4 3-4,-1-1-15,-2 2 20,2-2 10,-2 2-11,1-1-19,1 1 5,-1 0-20,0 0 8,-1-2 15,1 1-22,-2 3 7,3-4-23,-3-1-25,0 3 11,-2 0 33,1-2-15,-2 0 5,0-2-27,-1 2 0,-1-2 7,0 0-25,-3-4 10,0 2-18,0 0 37,-3 0 4,1-4-15,1 0-18,-5 0 22,6-2 18,-4-1-40,1 1-12,0-3 56,1 1-22,-3-1 11,3-1-8,-1 1 12,0-2-8,1 2 4,1-3 19,-1 3 3,1-3-33,1 0 18,8 0-7,-17 2 7,9-2 16,8 0 7,-14 0-1,14 0-18,-13 0 19,13 0 15,-10 2-27,10-2 34,0 0-40,-11 0 10,11 0 8,0 0-16,0 0 20,-9-2-19,9 2-19,0 0-22,0 0 37,0 0-15,-8 0 12,8 0-20,0 0-14,0 0 19,0 0-16,-7-2-21,7 2 32,0 0-29,0 0-63,0 0 26,0 0-64,0 0-18,0 0-22,0 0-12,-3-6-44,3 6-12,0 0-81,0 0-45,0 0-149,0 0-380,0 0-44,0 0 62,0 0 35,0 0 118,0 0 31</inkml:trace>
  <inkml:trace contextRef="#ctx0" brushRef="#br0" timeOffset="121059.3605">4237 12477 141,'0'0'242,"0"0"-11,0 0-8,0 0-11,0 0-25,0 0 6,0 0-10,0 0-8,0 0-12,0 0-2,0 0-16,0 0 15,0 0-11,0 0 0,0 0-4,-2 4 8,2-4-8,0 0-19,0 0 8,0 0-22,0 0 15,0 0-4,0 0-4,0 0-23,0 0 27,0 0-37,0 0 14,0 0-21,0 0 25,0 0-11,0 0-19,0 0 12,0 0-15,0 0-19,0 0 11,0 0-14,0 0-1,-8-13-11,8 13 27,0 0-27,-1-5-33,1 5 55,0 0-55,-3-5 14,3 5 20,0-6-1,0 6-37,-1-6 52,1 6-15,0 0-22,0-10-7,-3 6-5,3 4 5,0-6 7,0 6-12,-1-6 5,1 6-4,-2-8-1,2 3-21,0 5 25,-1-9-3,1 9-19,0-7 26,0 7-7,0-8 29,0 4-40,-2-2 11,2 6 3,0-9 15,0 4-18,0 5 18,0-8-29,-1 3 0,1 5-5,-1-7-2,1 7 10,0-8 11,-2 3 16,2 5-9,0-8-14,0 8 12,0-8 32,-2 3-40,2 5-11,0-8 18,0 8-11,0-8 0,0 2 4,0 6-16,2-8 9,-2 4 10,2-1-22,-2 0 15,0 5 8,2-10-8,-2 6 22,2-1-29,-2 5-20,1-9 1,1 3 34,-2 6 18,4-9-7,-3 5-53,2-1 41,-3 5 5,1-9-9,2 4 9,-1 1 6,1-1-18,-2 0-15,2-1 4,-2 1 11,2-2 19,-1 2-4,0-1 11,1 0-8,1 0-25,-1-1-8,1 0 15,1-1 4,0 2-4,0-1 48,-1-1-74,3-1 26,-3 1-7,2 1-8,-2 0 15,0 0 7,1-1-22,1 2 11,-1-2-18,-1 1 33,2 0 15,-2 0-33,0 1-4,2 0-4,-1-1 0,0 0-4,0 0 38,1 0-38,1 2 19,-2 0 4,1-1-41,1 0 37,-1-1-4,2 1 12,-2 0-23,1 1 26,-1 0-11,1 1-11,0-2 11,3-1-15,-4 3 7,-1 0 12,4-1-8,-2-1 53,0 2-79,0 0 15,2-2 19,-1 0-8,0 3 11,1-3 16,1 1-31,0 1-10,-2 0 10,3 0-3,-1-1 37,0-1-41,1 0 12,1 2-1,0-2 8,-1 1-12,-1-1 23,5 1 15,-5-1-8,4 2-14,-3-1-12,2 0-22,-2 0 41,2 1-26,1-2 18,0 0-11,-1 2 1,0-3 3,1 4-4,0 0-4,-2-3-21,4 1 29,-2 0-4,2 1 15,-2-2-7,0 2-8,0 0 8,2-2-27,-1 1 46,-1 1-12,-1 1-19,0-3 12,-1 3-22,1-2 21,1 4-3,-1-3-3,0 1 21,0 2-10,0-2-16,0 0 4,0 2 23,1-3-23,1 0 1,0 2 6,-1-1-10,3 0-1,0 0 20,-1 1 10,1-2-41,1 2 27,-4-1-19,4-1 7,1 0 4,-2 3 19,1-2-19,-1 0-8,1-1 27,1 0-23,-2 2 8,0-2-4,0 3 15,1-3 14,2 1-10,-3-1-30,1 2-8,-1 0 4,1-1 23,2 1-8,-6-1 4,6 1 14,-3-1 4,-1 3-29,1-5 0,-2 3-1,-1 2 4,2-3 4,-2 1 4,1 2 30,0-2-49,-2 2 7,3-3 12,-2 3 3,1-1-14,0-1 11,1 1-53,-2 0 49,1-1 4,2 1-8,-1 0-14,1 1-8,-2 0 29,2 0-3,1-3 0,-2 3 19,4-3-26,0 3 18,0-1-15,2 1 8,0-1-12,-1-2 5,1 1 6,1 1-3,-3 0 8,5 0 14,-2-3 4,-2 3-41,3-2 4,0 2-4,-1-2 19,0 2 15,-2-2-38,1 1 34,1 1-26,-1-1 14,1 0 27,-1 1 0,2-1-38,-3-1 8,4 2-18,-3-2 22,1 0 18,1 2-26,-1 0 19,1-1-30,0 1 8,-1-1-34,0 0 33,3 2 16,-2-2 3,1 2-22,5-3-4,-1 2 19,1-2-12,0 2 4,1-2 23,-1 2-23,1-5-14,0 4 59,0-1-38,0-1-14,1-1 37,1 2-37,0 1 26,2-2-8,-1 1-14,3-2 14,-1 0 5,-3 1 21,-2 1 16,-1-2-38,2 3-8,1-3 12,-4 0 8,2 2-23,0-1 22,0 0 38,-1 0-57,0 0 53,-1 1-45,1-1 0,1 1 12,0-1-19,-2 3 29,2-3 1,-3 1-23,0 0 7,0-1 31,-1 3-12,-2-1 8,-2-1-19,0 2 0,0-2 26,2 0-63,-4 2 33,3-1 26,-1 0-29,-2-2-8,2 2 38,-2-1-34,0 3-15,-4-3 18,1 1 5,-3 0-27,-1 0 15,-2 2-15,0-2-3,-4 1-34,-2 1-34,4-3-33,-10 3-63,12 0-82,-12 0-71,0 0-160,12 3-268,-12-3-212,0 0 96,0 0 56,0 0 139,0 0 25</inkml:trace>
  <inkml:trace contextRef="#ctx0" brushRef="#br0" timeOffset="122155.0876">4975 11708 40,'-4'2'168,"4"-2"7,-3 6 0,3-6-45,-8 6 23,6-2 0,-1 0-23,-2 0-15,-1 1-111,1 1-23,0 0 12,-2 1 3,0 3-11,-1-2 8,-1 1 55,0 3-40,-2 1 48,3-2-30,-2 2 48,-4 3-52,2 1 68,-2 1-83,0 1 12,-3 3 33,2 0-15,-1 0-14,2 1-1,-3 2 23,1-2 18,0 1-41,1-1 1,0 0-16,-1-1 30,4-1-3,-2-3 25,5 1-33,-4-3 4,3 0-19,2-1-3,0 1 14,2-3-18,-3 0-8,3 0-44,-2-1-30,4 1-68,-3-1 27,4-1-33,-3-1-79,2 0-287,-1 0-92</inkml:trace>
  <inkml:trace contextRef="#ctx0" brushRef="#br0" timeOffset="122615.3919">5241 11716 74,'-3'9'275,"-4"3"-21,0 2-12,-2 0-26,1 4-23,-2 3-33,-3 4-96,0 1-53,0 3 30,-6 9-19,0 1 19,4-7 22,-6 7-44,3 0 52,0-8-71,3-2 11,2 0 0,-2-2-18,2 0-68,4-6 23,-2-2-26,4 0-30,1-3 18,2-3-62,-3-2-139,5-2-208</inkml:trace>
  <inkml:trace contextRef="#ctx0" brushRef="#br0" timeOffset="123067.6934">5530 11650 204,'-5'10'164,"1"2"11,-2 2-7,0 1-5,-2 3-29,-2 2 4,1 0-15,1 4 4,-5 3-8,2 1 4,-1 0-19,0 2-30,-5 9 34,1-6-55,4-4 14,-1 0-45,2 1 4,-3-3 11,2 1-15,2 0 23,0-5-8,2-1-85,1 0 14,0-2-181,0-3-318,1 0-189,3-2 52</inkml:trace>
  <inkml:trace contextRef="#ctx0" brushRef="#br0" timeOffset="123498.9782">5993 11718 37,'-5'16'272,"0"0"-27,-1-1-14,2 0-34,-2 2-152,-1 0 41,0 3-1,-1 4-36,-1-1 14,-1 3 8,-1 2-8,1 1-18,-2-2-15,0 1 33,1 1-22,-3-1-23,1 1 16,0-2-1,0 1-18,-1-2 4,3-1-86,1-6 19,0 3-23,0-2-33,0-2-19,1-4-171,3-3-325</inkml:trace>
  <inkml:trace contextRef="#ctx0" brushRef="#br0" timeOffset="123951.2813">6479 11621 219,'0'0'279,"0"0"-25,0 0-24,0 0-40,0 0 19,0 0-1,0 0-25,0 0-16,0 0-18,-14 18-7,9-10 7,0 1-4,-1 2-15,-3 3-7,0 1 4,-1 4-53,0 1 23,-3 1 3,-1 3-18,-1 5-18,1-2-9,-8 10 20,1 1-19,4-7-15,3-2 0,-2-2-8,0 2 4,1-1 8,0-3-30,1 1-34,0-1-25,2-4-38,2-1-56,-1-1-48,4-3-45,-2-2-242,4-2-350,2-2 101,-3-1 30</inkml:trace>
  <inkml:trace contextRef="#ctx0" brushRef="#br0" timeOffset="124347.544">6811 11550 156,'-11'17'197,"2"0"-22,2-1-7,-3-1-12,0 5-29,-1 0-8,1 1-7,-4 4-4,-2 1-1,1 2 1,0 0-29,-7 7-9,2-3 1,5-3-19,-1-2 0,0 0-33,1 0-19,1-3-7,0 0-90,4-2 0,-2-1-18,-1-1-49,3-1-19,4-3-442,-2-2 48</inkml:trace>
  <inkml:trace contextRef="#ctx0" brushRef="#br0" timeOffset="124791.8372">7264 11572 29,'-7'15'175,"-2"2"-22,4-3-38,-3 1-7,2 2-7,-2 0 22,-2 2-23,0 0-25,0 3 10,-1 2-3,0 0-18,-2 2 21,0-1-14,-2 1-23,3 1-44,-2-2-30,3 0-4,-2-2-37,0-2-30,3 2-48,-2-4-30,0 0-402</inkml:trace>
  <inkml:trace contextRef="#ctx0" brushRef="#br0" timeOffset="125251.1415">7646 11548 81,'-3'7'228,"-1"3"-16,0 0 0,-2 2-41,-1 1-14,-3 1 10,3 1-22,-4 3 19,0-1-45,-2 2 8,2 2 18,-2-2-29,0 5-9,-4 0-129,6-3 7,-3 3-22,-1 0 26,1 1 11,0-1 4,-1 2-19,0-3 15,0 3-23,5-7 5,-3 3-57,2-4 83,0 2-105,1-2-33,0-3-30,3-1-462,0-2 4</inkml:trace>
  <inkml:trace contextRef="#ctx0" brushRef="#br0" timeOffset="125678.4274">8028 11418 268,'0'0'305,"-2"8"-26,2-8-7,-4 10-4,1-3-52,0 0 18,-2 1-36,0 5 40,1-1-41,-3 2 16,-2 1-12,0 5 3,-1 2-32,-2 4-27,-2 0 15,-1 1-18,0 2-8,-5 9-49,5-6-7,1-1-44,-1 7-60,-4 1-75,5-6-107,0-8-168,0 4-477,2-1 68,-3-2 77,2 1 94</inkml:trace>
  <inkml:trace contextRef="#ctx0" brushRef="#br0" timeOffset="128919.5782">2512 13557 22,'-3'-6'141,"3"6"-44,0 0-37,0 0 18,-1-5 4,1 5-11,0 0 3,0 0-22,0 0-11,0 0 26,0 0 19,0 0-34,-3-5 52,3 5-33,0 0 22,0 0-26,0 0 11,0 0 11,0 0 16,0 0-27,0 0 11,0 0-14,0 0-8,0 0-19,0 0 1,0 0-1,0 0-22,0 0 37,0 0-7,0 0-45,0 0 15,-2-4 30,2 4-26,0 0-26,0 0 37,0 0-49,0 0 23,0 0 19,0 0-19,0 0-8,0 0 12,0 0 18,10-5 0,-10 5 0,10-1 4,-10 1-7,10-2-8,-10 2 4,13-4-8,-6 4-11,1-2-22,-1 1 18,3-1-36,3-1 44,-4 2-4,1-2 4,1 2 7,0-2-3,3 2 3,-4-2-26,3 2 4,1 0 4,-1-2 26,1 0-12,0 2-55,-3-4 44,3 4 8,-2-3-3,6 1-16,-4-1 8,6 1-1,-5-1 16,1-1-15,2 2 7,-2-2-11,4 2 30,-2-1 44,-2 0-89,2 1 23,-1-1 21,1 0-17,-1 0-9,2 0-10,-1 0 7,-1 0 4,3-1-8,-4 2 8,4-3 18,-1 1-15,-2 0 1,4 0-1,-8 0-7,6 0 11,-3 2-3,2-3-4,0 3 3,0-2 0,-1 1 20,0-2-20,0 5 8,-2-5 0,1 4-23,2-4 8,-2 0-11,1 1 7,0 2 1,1-1 10,-1 0 4,1 0 0,-2-1-11,2 1 30,-1-1-26,0 0-8,1 1-3,0-3-16,-2 3 23,0-1 0,2 1-11,-1-1 30,-1 0 0,2 0-42,-2 0 34,1 1 4,-4 2-15,5-2 34,-3 0-31,1 1 5,-3-1-16,1 1 5,0 1 29,-4-1-8,7-1 1,-4 3 18,2-3-18,-5 0-4,4 3 18,-1-2-7,1 0 0,-1 1-11,-2-2 19,4 1-27,0 0 4,-4 1 23,3-2 3,0 2-33,0-1-15,0 0-8,-1 3 27,-2-2-12,3-2 22,-2 2 16,2 0-30,-1 0 25,1 0-10,-1-1 7,-1 1-7,2 0-27,-2-1 1,3-1 55,-2 3-44,1-4 41,-3 3-45,5-2 7,-5 1 8,2 0 11,1 0-4,-1 1-22,2-2-14,-2 1 25,2 3-11,-2-4-15,1 1 33,1 0-6,0 1-20,-2-3 19,1 5 0,0-4-37,-2 2 56,6-2-34,-5 2 16,5-3 3,-4 1-27,4-1 35,-3 2-1,3-2-18,-1 0 14,-2 1-14,4 1-11,-4-1 18,1 0 0,-2 3-22,4-4 18,-5 2 8,4-2-19,-4 3 1,2-3 18,0 3 3,-2-2-29,0 0 19,3 0 18,-3 1-23,1-1 1,0-1 26,-1 2-12,1-1-10,0 1-4,0-3 33,2 2-30,-1 0-22,-3-1 15,3 0 12,-1 0-12,1 1-12,0-2-3,-1 2 19,-1 0-4,-2 0 0,3 2 0,-4-3 15,4 2-30,-3-3 23,1 3-8,-1-1-8,0 0 4,0 0 4,1 1 12,-1-1-27,0 0 33,-1 0-6,3 0-5,0-1 0,-3 2-14,0-2 14,4 3-3,-4-4-4,2 2 0,0 2 0,-1-3-18,1 0 29,0 1 4,-1 1-19,1-2 23,-1 1-5,1-2-25,0 3 22,-2-2-3,4 1 10,-4 0-25,2-2 14,-2 2-25,2 0 36,-1-1-36,0-1 14,-1 4 19,1-3 11,1 0-33,-2 1 3,2-1 0,0 2 15,-1-1-7,2-2-8,-3 3 4,2-2-22,0 1 15,0 0 7,-2-2 7,2 2-3,0 0 11,-2-1-19,2 1-15,-1 0 12,0-2-30,-1 2 44,1-1-7,1 0 22,-1 1-40,-1 0 10,0 0 16,1-1-4,-1 1 29,0-1-29,1 0-15,-1 0 18,-1 0 8,2 1-4,-1-1-7,-3 0 33,1 0-67,2 2 15,-4-3 30,2 1-15,2 2 19,-3-3-15,-2 2-12,3-3-22,-2 5 64,0-5-34,0 1 26,0-1-45,0 5 12,-2-4 14,3 0-29,-3 1 7,0 0 15,1 0 0,-1 0-4,0-1 8,2 0-8,-1 2-3,0-1 29,-1 0-14,0-2 7,0 3-15,-2-2 11,5-1-11,-3 4 0,2-4 11,-3 2-26,-2 0 26,5 1-15,-3-1 1,1 0 3,-1 1-26,1 0 26,-2 0 22,-2 4-11,5-10 15,-4 6 4,1 1-30,-2 3 15,4-9 4,-3 3 7,1 4 11,-2 2-22,3-10-8,-3 5 38,3-1-49,-3 6 23,2-11 3,0 7 8,-2-1-34,2 0-7,-2 5 15,0-8-4,1 5 7,-1 3 30,2-8-25,-2 8-1,0-5-34,0 5 9,0 0-20,0-7-48,0 7-11,0 0-60,0-5-18,0 5 22,0 0-93,0 0-108,0 0-63,0 0-358,0 0-3,0 0 70,0 0 149</inkml:trace>
  <inkml:trace contextRef="#ctx0" brushRef="#br0" timeOffset="129891.2218">3118 12937 67,'0'0'18,"-1"-8"12,-1 2 22,2 6 67,-1-7-115,1 2 3,0 5 57,0-9-109</inkml:trace>
  <inkml:trace contextRef="#ctx0" brushRef="#br0" timeOffset="129992.2948">3111 12884 331</inkml:trace>
  <inkml:trace contextRef="#ctx0" brushRef="#br0" timeOffset="130166.4071">3110 12870 398,'0'0'22,"-3"-8"1,3 8 10,-2-6 1,0 2-34,2 4 33,-1-7-11,1 7-14,-1-5 10,1 5 42,-3-7 7,3 7-15,0 0-22,-4-6-26,4 6-19,0 0 48,-3-4-10,3 4 6,0 0 24,0 0-5,0 0-33,0 0 26,-11 13 3,8-8 1,-1 2-15,2 2 7,-1 2 38,-3 4-46,4 0 42,-3 7 11,0 0 7,1 2-44,0 2-37,-3 4 14,1 2-11,-1-2 26,3 4-11,-3-4 12,0 1-16,4-5 15,-3-1 12,2-1-12,0-6-33,2 0 18,-1-2-41,0-4 4,2 2-14,-3-3 14,1 0 18,2-3-73,1 0-12,-2-1-15,1 0-52,1-2 26,0 1 4,0-6-257,0 7-190</inkml:trace>
  <inkml:trace contextRef="#ctx0" brushRef="#br0" timeOffset="130818.8381">3409 12854 122,'-3'17'131,"0"-2"29,0 0-26,-2 0-26,2-1 7,2 1 1,-3 1-5,1 0-29,-2 4 15,0-3-19,-1 2-18,1 3-4,2-2 3,0 0-51,-3 1 25,2-3 1,0 0 48,-2 0-105,2-2 5,1 0-49,-1-1 11,1-1 4,0-2 3,0 1-55,-1-4-123,0 1-380</inkml:trace>
  <inkml:trace contextRef="#ctx0" brushRef="#br0" timeOffset="131263.1326">3778 12634 167,'-1'7'160,"1"-1"8,-2 3 40,-1 1-55,2 1 22,-2 2-19,-1 2-18,3 2 11,-2 2-8,0-1-21,-1 5 10,-1 1-15,4 0-44,-5 2 29,2 0-36,-1 0-5,0 0-3,1-2-11,1 2 33,0-1-97,1-8-14,1 4-30,0-3-49,0-3 0,1-3-37,0 0 12,0 2-46,-2-5 16,1-2-157,2 2-320</inkml:trace>
  <inkml:trace contextRef="#ctx0" brushRef="#br0" timeOffset="131635.38">4034 12726 22,'-1'10'212,"-1"1"-18,1 0 7,-1 1-23,-1 2-21,1 1 7,-1 1-38,-1 2 12,2-1-30,1 1 7,-2 3-14,-1-1-4,1 3-27,-1-1-32,1-1 3,0-1 29,1-1-77,1 1-30,-3 0-53,4-2-21,-2-3 6,2-1-3,0-1-156,-1-1-354,2-5 45</inkml:trace>
  <inkml:trace contextRef="#ctx0" brushRef="#br0" timeOffset="131998.6211">4459 12601 256,'-11'14'306,"11"-9"-8,0 2-8,-4 3-29,2-1-16,-2 3-14,1 2-30,-2 0 0,2 2-41,-1-1 0,-1 2-11,1 0-29,0 2 25,-1 0-45,4-1-18,-6 1-4,1 2-33,2-2-49,-2 1-11,3-1-78,2-2-22,-3 0-94,-2-2-163,5-1-469,0-2 81,-1-2 60</inkml:trace>
  <inkml:trace contextRef="#ctx0" brushRef="#br0" timeOffset="132298.8203">4647 12775 78,'-5'20'145,"3"-4"-7,-1 0-4,2-1-90,-2-1-3,3-2-30,-3 1-11,3-1-7,-2 0-8,-1-1-212</inkml:trace>
  <inkml:trace contextRef="#ctx0" brushRef="#br0" timeOffset="132623.0351">5057 12536 234,'0'0'257,"3"14"-22,-6-9-5,2 2-10,-2 2 3,-2 1-170,1 2 17,-1 0-21,1 5-12,-1-2 15,1 2-4,0 0-21,-1 0-13,1 1-10,0 0-26,-2-1-15,3 0-38,1-2-22,0 1-52,1-4 8,-2 0-477,1-2 33</inkml:trace>
  <inkml:trace contextRef="#ctx0" brushRef="#br0" timeOffset="132903.2214">5282 12511 119,'-1'10'290,"-4"2"-59,0-2-19,3 3-11,-2-1-18,0 3-38,1-1-34,-3 1-62,2-2-42,1 1-48,-1-3-14,2 0-109,0-1-428,0-1-60</inkml:trace>
  <inkml:trace contextRef="#ctx0" brushRef="#br0" timeOffset="133150.3878">5530 12518 33,'-3'8'309,"1"1"8,1-1-53,-1 4-30,1 0-21,-1 1-72,1 0 12,1 2-49,-2 0-160,2 1-56,-2 1-25,0-1-53,2 0-421,-1 0 12</inkml:trace>
  <inkml:trace contextRef="#ctx0" brushRef="#br0" timeOffset="134802.4822">2797 14765 174,'0'0'231,"0"-7"-4,0 7-40,0 0-20,0 0 1,0 0-12,0 0-37,0 0 26,0 0-78,0 0 23,0 0 21,0 0-10,0 0 14,16 13-36,-13-9-20,1 1 19,3-2 19,-2 4-41,4-2 4,0 2 36,-1 0-25,2 1 18,0 0-21,2 1 6,0 2 12,2-1-8,-1-2 37,-1 4-44,4 0-8,-2 2 15,3-2 23,-3 1-45,0-2 7,-2 2-15,2 0-10,-1-1 3,0 1-23,-1-1 27,-1-1-15,1 0 7,-3 0-15,3 1 1,-1-3 6,-4 2-17,0-3-16,0 2 8,2-1-19,-4-1-4,1 0-14,0 0-72,1 0-18,-3 0-25,3-2-27,0 1-49,-1-2-70,-3 0 26,2-2-15,-1 1-361,1 0-37,-5-4 33</inkml:trace>
  <inkml:trace contextRef="#ctx0" brushRef="#br0" timeOffset="135326.831">3243 14648 130,'-2'6'138,"-2"-2"-16,0 2 20,-2 2-56,2-1 14,-3 0 1,1 2-31,-1-1 23,0 2-44,1 0 40,-2 4-3,1-2-38,1 1 23,-3 1-23,1 0-22,0 1 23,-1 4 7,-2-2 14,1 3 1,-1-1-22,-1 0 6,2-2 9,0 1 3,1-2-45,-1 1 49,0-1-30,-1 2 7,2-4 1,-2 1-5,1-1-25,0-1-8,0 0 0,0 0 19,1-1-4,-1-1 4,-1 0-12,2-1-3,4-1-11,0 0 18,-1-1-7,-1-2-7,3 0-19,1-1 7,-1 0-33,-2 0-23,4-2-11,2-3-22,-4 7-52,4-7-11,0 4 40,0-4-89,0 0-372,0 0-11</inkml:trace>
  <inkml:trace contextRef="#ctx0" brushRef="#br0" timeOffset="136494.6057">3787 14581 111,'0'0'164,"0"0"-26,0 0 33,0 0 15,0 0-41,0 0 64,0 0-45,0 0-41,0 0 44,0 0 4,-6-4-18,6 4-23,0 0-3,0 0-30,0 0 7,0 0 19,-10-2-23,10 2-3,0 0-15,0 0-7,-13 0-8,13 0-8,0 0 19,-11 2 12,11-2-20,-10 2-14,10-2 8,-8 2-12,8-2-4,-10 2-11,4 2-14,6-4 14,-11 2-26,7 0 0,-2 1-11,-1-1 49,2 1-53,0-1 34,-2 1 7,7-3-45,-13 7 27,7-3-23,0-1 38,0 1-15,-3 0 3,4 0-30,-1-1 16,-2 2 14,0 1-7,3-2 11,-1 0-15,0 2-11,0 0 19,-2 0-15,1 0-8,3 0 15,-4 1 19,1-1-19,2 2 23,0-2-5,-1 1 1,-1 0-11,0 1 7,3 0-30,-2-1 26,0-1 12,2 1-12,-1 0 12,0 2 14,1-4-37,0 2 8,1 0 18,0-1-3,1 1 10,0 0-14,-1-1-4,-1 0-11,2 0-15,1 1 22,0-1 12,-1 0 7,1 1-26,1 0 0,-2 0-4,4 0 15,-4-2-15,4 3 34,-2 0-23,0-1-11,1-1 12,-1 1 10,2 1-40,-1-2 14,2 1-7,-2-1-4,3 2 1,-2-4 18,2 4 3,-1-1-7,1-2-7,0 2 4,1-2-1,0 2-3,2 0-15,-1-1 44,1 0-33,0-1-4,0 0 1,0 0-9,2 0 24,-1-2-12,0 1 33,1-1-25,3 0-5,-5-1 16,2 0 0,1 1 3,1-1-30,-1 0 12,-1-2 11,2 1-8,-1-1-25,-1 1 25,2-1-14,-1 0-1,1-1-6,2 1 40,-2-1-26,-1-1 7,3 0 8,-2 2-30,2-3-15,-3 1 38,1 1-16,0-1 16,1-1-12,-1 1-26,2 0 34,-3 0 7,3-1-7,-1 0 44,-1 1-59,2 0 0,0-3-4,-2 3 8,0-1 10,1 2 5,-1-2 3,-3 0-7,2 1-38,-1 0 12,-2 1 18,1-2-37,1 3 0,-1-2-26,-3 0-15,3-1-52,-8 3 15,10-2-11,-3 1-49,-7 1-22,8-4-49,-8 4-10,9 0-8,-9 0 3,0 0-14,0 0-227,8 0-205,-8 0 74,0 0 23</inkml:trace>
  <inkml:trace contextRef="#ctx0" brushRef="#br0" timeOffset="137078.9939">3504 14930 171,'0'0'249,"0"0"-18,0 0-11,0 0-12,0 0 12,0 0-30,0 0 7,0 0-22,0 0 22,0 0-22,-6-4-3,6 4 14,0 0-56,0 0-7,0 0-15,0 0 0,0 0-8,0 0-25,9-10 11,-9 10-8,4-1-7,-4 1-19,6-4 3,-6 4-6,8-3-16,-2 2-3,-6 1 11,13-5-19,-6 4 23,2-1-34,1-1 19,2 1-34,-1-1 8,2-1 22,-1 0-15,1 2 4,4-4-26,-4 3 0,1 1-15,-1-2-41,1 1-15,-2 1-45,-1-1 1,2 0-23,-1 2-34,-1 0-21,-1-1-38,0 1 3,-3-1 27,1 1-261,-8 1-212,15-2 60</inkml:trace>
  <inkml:trace contextRef="#ctx0" brushRef="#br0" timeOffset="138198.7363">4249 14478 167,'0'0'190,"0"0"-15,-3 16-34,3-16 72,0 6-31,0-6-59,1 9 4,-1-4 18,2 2-19,-1-1-21,-1 1 17,3 0-25,0 3-33,-2 0-1,-1 1-7,4-1-4,-1 2 15,0 1-34,0 0 79,0 0-82,0-1-12,-2 5 31,2-3-16,1 1 16,-1 2 18,0-2-26,-2 1-12,0 2 12,1-3 19,-1 1-38,1 1 23,-2-2-8,3-1-18,-3 0 33,1 1 8,-1 1-12,0-3 8,0 2 11,0-1-45,0 1 38,0-3 25,0 2-29,0-1-30,-1 0 8,1 0-19,0-2 26,0 0-12,0 3-3,0-5 1,0-1 10,-3 3-19,3-3 16,0 2-23,0-2-15,0-2 27,0 2-5,0-1-7,0-2-3,0 2 14,0-2 1,0-1-38,0 1 30,0-5-15,3 8 3,-3-4 1,0-4-15,1 5 37,-1-5-30,0 6-11,0-6 30,1 5-30,-1-5 19,3 4-8,-3-4 8,0 0 3,10 3-3,-10-3-4,6 2 34,-6-2-8,10 0-34,-10 0 12,10 4 15,-10-4-27,15-2 19,-8 2-44,3 0 29,-2-2-22,-8 2 19,18 0 14,-7 0-3,-1-2 18,0 2-29,2-1 7,0 1 3,0-2-3,0 2 15,2 0-15,-2 0 8,1-1-16,0-1-3,0 2 45,1 0-31,-3 0-14,3 0 19,-1-1-16,-2 1 8,2 0-30,0-1 42,-2 1-5,2-2 8,-2 2-19,1 0 4,0-1 15,-1 0-19,1 1 12,-2-2 18,0 2-22,-1-1-8,-9 1 11,16 0-14,-9 0-12,-7 0-22,13-3-26,-13 3-11,10 0-37,-10 0-23,9 0-59,-9 0-34,0 0 33,0 0-70,5 3-96,-5-3-355,0 0 38,0 0 77</inkml:trace>
  <inkml:trace contextRef="#ctx0" brushRef="#br0" timeOffset="138903.2067">4352 14532 93,'0'0'163,"-3"-5"-47,3 5 25,-4-5 5,4 5-31,-6-6 38,6 6-27,-4-7-22,4 7 23,-4-4 11,0 1-27,4 3 20,-3-5-8,3 5-12,-5-5 27,5 5-19,-4-4 41,4 4-22,-8-5 26,8 5-8,-3-3 19,3 3-15,-4-4 4,4 4 7,0 0 8,-3-4-30,3 4-22,0 0 22,0 0 0,-2-6-34,2 6 19,0 0-22,0 0-27,2-7 1,-2 7 3,5-5-3,-2 2-23,7 1-3,-6-1-1,4-1-3,2 1-30,2-2 8,-1 1-4,3-1-4,-1 2 0,4-2-23,0 0 16,0 1-8,2 1 41,-1-2-48,-1 2 0,1-1 11,2 1-4,-2 1 4,2-2-15,-2 2-4,-2-1 4,-1 3-37,0-2-8,0 2-33,-2-1 7,0 1-41,-2 0-178,-1 0 56,0 1-87,0 1-3,-3-2-29,-7 0-5,13 3-457,-8-1 22,-2 3 74,-3-5 90</inkml:trace>
  <inkml:trace contextRef="#ctx0" brushRef="#br0" timeOffset="139822.8162">4834 14533 11,'0'0'186,"7"-6"-56,-3 3 15,0 0 15,1-1-37,0 1 34,-1-2-42,2 2 8,0 1-8,1-2-10,-3-1 40,4 4-19,0-3-40,-3 1 29,2-1-40,3 1 11,-4 3-34,1-2 30,0 0-19,-7 2-4,14-3-18,-14 3 49,13 0-27,-13 0-26,9 2 19,-9-2 19,9 1-16,-6 2 8,-3-3-11,6 4 0,-4-1 11,-2-3-8,2 8 9,-2-2 10,-2-1 4,1 2-19,0-2 8,-2 3-8,-2 0 34,1 0-41,0 2 40,-3 0-29,3-1 4,-3 3 4,-2 0-8,2-2 7,-2 1-14,3 2 3,-4-3-37,1 4 22,1-2-14,-2 1 7,0 0-4,2 0-3,-2 0-5,1 0 27,-1 0-59,0 2 21,2-2 45,-2 0-48,2-1 8,0 1 3,1 0-11,-2-1 11,4-2-23,0 1 5,-1-2-4,2-2-1,-2 4 8,2-4-7,3 0 0,-4 0 3,1-1-3,2 1-11,1-2-5,0 0-2,-1 0 2,2-5-17,0 8-1,0-8 26,0 7-3,0-7-38,4 7 15,-2-4 19,-2-3-4,9 3 0,-9-3-15,8 4-7,-8-4 4,13 0-23,-13 0 30,12-3-26,-12 3 48,14-1-7,-6 0 18,-2 0-22,2-1 38,0-2-34,1 4-4,-2-5-4,1 4 15,-2-3 12,1 0-27,0-2 12,-1 4 29,1-4-3,0 0-8,-2 1-7,0-2 14,2 2-7,-3-3 19,3 0-15,-6 2 18,4-1-10,-4 2-5,2-2-3,-2-4 15,0 1-22,-1 2 3,0-1 26,-1-2-30,1-1 19,-2 1-3,0 0-12,-2 1-7,1-1-8,-4-4 19,-1 5-4,-1-2 0,0 0-11,0 0 0,0 1-33,-2 1-27,0 2 38,-1-2-19,2 1-30,1 2-29,-3 2-16,4 0-55,-4-1-8,2 0-67,2 3-3,0-1-56,2 2-23,-1-1-394,1 0-8,6 3 52</inkml:trace>
  <inkml:trace contextRef="#ctx0" brushRef="#br0" timeOffset="140363.174">5364 14516 134,'0'0'439,"0"0"-56,0 0-14,0 0-19,0 0-45,0 0-18,0 0-45,0 0-26,0 0-8,0 0-40,-15 4-30,15-4-34,0 0-4,0 0-62,0 7-27,0-7-37,0 0-19,0 6-70,0-6-49,2 7-37,-2-7-190,0 6-395,0-1 30,0-1 45</inkml:trace>
  <inkml:trace contextRef="#ctx0" brushRef="#br0" timeOffset="140691.391">5317 14936 282,'0'0'336,"0"5"-24,0-5-25,0 0-34,0 0 0,1 4-33,-1-4-8,0 0-18,0 0-4,3 7-15,-3-7-15,0 0 15,0 6-11,0-6-12,0 7-40,2-3-15,-2-4-12,0 7-3,0-1 0,0-2-11,0-4-26,0 10-8,0-3-63,1-1-45,-2 1-100,1 0-49,-2 0-350,1 0-275,1 0 60,-3-1 62</inkml:trace>
  <inkml:trace contextRef="#ctx0" brushRef="#br0" timeOffset="141934.2185">5345 14956 52,'0'0'257,"0"0"-34,0 0-18,0 0 3,0 0-40,0 0-23,0 0 22,0 0-55,0 0 4,0 0-20,0 0 9,6-6-5,-6 6-10,0 0-12,0 0-22,0 0 3,0 0 16,0 0-1,0 0-44,0 0 26,0 0 29,0 0-55,0 0-11,0 0 14,6 13-7,-6-13-15,2 7 16,-2-7 2,2 9-21,-2-5 33,3 1-49,-2 2 31,-1-1-20,0 1 23,0 1-22,2-1 22,-4 2-11,2 0 26,-1 1-11,-2 0-41,1 0-15,-2 2-38,0-1-29,0 1-45,-5 2-33,2-2-37,2-3-1,-4 1-547,2 0 79</inkml:trace>
  <inkml:trace contextRef="#ctx0" brushRef="#br0" timeOffset="142946.8873">5833 14425 242,'0'0'268,"0"0"7,-14 14-44,11-7 15,2-1-34,-2 1-7,1 0-12,1 3-21,-2-2-9,0 3 1,3-1-34,-3-1 34,1 2-41,2 0-41,-2-1 19,2-1-16,0-1 1,0 1-45,2 1 30,0-1-38,0-1 4,-1-3-33,2 2 44,0-2-25,1 1-8,0 0-4,1-4-4,0 1 19,4 0-7,-4-1-8,4 0-7,-9-2 7,17 0 11,-11 0 4,3-3-33,1 0 18,-1 2 15,-2-2-33,1-1 14,2 0-18,-3-2 18,2 3 12,-2-3 15,0 0-1,0 0-25,1-2-23,-2 1 30,1 0-27,-1-1 27,-2-2-11,3 2 3,-3 0 5,-1-2-35,1 0 42,-2-1 0,0 3-16,0-2 12,-1 0-26,-1 2 18,0 0 5,-1-2 10,-1 2-41,0-1 23,-2 1 7,1-1-3,-3 2-20,2-1 9,-2 4 18,-1-1-49,0 0 16,-3 2 6,3 1 16,-4-1-4,2 3 11,9 0-67,-18 0 30,7 3 34,1 0-42,0-1 1,-1 5 10,2-1-25,0 1-8,0 2-44,3 0-34,-1-1-15,3 2-15,-1 0-56,1-1 38,3 3-79,1-4 8,1 1 7,3-2-383,1 0-30</inkml:trace>
  <inkml:trace contextRef="#ctx0" brushRef="#br0" timeOffset="143415.1994">6032 14555 11,'2'4'149,"-2"2"26,3-1 0,-1 2-60,0 0 12,0 4 22,1-2-38,-1 1 34,0 2-11,0-2-7,2 4 15,-2 0-20,0-2-17,0 2-27,-1-1 22,0 1-14,-1 0 3,0 0-18,0-2 11,0 2 11,-1-2 4,0 0-45,-2-1 22,2-1-14,-3 0 0,2 0-23,-4-1 22,1 1 12,-2-2-34,1-1-7,-1 2 19,0-4-20,-3 3-36,0-3 33,0 2 11,2-3-48,-1 0 48,1 0 8,-2 0-8,0-2-3,1 1-12,1-2 4,-2 1 8,1-2 10,0 1-21,0 0 29,9-1-15,-15 0 4,7 0-26,8 0 22,-14 3 15,14-3-26,-10 0-22,10 0 18,-11 0 23,11 0-45,-7 1-11,7-1-8,0 0-7,-8 2-15,8-2-11,0 0 15,-5 5-23,5-5-66,-1 4 14,1-4-63,0 0-15,1 9 4,-1-9-75,2 5-48,-2-5-409,4 4 55,-4-4 45</inkml:trace>
  <inkml:trace contextRef="#ctx0" brushRef="#br0" timeOffset="144422.8781">6203 14254 253,'0'-7'357,"0"7"-26,0 0-7,0 0-18,0 0-31,0 0-37,0 0-14,-1-6-27,1 6 19,0 0-56,0 0 0,0 0 26,0 0-11,0 0-67,0 0 38,0 0-20,0 0-25,12 13 18,-12-13-37,8 5 3,-5-1 38,2 0-30,-1 1 27,0-2-27,1 3-30,1 0-7,0-1 11,0 2-11,1-2 14,0 4-29,-1-2 19,1 1-12,0-2 4,0 4-3,-1-4 3,2 3-26,-2 2 26,-1-2 34,1 1-68,1-1-18,0 2 41,-1 0-33,1 1 7,0 0 55,-1 1-66,1-2 4,-2 1 6,0 2-21,0-1 3,0 0 12,-2 1-8,2 2 22,-4-3 15,1-1-25,-1 4 2,1-3-17,-2 3-20,0 0 64,0-2-63,-3 5 11,1-2 18,1 1-10,-3 0 36,1-1-7,-1 1-26,0 0-15,-2-1 26,0 3 12,-2 0-34,2-2 44,-1 2-29,-2-2 11,1 1-4,0-3 4,-2 3 0,1 1 7,-3-3-7,2 0 26,-3-1-11,2 2 29,-1-2-10,-2-1-31,1 0 34,1-3 0,2 0-18,0 0 7,-1 0 4,1-3-31,1 2 9,1-4-23,1 0 18,0 1-18,1-1 4,-1-1 30,1-1-27,2-1-3,0 0 11,0 0 0,1 0 7,-2 0-3,5-4-23,-5 5 8,2-2-38,3-3 41,-6 4-29,6-4-19,-2 4-3,2-4-5,0 0-59,-5 5 15,5-5-41,0 0-52,0 0-15,-3 4-41,3-4-71,0 0-26,0 0-29,0 0-615,0 0 71,0 0 89,0 0 86,0 0 66</inkml:trace>
  <inkml:trace contextRef="#ctx0" brushRef="#br0" timeOffset="151542.5944">2625 16075 178,'0'5'194,"-2"0"-4,2-5 11,0 9-8,0-3 8,-2 0-33,2 0-108,0 1-23,0 0-7,0 0 44,0 1 12,-2 1-42,1 1 46,1 1-12,-2 0-15,-1 2 12,3-2 18,-3 0-34,3 2 23,0-1 22,-2 0-25,2 0-5,0 2-11,-1-2-7,-1 1 11,2-1-11,-1 0 15,1 0-15,0-2-15,0 2-4,-2 0-15,2-2-11,0 0-22,0-1-15,-2-2-19,2 1-63,2-3-44,-2 2 7,0-1-15,2-1-8,-1-2-37,-1-3-476,-1 7-19</inkml:trace>
  <inkml:trace contextRef="#ctx0" brushRef="#br0" timeOffset="151986.8893">2301 16112 33,'-2'-5'242,"2"5"-30,-2-6 38,2 6-31,-1-5 16,1 5-41,-2-5 3,2 5-30,0 0-3,-1-6-45,1 6-14,0 0-1,0 0 34,6-5-34,-1 2-26,-5 3-11,13-2 34,-5 0-16,2-1-29,1 2 19,2-2-42,0-1 49,1 0 0,0 0-41,2-2-4,2 2 0,-4 0 34,2-1-41,-1-1 11,1 2 0,-3 0-4,-2 0-15,2 0-14,-2 3-5,0-3 20,-1 2-8,0 1-12,0-1-6,-3 1-49,2 1-12,-9 0-6,16 0-9,-9 1-44,0 1-25,1 0-20,0 1-55,-4 0 18,2 1 8,-2 0-511,2 0-18,-2 0 86</inkml:trace>
  <inkml:trace contextRef="#ctx0" brushRef="#br0" timeOffset="152283.0863">2853 16388 469,'0'0'480,"0"0"-71,5 4-18,-5-4-52,0 0-22,0 0-23,1 4-8,-1-4-55,0 0-11,0 0-64,0 0-36,0 0-83,5 4-30,-5-4-63,0 0-48,0 0-26,4 4-90,-4-4-256,0 0-370,0 0 76,0 0 62</inkml:trace>
  <inkml:trace contextRef="#ctx0" brushRef="#br0" timeOffset="152966.5399">3169 16215 11,'3'-4'294,"4"-2"-48,-4-2-8,5 2-11,-1-2-11,-1 2-19,1 0-22,-1 0-7,1 1-12,3-3-55,-5 1-12,2 3 8,1-1-38,-2-2-18,3 1-3,-5-1-16,4 2-7,-3-2 3,0 3-14,0-1-4,-1 0-15,0 0-15,1 0 1,0 0 17,-4-1-36,2 0-34,0 1 60,-1 0-49,-1-2-3,3 2 18,-2-1-41,-1 0 63,1-1-47,-1 1 32,-1 0 38,0 1-26,0 5-8,-1-11 67,-1 5-18,2 6 18,-4-8 1,1 4 14,3 4-18,-4-7-19,1 4 37,3 3 49,-8-5-75,2 2-30,6 3 45,-10-1-11,10 1-8,-12 0 42,12 0-68,-12 4 38,5-3-8,1 3 0,-4 0 45,5-1-26,-2 3 18,-1-2-33,0 1 11,4 2 4,-6-2 15,7 1-42,-4 0 50,3 1 10,-3 0-33,4 0 14,-3 1 5,3 0-8,2 1 11,-3-1-8,1 1-3,0 3-7,-1-3 3,3 2 26,-1-2-22,1 5-3,1-2 3,-2 1 0,2-1-4,2 0-22,-2 0 22,1 3 11,-1-2-22,2 0 0,-1 0-14,3-1 17,-1 0-3,0-1-14,1-1-1,0-2 22,2 1-10,-3-1 25,4-2-18,0 0 3,-2-2-29,4 0 18,-2-2 16,3 0-16,-2-1-11,2-1-22,3 0 18,-3-1-25,0-1-53,2 1-11,1 0-63,0-1-23,-2 2-40,1-1-1,0 0-44,-3-1-495,5 0 67,-6 2 74</inkml:trace>
  <inkml:trace contextRef="#ctx0" brushRef="#br0" timeOffset="153629.9821">4141 15821 29,'0'0'227,"5"-2"23,-5 2-38,0 0-37,0 0 34,0 0-20,18 5-21,-15 0 22,4-1-41,0 0-4,3 3 0,-4-1-29,4 2 6,1 1-17,0 3-12,0-4 0,2 2 37,0 1-59,0 1-8,2 0-3,1 3-27,1 0 31,2-1-16,-3 0 23,2 1-34,-2-1-4,1 0 1,-3 1 11,3-2-4,-2 1 14,-1-2-17,-4 1-5,3-2 4,-2 0-33,-2 3 22,0-5 19,0 2-49,-3-4-11,1 2-33,-1 0-27,-1-1 27,1-1-90,-3 1 15,-2-1-33,3-1-97,-2 0-41,-1-1 0,1 0-444,-1 0 12,-1-5 138</inkml:trace>
  <inkml:trace contextRef="#ctx0" brushRef="#br0" timeOffset="154082.2839">4666 15856 74,'0'0'272,"0"0"-27,-8-1 1,8 1-11,0 0-4,0 0-27,-11 7-29,11-7 12,-10 4 14,6-1-23,-1 0-3,2 1-26,-3-1-30,0 1-7,-1 3 30,-1-1-23,1 2-34,-3-1 5,1 1 6,-4 1-10,2 1-4,0 1 15,-3 0 3,-1 1-14,0 2-15,0-2-12,2 3-18,-1-1 8,-1-1-16,3 0-3,-2 1 11,3-1-26,-1-2-30,1 2-4,0-2-3,5 0-38,-4 0-40,2 0-49,2-3-30,-2-1-18,5 2-67,-2-2 7,1 0-64,1-2-405,-2 1 19,2-2 89</inkml:trace>
  <inkml:trace contextRef="#ctx0" brushRef="#br0" timeOffset="154578.6097">4967 15920 279,'0'0'357,"0"0"19,0 0-78,0 0-4,0 0 0,0 0-22,0 0-19,0 0-22,0 0-26,0 0-4,0 0-26,0 0 7,0 0-7,0 0-33,0 0-23,0 0 0,0 0 8,0 0-34,13-3-30,-13 3 8,16-2 3,-6-2-22,4 1 4,-1 1 41,4-3-56,0 0 7,3 0 1,2-1-45,-3 0 18,5-1 19,-2 1-23,-2-1 5,-1 3-27,-1-1-15,-1 0-29,1 2-60,-5 1-45,-1-1 1,-2 2-90,0 1-4,0-3-48,-10 3 15,13 3-109,-13-3 57,7 2-469,-5 1 40,-2-3 105</inkml:trace>
  <inkml:trace contextRef="#ctx0" brushRef="#br0" timeOffset="154914.8383">5104 16024 316,'0'0'328,"0"0"-27,0 0 8,-7 2-22,7-2 0,0 0-60,0 0 15,0 0-56,0 0-11,0 0 22,0 0-37,0 0-7,0 0-30,0 0-12,17 3 9,-17-3-24,11-2-21,-11 2-1,17-2 12,-7-1-8,4 2-11,-1-1 19,3-1-38,0 0 8,4 0 11,-1-1 0,2 0-11,1 0-23,-4 1-14,2-1 0,0 1-38,-3 1-22,1-1-41,-3 0-52,3 2-7,-4 0-79,1-1-15,-3 2-66,-1 0-57,-2 0-73,-9 0-333,16 2 46,-8-1 96</inkml:trace>
  <inkml:trace contextRef="#ctx0" brushRef="#br0" timeOffset="155946.5171">5973 15617 7,'6'-5'164,"-1"1"0,1-1-34,-2-1 0,5 0-11,-2 1 12,2-2-16,0 2-33,1-2-26,0 2 15,-2-1 29,2 0-11,0 4-44,-3-4 0,2 1 33,-2 4 37,1-5-70,-4 4 7,2-2-18,-6 4-4,13-3 33,-8 2-48,-5 1 14,9-1 31,-9 1-41,0 0 14,10 2 12,-10-2-27,4 5 35,-4-5 2,2 7 1,-2-2 26,0 1-22,0-6-8,-3 13 7,0-4 1,-2 0 7,0 1-7,2 2 22,-3 2-34,-1-2 19,0 2-34,-4 3 16,4-2-4,-3-1-1,0 3 27,0 0 11,0-1-52,-1 0 29,2 0 16,-2 1-12,1 0 8,2 0-19,-2-2 4,-1 2-15,2-3 18,1 1 19,-1-1-59,2 1-4,0-1 30,0 0-8,1 1-22,1-3 7,0 1-3,1-1 10,1 0-17,-1-2 10,3 1-29,-1-1 44,1-1-7,1 0-16,0 0-14,0-2 8,0 3-16,1-2-3,2-2 22,0 2-22,-1-1 26,3-1-33,-2-1-5,3 2 23,-4-3-4,3 3-51,-1-2-1,3-3 48,-3 2-10,2-1 3,-1 0-11,3-1 37,-3 1-30,2 0-18,-1-1 26,-6-2-4,13 2 4,-7 0 18,-6-2-7,13-4-7,-13 4 11,12 0-8,-5-1 37,-7 1-25,12-4 29,-6 1-18,1 1 7,0-1 18,0-1-18,-2 0 4,2 0 7,1-1-37,-2-1 15,-1 0-30,1 0 19,1 0-19,0-1 38,-3 2-46,2-2 38,-2 0-4,1 2-3,-2-1-16,-1 0 23,4 1-7,-3-2 7,-1 2 3,0-2-3,-1 1-30,-1 0 34,0 0-8,0-1 34,-1 0-23,-1 0 19,0-1 7,-1-1-3,-3-1 0,2 1-12,-2-1 4,-2-1-10,1 0 6,-3 0 12,0 0-23,-2-1 4,-1-1 4,1 2 26,-2-3-41,0 1-8,1 1 8,1 1-11,-1 0-12,2 0-3,-1 1-4,4-2 8,-4 1-38,1 2 0,1-2-22,3 2-29,-1 0-12,2 2-41,0-2-64,-1 2-2,4 1-91,-1 1-36,-3-2-180,6 2-274,-1 1 62,-1-1 90</inkml:trace>
  <inkml:trace contextRef="#ctx0" brushRef="#br0" timeOffset="157430.5024">1915 16967 126,'0'0'372,"-5"-2"-33,5 2-4,0 0-18,0 0-31,0 0 16,-14 0-53,14 0-7,-6 5-22,3-2 4,0 1-23,-2 2 18,1 1-3,-1 2-26,1 0-30,1 2 38,0 3-42,-1-2 15,0 5-37,1 2-22,1-1 11,0 2-23,2-1-3,0 0 26,0 2-30,1-1 0,0-1-15,1 1 8,1 1 0,1-2 10,-2 3-55,2-2 49,0-2-42,3 3 8,0 0-4,0-1-30,2 1 57,-2-3-50,1 0 5,3-1 22,-2-2-56,0 0 22,2 2-22,-1-4 8,1 0 44,2-1-49,-2 0 1,2-1-34,-2 0-14,2-1 18,-1-4-8,1 2-14,1-2-4,-2-2 18,-1 0-11,3-4 8,-1 1 4,-1-2 14,1 0-22,1-4 19,2 0 18,-4-2 0,3-1-14,-4 0 3,3-2 33,-1-3-29,1 2 15,-1-3-15,1-2 22,-3-1-15,1 0-11,-1 0 8,-1 0 14,-2-1-22,2-2-3,-3-1 51,0-1-40,-1 1-4,1-3 3,-4 2 1,1 0 18,-4 1-15,0 1 4,0-1-11,-3 1-26,2 2 41,-4-2-16,0 3-3,1 0 8,-3 1 0,-1 0 7,-1 2-34,-1-1 4,-2 3-7,0 1-8,-2 0-3,0 4-4,-2 2 15,2 0 3,-5-1-33,1 3 30,1 0-19,0 3 34,1 0-38,0 0 15,-1 3-7,0 0 41,0 1-45,1 1 19,1 2-41,2 0-23,-1 1-7,4 2-41,0 1-163,4 2-5,-3 3 23,6 0-45,0 0 12,1 1-429,4-1-22,-1-3 108,4 1 96</inkml:trace>
  <inkml:trace contextRef="#ctx0" brushRef="#br0" timeOffset="159302.7454">2690 17062 148,'0'0'272,"0"0"-26,0 0-11,0 0-8,0 0-19,0 0-25,0 0 51,6 17-55,-5-11 0,2 0-16,-3 4 1,5 1-11,-2 0-4,0 3-8,1-2-33,-1 4 23,0 0-9,0 1-40,1 0-4,3 0 1,-6 0 3,1 0-15,1-1 0,1 1-23,-3-4 27,1-1-26,1 1-4,-3-2-15,0-1 15,3-1-26,-3-2 11,1 1-15,-1 0 45,0-2-15,0 1-4,-1-2 22,1 2-10,-3-2-27,3-1 45,0-4-18,-3 7-1,1-3 12,2-4-5,-5 3-17,5-3 14,0 0-52,0 0 15,0 0-15,0 0 26,-6-10-15,6 10 11,0-10-3,0 3-1,0 0-3,0-1-7,0-1 3,3-1-7,-2-2-19,5 2 11,-3-5-7,0 4 0,4-6 3,1 2-14,1-1 33,1-2-37,2 1 15,0 0 26,2 1-12,-3 1-17,-1 3 2,1-1 24,-1 4-20,0-1-10,-4 2 6,5 0 16,-4 2-23,0 1 19,0 1-44,0 1 44,-1 2 15,0-1-8,-6 2 4,11 3 8,-11-3-15,11 8 3,-5-1 8,0 0-4,-1 3 41,1 0-29,-1 2 6,4 1-140,-5 2 36,2 0 16,-2-1-1,3 1 4,-3 0-7,1-2 26,-1 3-12,0-2 34,-1-2-14,0 0-9,1-3 5,-1 2 14,-2-1-3,2-3-12,-3 2 34,1-2-7,1-1 11,-1 1-23,-1-3 27,0 2-1,2-2 0,-2-4 12,0 8 7,0-8-26,0 0-11,0 4 4,0-4-8,0 0 0,0 0-8,0 0-29,0 0 30,0-17-8,0 10 0,4 0 12,-1-1-34,-2-1 7,4-1 19,0 0-15,1-2-7,-1-2-27,4 3-7,-3-2 30,3-1 4,0 0-12,1 2-11,1-1 12,-4 1 25,3 2 1,1-2-19,-2 2 33,-1-1-29,1 3 55,-2 1-29,0 0 11,0 1 7,-1 0 0,1 0 12,-2 4-5,0-1 16,0 0 7,0 1-22,-5 2 18,12-4 4,-12 4-11,0 0 15,14 5 22,-8-3-19,-1 3 23,1-3-7,-2 5 18,2-2 7,0 2-33,-2 1 19,3-1-5,-3 3-25,1-1 26,-1-1 7,0 4-3,-1-2-8,1 1-7,2 2-30,-2-4 14,-3 3 5,4 0 29,-1 0-40,-3-1 18,2 1-34,-1-1 38,2-2-4,0 4-12,-1-3-10,0 0-15,-1 0 7,1 1 26,0-3-22,0 1 0,0-1-23,-1 1-3,0-4 8,1 2-23,1-2-8,-2 1-11,3-1 27,-2-1-5,1-2 5,1 1 18,-5-3-8,8 4 1,0-4 7,-8 0-4,12-5-7,-4 1 18,2 0-10,-1-3 3,2 1-15,2-4 26,-1-1-4,2-2-33,1-2 19,1-1-1,1-2 20,2-3-35,2-3 20,-4 2 6,3-4 20,-3 1-20,7-11 5,-4 7-27,-5 4 4,2-1 12,-3 2-16,0-4-22,-1 5 26,-2 1 0,-2 0 0,-1 5-29,-2 1-5,0-1-14,1 2 26,-4-1-12,1 3-10,-1 3 22,0-3 14,-3 2-3,0 1 7,0-2-36,2 4 10,-2-1 4,-2 0-7,2 2-16,-2 1 31,1-1-38,-1 2 38,-1-2-1,-1 3 1,1-3 3,-2 4 22,2-1-36,3 4 25,-9-5 26,1 2 16,8 3-57,-9-3 31,9 3 51,-11 0-37,4-2 4,7 2 11,-10 2 4,10-2-12,-11 3 38,7 0-11,4-3-4,-9 6 7,6-3 8,-1 2 11,-1 2-30,2 2 34,-1-1-22,2 2 14,-1 1-11,0 1-52,1 1 45,0 1 18,-1 1-29,2 2 6,-1 1-6,-2 2-1,3-3 20,-2 3-57,0 5 49,2-4-1,-1 1 8,1 3 0,-2-3-37,3 3 23,-1-1 3,-2-4 11,3 1-11,0 1 18,0-2-22,0 1-18,0-1 11,0 1 3,0-1-10,3-2-16,-2 1-3,2-1 7,-3-1 0,3 0-7,0-1-4,-2 0 15,2-2 15,2-2-42,-2 0 5,0-3 26,-1-1-42,3 2 16,-1-3-12,2 1 15,1-1 12,-3-3-16,2 0 5,0-2 3,-1 0-19,4-1 19,-9-1-30,17-3 19,-10 1-11,5-2 18,-2 0 8,2-2-26,-2-3-1,2 2 23,1-3 19,-2 2-34,-1-1-7,3-2-1,-3 0 23,0 1-3,1 1-27,-5-4 15,1 2 41,0 2-7,-2-1-27,0 1 19,-1 1 23,-3-2-16,2 1 5,-1 2-8,-1 0 33,-1-1-37,0 1 23,-1 0-23,1 0 26,-3 0-26,1 1 4,-2 1-30,1-2 15,-5 4-7,5-2-27,-1 1 19,-3 0-18,1 3 3,6 1-18,-15-3-1,15 3-33,-15 4-29,5-1-5,0 1-25,5 2-49,-5-1-45,2 2-44,1 0-8,1 1 12,0-3-254,-2 6-223,5-4 182,-4 1-62</inkml:trace>
  <inkml:trace contextRef="#ctx0" brushRef="#br0" timeOffset="161154.9772">4171 17386 85,'10'-5'160,"-3"-2"-3,2 2 10,3-2-3,-2-3 0,4 2-12,-2 0 1,0-5 3,1 5-25,-3-3 14,2 1-26,0-2 0,0 3-22,-2-3-19,0 2 4,1-1-22,-2-2 3,0 1-11,2 2 0,-4-2-3,-1 2-42,2-4 49,-1 3-26,-3 2-12,-1-3 8,1 2 12,-1 0-5,-1 1-44,-1-1 4,1 2 40,-2 0-18,0 0 4,1 1 44,-4 2-22,2-4-8,-1 4 16,2-1-1,-4 1 4,1 1-11,0-1 23,3 5-16,-8-6-48,4 3 37,4 3 19,-7-3-15,7 3 7,-11 0 16,11 0-5,-11 5 16,6-3 21,-1 3-36,0 0 15,2-1 14,-5 3 0,4-2 12,-1 4-42,1 0-3,-1 1 26,1 0-15,-3 2-7,3 0 22,2 0-15,-1 2-15,-1 1 37,4-2-37,-3 2 4,3-2 19,1 0-16,1 2-7,-1-1 15,2 0-18,-2 0-5,3 3-6,-1-2-9,1-3 12,1 3-26,-1-1 8,1-2 14,2 2-19,-1-4 8,1 1-11,-2 0 4,1-1-4,0-1-8,2 1 1,0-2 10,0 1 8,-1-2-37,0 0 34,2 1-5,-3-1-29,3-3 15,-1 3-8,-1-4 15,2 2-18,-2-2 3,1 0 0,0-2-29,-7-1 44,17 0-19,-17 0-10,15-4-4,-8 1 7,3-2-23,-1 1 9,-1-3-1,5 0-30,-3-1-37,1 0 42,0-3-20,1 0-3,0 0-41,0-1-8,-2-1-7,4-1-30,0-3-160,-1 1 53,-1 0-9,2-1-3,-1 0 30,0 0 26,-1 1 30,0 1 0,-1 1 44,-1 2 11,2-2-25,-1 2 48,-1 1 33,-2-3 0,3 5 23,-2-2 78,-3 4-45,1 0-44,0 0 48,-2 2 18,1-1 23,-2 1 8,-1 1-9,1 2 27,2-1-15,-6 3 34,0 0 0,7-2 33,-7 2-37,0 0 18,9 10 8,-7-6 26,1 1 11,-1 3-7,1 1-1,0 1-3,-1 0-15,-1 1 34,2 1-45,-1-1 0,-1 1-8,-1 0 31,3 2-31,-3-1 12,0 0-16,0 1 9,0-2-27,0 2 11,-3-2-18,3 2 25,0-2-21,-1 0-12,-1 1 19,2-1-26,-3 0 7,0-3-7,2 1 7,-3 0 4,3-3-26,-1-2-4,-1 2 22,2 0-29,0-2 11,-1 0 15,2-5-23,-3 7 23,3-7-15,-1 4 0,1-4 15,0 0-45,0 0 22,0 0 12,0 0 40,0 0-47,4-18 10,-1 10-30,0-1 20,1-1-27,1 0 7,0-3-3,2-3 26,0 0-11,0 1-34,1-6 19,1 3-23,0-3-29,2 3-8,-4-3-22,2 4 0,2 0 45,-3 2-12,1 1 1,1 1-5,-2-1 31,0 4 36,1-1-47,1 1 25,-5 2-18,0 1-23,0-2 60,1 4-22,-2 0-15,3 1 3,-3-2 16,2 4 3,0-1 4,-6 3 7,7-2 34,-7 2-27,0 0 42,13 5-4,-8-3-37,-2 2 55,1 2-18,2-1-3,0 2 2,-2 0 31,0 1-15,0 0-8,0 1-14,1 2 3,-1-3-3,0 2-1,0 0 8,-1 1-4,0-3-14,0 3 14,0-1-7,-2 0-8,1 1 8,-1 0 0,1-2 3,-2-1-10,0 1-12,0 1 18,-2-2-10,2 1 26,0-2-30,-1 1-4,1-1 7,0-2-29,-2 2-4,2-1 12,-1 0-27,1-6 4,0 8 33,0-8-29,-1 5-23,1-5-22,0 0 41,0 0-26,0 0 30,0 0 7,0 0 0,11-16-7,-7 9-31,0 0-10,-1-3-15,1 1-15,1-2 30,2-2-4,1 0 3,-2 1-21,1 0 25,0-1 15,-1 1-18,5 1 0,-5 0 3,1 2 8,-2 0 15,2 0-23,-2 1 42,2 0-49,-2 1 48,0 2-14,1-2 6,0 1 16,0 2 4,-2 0 3,0 1 15,1-1 23,-5 4 3,9-3-22,-4 1-8,-5 2 72,10 0-38,-10 0-27,10 0 16,-10 0 15,12 1 0,-12-1-8,9 4 22,-3-1 12,-1-2 4,-5-1-20,8 7 24,-3-3 6,-2 0-14,1 1 3,-1 0 12,0 2-19,-1-2 0,4 4 0,-5-2-30,1 3 38,2-2-42,-3 2 31,1-1 10,-2 1-18,2 1 7,-2-1 8,2 2-11,-2-2 3,2 1 8,-1 2-16,-1-1 9,1-1 10,-1 0 1,0-1-12,2 3-26,-1-2 4,-1-3 0,1 3-4,-1-3-3,2 1-12,1-1 4,-2 1 8,0-1-4,1-1-19,0 1 15,0-2-26,1-1 15,0 2-8,0-2-18,0 1 7,1-2-22,-1 1-22,2-2-16,-1 1-25,-4-4-37,8 5-87,-3-3-55,1 1-26,-6-3-60,13 0-387,-13 0-93,11-5 116,-4 2 10,0-1 72</inkml:trace>
  <inkml:trace contextRef="#ctx0" brushRef="#br0" timeOffset="161458.1782">5878 17019 126,'0'0'421,"0"0"-53,0 0-29,0 0-48,0 0-34,0 0-45,0 0-7,0 0-34,0 0-63,0 0-52,0 0-12,-14 10-70,14-10-63,0 0 89,-2 8-153,1-3-44,-1 1-551,2-2 25</inkml:trace>
  <inkml:trace contextRef="#ctx0" brushRef="#br0" timeOffset="161686.3267">5812 17311 18,'-2'5'533,"2"-5"-35,0 7-14,0-7-22,-1 7-52,1-7 7,0 6-93,0-6-15,0 0-23,0 5-36,0-5-68,0 0-48,0 4-37,0-4-60,0 0-67,0 0-167,0 0-75,6 3-670,-6-3 56,0 0 104,0 0 56</inkml:trace>
  <inkml:trace contextRef="#ctx0" brushRef="#br0" timeOffset="163454.5048">6596 16905 230,'-14'-10'354,"14"10"-15,0-7-38,0 7 5,0 0-23,3-8-41,-3 8-26,4-8-4,-1 5-59,-1-1 22,0 0-12,4-1-14,-3 1-4,2-1-29,0 2-27,1-4 15,-1 2-14,2 1-1,-4-1 4,5 2-26,-2-1-3,1 0-31,-2 3 30,1-2 8,0 0-4,-6 3-7,11-4-8,-5 2-11,-6 2 0,8-1 26,-8 1-37,13 0 11,-13 0-4,10 3 0,-10-3-7,11 4 3,-6-1 16,1 0-27,0 1-15,-2-2 8,1 4 41,0-3-41,0 2 7,0 1 1,-2-1 10,1 0-3,-1 2-11,0 0-12,0-2 4,-2 2 12,1 1-20,-1-1 27,0 0-8,-1 3-10,0-3 10,-1 2-7,1-1 7,-1 2 4,-2-1-11,0 1 0,1-1 0,0 0-4,-1 0-7,0 0 18,0-1 4,-5 1-3,5 1 10,-1-2-14,-2 0-1,2 0 23,-2 2-22,-1-2-23,1 0 27,1 0-16,-3 0 4,3 1 26,-3-1-14,-1 0-12,1 0 7,2 0-14,-4 1 4,0 0-1,1 1-11,-2 2-3,1-4 18,0 2-3,-1-1-5,1 1 8,-1 0 4,1-1 0,-1 2-7,-2 0-8,3-1 15,0 0-8,-2 0 38,2 1 7,-2-1-41,3 0 4,0 0 0,-1 2-15,0-3 11,2 1 4,1 0 11,-2 1-7,2-1-1,0-2-7,0 1-18,1 0 18,-2 1 19,2-2 7,2 1-22,-3-1-4,3 1 23,-4 0-19,6 0-8,-2 0 19,-1 1-30,2-3 12,1-1 10,0 2-10,0 0-8,2-1 15,0 2 0,0 0-1,0-2-2,0 1-1,2-2-34,0 1 12,-1 1 26,0-2 15,1 0-23,0 1-14,2 0 59,0-3-44,1 1-8,0-1 7,0 0-3,1 0-8,0 1 23,-1-2-49,4-1 22,-2 1 8,0-3 4,-7 0-4,17 1-7,-10-1 3,-7 0 0,18-1 12,-9 1-1,-1-5 1,3 4-27,-3-1 8,2-2 3,-1 1 5,2 1-20,-2-2 27,0 0-15,0 0 7,-1 1 0,-1-2-7,0 2-11,1-1 33,-1-1-15,-1 0-14,1 0 3,1 1 15,-3-1-26,0-1 0,0 0 15,0 3 11,0-3-15,1 0 3,-1 1 5,-1-2-15,0 2 10,-1 0 1,0-1-22,1 0 7,-1 1 18,1-2-10,-1 3 3,-1-1 37,2-2-44,-3 0 14,2 1 27,0 0-19,-3 0-15,1-1 11,2 2-18,-1 0 7,-2-1 8,0-1-12,0 2 12,0-1 25,0-1-7,0 2 23,-2-2-34,2 2-15,-1-2 15,-1 2 4,1-1 7,-1-2 8,1 2-38,0-2-3,-1 3 33,-1-3 4,0 1-23,0-3 8,1 2 15,-4 1-45,2-2 12,-1 1 36,3-1-21,-2 1 3,-1 0-15,0 0 11,-2 0-15,0-1-3,2 1 44,0 1-14,0 0-34,-1-2 29,0 1 23,-1 1-22,1 2-22,2-3 21,-5-1 5,4 4-27,-1-1 8,0 0 11,2-1-15,-4 0 15,2 2 11,2 0-18,-1 0-4,0 2 37,-1-4-45,1 5 15,-2-4 38,4 0-30,-2 1-19,2 1-15,-1-1 0,-2-1-11,4 1 0,-2 1-7,-1-1-1,3 0 1,-4 0-26,4-1 3,0 1 0,-1-1 0,-1 1 4,1 0-74,0-2 11,2 2-38,-2-1 19,1 0-48,2-1 7,-1 2-26,-1 0-37,2 5-23,0-11 30,0 5-126,2 2-447,-1-1 41,-1 5 138</inkml:trace>
  <inkml:trace contextRef="#ctx0" brushRef="#br0" timeOffset="229037.6636">4715 8914 137,'0'0'306,"0"0"-31,-3-4 19,3 4-29,0 0-1,0 0 0,0 0-3,0 0-45,0 0-4,0 0 8,0 0-12,0 0-18,0 0-11,0 0 11,0 0-19,0 0 0,0 0 23,0 0-30,0 0-15,0 0 7,0 0-3,0 0-8,0 0-11,0 0-15,0 0 11,0 0-40,0 0 3,0 0-4,0 0-22,0 0 4,0 0 33,0 0-41,0 0-25,0 0 17,0 0 20,0 0-42,0 0-25,0 0 48,0 0-15,0 0-4,-15 4-30,15-4 1,0 0-1,-6 4-14,6-4 33,-4 3-15,4-3-18,-6 4 33,6-4-26,-7 5 3,4-3 35,3-2-46,-5 8 16,2-4-8,0 1 7,0-2 4,0 2-29,0-1 14,-1 2 15,0 0 4,1-1-26,0 0 22,1 1 0,-1-1-3,1 1 3,-1 1-11,1-2 18,0 0-14,1 2 0,-2-3 14,3 3-18,-2-1 26,1 1 12,-2-2-64,2 2 22,1-2 26,-1 3 1,-2-1-20,3-2 27,-2 2-45,1 0 41,1 0-18,-2-2-16,2 2-3,-1 0 22,1-1-7,-1 2-15,1-3 11,0 2 0,0-1 15,-3-1-23,6 2 19,-3-2-11,0-5 23,-3 11-23,6-7 26,-3 1-4,0 1-18,1 0 22,0-2-26,-1-4-11,2 8 11,-1-4 4,1 0-16,-2-4 5,3 7 11,-1-3 7,-2-4 4,6 5-19,-3 0 30,-3-5-22,6 4-23,-2-2 30,0 1-37,2 0 49,-6-3-31,9 2 4,-4 1 4,-5-3 0,10 3-11,-5-1 0,-5-2 45,13 2-57,-8 0 60,-5-2-44,13 0-4,-13 0 3,14-2 31,-6 2-38,-8 0 7,13-3 8,-13 3 0,12-2-18,-5 0 3,-7 2 41,13-3-41,-6 3 34,-7 0-4,11-5-4,-7 4-15,3-2 0,-1 0 4,-6 3 0,10-5 11,-5 1-22,1-1 0,1 2 11,0-1 4,-1 1-15,0-3 26,0 2-12,3-3 16,-2 2-27,-1 0 5,4-2 44,-3 1-41,0 1-4,-1-1 15,2-1-15,2 0 12,-4 2-12,0-2 8,1 2-30,1-2 22,-2 2 4,1-2-7,0 0 14,-1 1 1,0 0-20,0 0 31,0 1-4,-2-2-8,0 2-7,2-1 8,-2 1 81,-1-1-78,1 1 15,-1 1 8,0-3-27,0 1-3,0 2 18,-1-3-14,0 1 7,0-1 26,1 3-15,-1-3-26,0 1 26,0 0-15,-2-1 26,3 0-26,-2 1 34,1-1-30,-2-1-15,1 3-11,-1-2 22,3-1 8,-3 2 7,0-2-30,0 2 0,0 0 4,0-1 37,0 2-37,0-2 19,-3 2-19,2-1-15,-1 1 34,1-1-38,-2 1 8,3 0 18,-2-1-7,1 1-14,0-1 25,-1 2-26,1-2 48,-3 1-36,2 1 14,0-3-45,0 2 31,-1 0-16,0 1 38,2-1-1,1 5 1,-6-8 11,3 5-49,2-1 19,-3-1-11,0 0 7,-1 1-18,5 4 59,-5-8-48,0 5 3,2-2-7,-1 4 15,1-5 15,3 6-11,-8-6 3,4 3 16,4 3-38,-9-5-11,5 3 15,4 2 0,-10-6 22,6 4-30,-2-2 4,6 4 15,-8-3-7,2 1 7,6 2-19,-11-3 15,4 1 42,7 2 6,-10-2-55,3 0 4,7 2 7,-13-1-23,13 1 16,-11 0-8,11 0-11,-13 0 18,13 0-6,-11 0 2,11 0 12,-12 0 23,12 0-38,-12 4 15,6-3-22,0 3 18,1-1 30,-2 0 0,1-1-48,0 2 18,-1 2-15,-1 0 12,1 0-4,1-1 3,-1 1-3,0 2-4,0-1 4,1 3 30,-1-3-23,0 3 0,0-2 12,0 1 3,1 1-34,-1-1 31,0 0-4,0 0-30,2 2-15,-1-1-34,-1 1-29,1 2 7,-3-1-41,6 1-26,-4 1-25,4 1-65,-3 0 1,4 1-60,-2 1-63,3 0-26,0 0-465,1-2-101,0-2 145,2 5 49,1-6 66</inkml:trace>
  <inkml:trace contextRef="#ctx0" brushRef="#br0" timeOffset="230333.5232">4842 10159 134,'0'0'331,"0"0"-22,0 0-34,0 0 1,0 0-4,0 0-23,0 0-22,0 0-37,0 0 15,0 0-8,0 0-14,0 0-23,0 0 4,0 0-49,0 0 4,21-12-15,-16 9-18,0-1-23,1-3 8,1 2-19,3-1-11,-3-1 15,-1 2-22,5-4 3,-1 0-15,-1 1 23,4-4-49,-1 2 12,-1-1 6,2 0-28,-3-1 21,1 1 0,0 0 16,-2-1-20,3 3-6,-5-3 3,1 4 18,-1 0-3,1 1 8,-2-1 3,-3 3 15,2 0-8,0 0 23,-3 0 7,1 0 27,0 2-35,-1-1 9,-2 4-5,4-7-25,-4 7 14,2-5 38,-2 5-30,0 0 0,0 0-4,0 0-34,0 0 72,0 0-72,0 0 42,0 0-38,0 0 15,0 0-18,0 0 15,-12 12-5,10-7 5,2-5 3,-2 11-15,0-3 19,1-3-22,-1 4 7,1-1 19,-1 1-19,0 1-15,2 0 22,0 2 16,0 0-16,-2-2 5,1 3-12,-1-2 0,2 3 0,-1 1-8,-2 0-6,3 1-5,0-1 15,-2 0-3,0 3-12,1-2 5,-1 0-12,1 2 18,-2-2-10,0 2 21,0-2 9,2 1-23,-2-2 11,0 1 11,0 2 0,-2-3-15,2 0 31,0 0-42,0-3 30,0 0-15,1 0-19,-1-3 8,0 2-15,0-3 8,3-1 25,-3 0-25,2 0 10,-3-2-14,2 2 22,-1-2-7,2 0-12,-1 1-29,1-3 22,1-3-38,-3 8-25,2-4-26,1-4-27,-2 4-21,2-4-91,0 0-62,-1 6-123,1-6-205,0 0-406,0 0 164,0 0 33,0 0 68,6-14 144</inkml:trace>
  <inkml:trace contextRef="#ctx0" brushRef="#br0" timeOffset="232545.9928">10331 8240 305,'0'0'339,"0"0"-1,0 0-40,0 0 19,0 0-19,0 0-45,0 0-4,0-5-10,0 5-16,0 0 26,0 0-29,0 0-11,0 0-16,-4-4-48,4 4 41,0 0-55,0 0-8,-7-3-8,7 3-22,0 0 4,0 0-19,0 0 0,0 0-14,0 0-9,-13 0 65,13 0-50,0 0-29,-7 4 23,7-4-31,-6 4 16,6-4 3,-7 3-4,7-3 8,-7 4-26,7-4-15,-4 5-12,-1-1 38,5-4-18,-6 6 29,1-2-52,3 0 26,-3 0 4,4 2-8,-3-2 23,1 1-23,0-1 8,0 1 3,0 1-22,0 0 19,0-1-11,1-1 22,-1 3-8,0-2-36,1 1 29,0 1-19,1-2 34,-1 1-15,-1 0-11,1 1-22,1-2 29,0 1-33,0 0 7,-1-1 41,2 2-26,-1-2 15,1-5-14,0 12-31,-4-7 49,4 1-27,0 0 5,0-1-1,0 2-18,0-2 4,0 2-4,0-1 11,0-1 0,0 1 11,4 1-8,-4 0-3,0-2 12,1 2 10,-1-2-29,2 1-5,-1-1-6,0 1 18,0-1 7,1 0-14,0 0-16,-1 0 23,1-1-14,-2-4-13,3 8 24,-1-3-8,1-1-1,-3-4 16,5 8-34,0-4 4,-1-2 15,-4-2-4,6 5 4,-2-3 4,-4-2-19,9 4 22,-4-2-7,1 0-1,-6-2-17,13 0-1,-6 0 26,1 3-11,-8-3 38,13 0-42,-6 0 15,-7 0 8,14-3-23,-4 3 12,-1-1 7,-1 0 15,2-2 22,-2 0-63,1 1 11,-1 0 15,0 0 8,1-1-8,2-1 7,-1 0 0,-1 0-7,2-1 15,-2 0-37,1 1 7,-1-3 19,0 2-8,0-1 4,0-1-7,-3 0 3,3 3-7,-2-4 0,1 3 3,-2-3 1,1 2-4,-2-1 3,2-1 1,0 1-5,-1 2 9,0-4 3,0 4-23,-2-3 12,0 1 30,3-1-19,-3 0-11,1 1 7,0-1 4,0 1-11,-1-1 15,1-2-1,-2 3-10,4-2 11,-4 1-45,1 0 52,1-1-22,-1 0-19,1-1 26,-3 2-22,3-1 7,-3 0 8,1 1-11,-3 1 0,4 1-5,-4-2 1,1 2 19,-1-1-12,-1 0-18,0 2 22,-2-2-15,1 2 1,-1 0-1,1 0 26,-3 0-26,0 1-11,-1 1 30,-1-1-4,3 0 27,-2 1-31,-2 2 8,2-3 3,-1 2-29,7 2 15,-14-3 25,5 0 12,2 3-15,0-2 0,7 2-29,-15-3 25,7 3 8,8 0-23,-12 0 0,12 0 4,-16 0-7,16 0-8,-14 3 30,6-3 0,1 2 0,7-2-7,-15 2 7,6 1 0,0 0-15,1 1-19,-4 0-10,4 1 3,-1 0-26,-1 0-19,1 1-52,-1 1 19,0 0-30,-4 3-26,4-1-29,-1-1-72,1 2-156,0 1-424,-1 0 14,2-1 120,0 0 44</inkml:trace>
  <inkml:trace contextRef="#ctx0" brushRef="#br0" timeOffset="234005.9609">10655 9603 115,'7'-5'127,"3"1"-8,-3 0-11,1-1-30,1-2 15,1 3-7,-2-3 36,5-3-47,-2 2-27,2 0 4,0 0-22,2-2-11,-2 2 22,1-1-11,4-5-34,-1 3 19,-1-1 3,0 0 1,0-2 126,1 3-52,-1-2 23,1 0-12,-4 4-11,3-5-22,-3 4-8,0-1 11,0 2 5,-3-1-35,2 1-6,-3-1 10,-1 1-22,0 1 15,-2-2 7,1 3-18,-2-1 4,0 1-23,1-1 4,-3 2 7,-1 1 19,1-2-30,-1 2 41,1 2-22,-2-3-11,-1 6 33,2-5-37,-2 5 3,1-7 5,-1 7-5,0-5 8,0 5 12,0 0-1,-1-6 26,1 6-7,0 0-49,0 0 1,-5-4 40,5 4 12,0 0-8,0 0-7,0 0 22,0 0-26,0 0 22,0 0-4,-17 7-14,15-3 7,2-4 34,-6 7-27,2-3-10,1-1 29,0 3-26,-2-1 15,3 0 4,-4 2-19,2 1 15,0 1 4,-1-1 3,0 1 4,0 1-3,0 0-27,-1-1 4,2 3 12,-1-2-8,0 2-1,-1 0 46,0 0-23,0 2-22,2-2 22,-2 3-37,0-1 30,-1 0 18,3 0-18,-2 0-41,1 1 29,-1-1 8,0 2-15,1-2 23,-1 2-27,0-3-10,1 3 40,-1-1-37,-1 0 7,1 1 15,0-1-29,1 2 7,-1-2 18,-1 1-18,0 0-7,2 2 26,-1-1-42,0-2 4,-1 1 23,2-1-11,-1-1-8,0-1 11,2-2-18,0 0-1,-3 0 27,5-2-34,0 0 26,-1-2 0,0 0-7,1-1-26,1 1 15,0-3-12,-1 1-26,2-5 19,-3 9-22,2-6-19,1-3-4,0 0-25,0 6-5,0-6-51,0 0-8,0 0-56,0 0-63,0 0-15,0 0-23,0 0-104,0 0-144,0 0-388,0 0 33,0 0 105,0 0 18</inkml:trace>
  <inkml:trace contextRef="#ctx0" brushRef="#br0" timeOffset="236801.816">7406 8143 134,'-3'5'156,"3"-5"64,0 0-57,0 0-3,0 0-18,0 0 14,0 0-14,0 0 18,0 0 7,0 0 1,0 0 22,-4 5-34,4-5 1,0 0-8,-3 3-15,3-3 11,-3 4 0,3-4-22,-4 5-4,2-2-11,-1 1 19,3-4-23,-5 7-4,1-3-7,1 2-22,3-6-4,-6 8 8,5-3-12,-3 0 15,1 2-26,0-2 12,-1 4-1,-2-4-15,3 5-25,-1-2 18,0-1 3,-1 2-14,3 1 22,-3-1-11,2 1-7,-2 1-5,2 0-32,0-1 36,1 2-18,-1-3-11,-2 3-12,2 1 34,2-2-22,-2-1 7,0 2 27,-1 1-50,2-1 24,-1 2 6,0 0-18,0 2-11,-1-1 33,2 0-25,-1 2 21,1-3-3,-1 4 22,3-2-7,-4 2-4,2-1-15,2-2 12,-1 3-12,1-2 4,0-2-23,0 2 23,1 0 11,-1 2-22,2-2-11,0 0 21,0 1-14,2-2 4,-1-1-30,0 0 4,1 1-4,2-1 3,-2-2 12,2 2-4,2-2-33,-1 1-27,0-1-25,3 0-8,-3 0-56,2-2-3,-1 0-27,3 2-37,-2-3 15,1 1-37,2-1-8,-3 1-10,1 0-340,3-2-134,1-1 57,0-2 77</inkml:trace>
  <inkml:trace contextRef="#ctx0" brushRef="#br0" timeOffset="237810.4863">8982 8006 63,'0'0'67,"0"0"-37,0 0 18,11 0-18,-11 0-12,0 0 35,0 0 6,0 0 27,0 0 51,0 0-36,0 0 3,10 1 12,-10-1-23,0 0 41,0 0 22,4 4-11,-4-4 4,0 0 23,4 4-42,-4-4 19,3 3 18,-3-3-21,5 7 6,-3-5 5,1 3-20,-3-5-3,4 5 23,-1 0-38,0-1 11,0 1 12,0 0-34,1-1 22,1 2 8,-1-1-34,2-1 11,-2 3-7,1 0 8,2-1-49,0 0 33,-3 0-29,5 1 15,-4 0-30,2 0 22,2 0-26,-1 0 11,-1 1 4,-1-1 4,2 1-12,-1-1-21,1 0 6,-3 1-18,2 1 4,-1 0 22,0 0-3,-1 0-12,1-1 11,-1 1-29,1 2-12,-2-1 12,2 1 11,-2 0 0,1 0-27,-2 2 12,2 0-4,-2 0-7,0 0 18,1 2-36,-1 0 25,-3-2-15,4 0 15,-1 1-11,-2-2 11,1 2-18,2 2 3,-3-2 8,1-1 37,-1 1-45,2-2-29,-3 2 14,3 0-22,-2-1 0,1 1 23,-2 1-20,1 0-6,-2-1-31,1 1-7,-3 1-22,0-1-34,0 3 0,-5-2-40,4 5-34,-5-1 107,0 0-40,-2-1-60,-2 5 34,1-4-64,-1 1-21,0-3-642,1 3 116,0-3 23,-2 1 78</inkml:trace>
  <inkml:trace contextRef="#ctx0" brushRef="#br0" timeOffset="238893.2075">7708 9375 59,'0'0'186,"0"0"38,0 0-38,0 0 19,-10-2-19,10 2-19,0 0-14,0 0 0,-13 2-5,13-2 27,-8 2-3,8-2-8,-10 3 11,10-3 3,-8 3-21,2 1 10,-1-1-25,1 1-16,1-1-22,0 1 34,-2 2-33,1 1 17,-2-2 1,3 4-15,-3-1-11,1 2 26,1-1-41,0 1 22,-1 2-7,1 0-4,-1 2-19,0-2 5,4 5-5,-4-2 4,3-1-22,-2 3 0,-1-1-11,3 2-4,0 2 37,-2 1 0,2 1-26,-3 0-30,4-3 12,-1 3-1,-1 0 8,1-1 11,0-1-22,1 2 15,0-1 18,-1-1-22,3-1-7,-1 1-27,1 1 30,-1-1-14,2 1 44,0 1-26,0 0-15,3 0 7,-1-3-3,-1 0 7,3 1-33,0 2-11,2-5 48,0 2-34,0-2-33,3-3 48,0 2-85,1 0 11,1-4-19,2 0-37,-2-2-41,2 2-30,2-4-3,0-1 7,0 2-56,3-4-130,3 1-592,-2-3 30,5 0 89,-2-1 78,4-4 74</inkml:trace>
  <inkml:trace contextRef="#ctx0" brushRef="#br0" timeOffset="239989.933">9788 9239 212,'0'0'383,"0"0"-33,0 0-33,0 0-12,0 0-48,0 0-8,0 0-25,0 0-38,0 0 19,0 0-27,0 0-14,0 0-7,0 0-12,9 1 11,-9-1 0,0 0-7,0 7-15,0-7 4,0 8 7,1-3 12,-2-1-19,1 3-4,0 0-23,0-2 5,1 5-19,-2-3 25,2 3-29,-1-1 8,2 3 3,-1-1-37,-1 3 4,2-2 3,-2 2 16,1-2-23,2 1-11,-3 1 11,0 1-30,1 0 19,-1-1 15,1 3-38,-1 1 12,-1 0-4,0-1 7,-2 1-7,0 2-15,0 0 0,1-3 11,-3 7 4,0-2 11,0-1-29,-1 1-8,-2 2 18,0-3-22,-2 2-14,2-1 40,-1 2-19,0-4-6,-6 4-5,5 0-52,-4 0 8,4-3 33,-3 4-3,-1-1-71,0-2 15,1 4-42,-1-1-70,-1 1-56,2 0 53,-4 0-83,1 1-70,-6 10-27,3-8-96,1 0-559,-1-6 116,4-2 56,0-4 118,0-2 53</inkml:trace>
  <inkml:trace contextRef="#ctx0" brushRef="#br0" timeOffset="241701.0713">1605 10306 137,'-2'-5'145,"2"5"16,-3-9-20,3 6 23,0 3-30,-1-7-8,1 7 16,-3-6-38,3 6 23,0 0-19,-3-7-37,3 7 22,0 0-64,-1-4-17,1 4 43,0 0 12,0 0 12,0 0-105,0 0-23,0 0 8,-9 16 23,6-10-20,1 1 12,-1 1 26,2 1-3,-2 1 25,0 2-18,0-1 29,-1 5-7,0 0 8,2 1-23,-2 1 26,-2-1 4,2 6 41,-1-1-49,3 1 1,-4 0-4,0 0 0,5 0 10,-4 2 5,2 2-8,0-4 19,-1 4-4,2-2-7,1 1-8,-1 3-18,1-1 3,2 1 45,-1 1-41,0 0-11,2 3 22,1-4-7,1 2-7,-3 4 18,4-2 3,1-1 1,0 1 0,0-1 10,4 1-47,-2-3 55,1 2-18,1-1-8,-1 1 4,3-2-15,1-1 26,2-1-29,-1-2 10,-1 3-11,6-4 1,-1-1-5,10 9 5,-7-7-5,-4-5-33,3 0-48,-3-1-30,7-3 11,0 0-74,-3-6-45,0 0 0,3 0 7,2-6-26,-1-1-461,1 0-30,-4-4 71</inkml:trace>
  <inkml:trace contextRef="#ctx0" brushRef="#br0" timeOffset="242757.7711">3578 10078 14,'2'-4'123,"-2"4"-18,0 0 17,4-7-2,-4 7-24,3-3 20,-3 3-94,2-6 38,-2 6-8,0 0 19,5-5-8,-5 5 22,3-5-10,-3 5 3,4-4 0,-4 4-7,3-4 11,-3 4 4,0 0-5,3-4-17,-3 4 14,0 0-26,0 0 19,0 0 7,3-5 4,-3 5-15,0 0-11,0 0 29,0 0 20,0 0-20,8 0 5,-8 0 10,0 0-3,0 0 18,13 4-10,-7-3-5,0 2-25,0-2-5,0 2 5,1 0 10,0-1 12,3 3-19,-1-1-11,-1 3-3,1-2 3,1 2 0,0 1-4,2-1-11,-1 1-22,-1 0 26,3 3-19,-3-1 4,1 1 11,0-1-3,1 1 3,-2 2-8,0-3 16,-2 4-8,2-1-15,0 1 12,-2-2-16,1 2-18,-1 1-7,-1 0 21,0-1 1,-1 3 15,1-2-19,0 2 7,0 0-36,-2 0 18,2 4 40,-3-1-21,4-3-30,-2 0 25,1 4-6,-1-1-1,-3-3 19,5 2-41,-2 1-4,1-1 19,0 2-4,-4-3 1,4 0 10,-2 3 19,0 0-41,2-1-4,-2 0 4,2 2-7,-1 0 10,1 1-3,-1-4 19,1 3-30,-2-1 18,1 0 16,0 2-16,1-2 1,-4 0-23,2 1 18,-3 0-29,0-2-11,0 1-45,-2 1-48,-2 3-242,1-3 33,-6 3-45,3-1-494,-5-2 77,1-1 90,-5 0 37</inkml:trace>
  <inkml:trace contextRef="#ctx0" brushRef="#br0" timeOffset="244249.7609">1125 8831 163,'0'0'30,"0"0"4,2-5 29,-2 5 15,0 0-41,0-7 12,0 7-8,0 0 15,0 0-12,0 0-66,0 0 70,0 0-33,0-5 22,0 5 4,0 0-11,0 0 0,0 0 26,0 0 55,0 0-51,0 0-4,-6 17-30,6-17 0,-1 6 11,1 0 0,0-6-3,0 9 74,-3-4-78,3 3-41,-1-4 40,1 4-3,-2-1 8,2-1-19,-1 2 22,1 0 0,0 1-26,-2-1 30,2 2-22,-1 1 22,1 1 11,0-1-11,0 3-41,0-1 11,-3 3 38,3-2 33,-2 3-27,2 0-32,0 1 7,-1 0-4,2-1 18,-1 0-14,0 1-8,0 0 34,0-1-30,2 1 23,1-2 10,-3 4-10,1-2 33,1 2-12,-1 0-21,2-1-49,0 1 41,0 1-4,1 2 4,0 0-15,-1 2 0,3-2 67,-2 2-82,2 2 19,-1-1-19,1-2 15,-2 3-3,3-2 25,-1-2-59,-2 1 48,3-3-7,-1 1-4,-1-1 22,0-2-7,0-4-15,2 3 4,0-2 18,2-2 1,-2 6-34,3-4 0,-2-2 14,1 2-2,3 0 25,-2 1-37,0-3-8,3 1-11,-2 0 1,1 1-9,-1-1 12,3-1-52,0 1 34,0-1 10,2-1-3,-2-1-60,3-1 19,-3-1-15,6 0-33,-4-3-23,2 1-22,0-1-42,-1 0-25,2-2 7,-1 1-446,3 0-31,-1-1 46</inkml:trace>
  <inkml:trace contextRef="#ctx0" brushRef="#br0" timeOffset="245325.4739">3395 8576 85,'-3'8'164,"2"-6"15,1-2-34,0 7 15,0-7-30,-3 7-44,3-7-4,-3 7 3,3-3 38,0-4-33,-1 9 10,-1-6 1,2 4-27,0-1 19,-1-1-26,2 1 4,-1 0-4,-1 1-7,-1 0 18,2 1-26,0-1 19,0 1-12,0 2-33,-1-2 8,0 4 3,1-2 11,0 0 1,-3 1-4,6 0 10,-3 0-14,0 1-11,0 0-138,1 2 0,-1-1 34,1-1 22,1 0-4,-1 0 7,1 2 8,-1 1 4,2-1 15,0-2-27,-2 3 35,0-1-1,3 1-19,-3 1 23,1-1 11,1 2 11,-2 0-18,3-5-8,-1 5-11,-1-1 29,1 0-14,2 1 67,-3-1-48,3 2-27,0-1 26,-1 2 38,1-2-60,-3 0 8,4 0 7,-3 2-38,1 0 38,-1 1-7,3 2-8,-4 2-11,1-1 34,2-1 3,-1 3-22,-1-1-1,-2-1 24,1 2-35,-1-1-7,-1 2-48,-1 2-33,-1 0-5,-2-1-3,-2 5-544,-1-2 60</inkml:trace>
  <inkml:trace contextRef="#ctx0" brushRef="#br0" timeOffset="249854.4843">3374 8593 59,'0'0'130,"0"0"30,0 0-141,0 0 0,-3-4 22,3 4 3,0 0-10,-4-4 55,4 4-18,0 0-52,0 0 10,0 0-3,-4-5-37,4 5 45,0 0-8,0 0 7,0 0 8,0 0 4,-3-4 0,3 4-53,0 0 42,0 0-8,0 0 7,0 0-10,0 0 10,0 0 27,0 0-45,-7-2 14,7 2 9,0 0-9,0 0-6,0 0-8,0 0-8,0 0 4,0 0-7,-5-3 41,5 3-27,0 0 23,0 0-33,0 0 18,0 0-30,0 0 30,0 0 8,-9-1-1,9 1-37,0 0 23,0 0 18,0 0-14,0 0-1,0 0-11,0 0-7,0 0-12,-12 2 5,12-2 10,0 0 8,0 0 0,0 0 18,0 0-10,0 0 18,0 0-15,0 0-26,0 0 22,0 0 15,0 0 0,-5 4 8,5-4-15,0 0 26,0 0-30,-2 5-8,2-5 27,0 0 11,0 5-26,0-5 7,2 7 11,-2-7 19,1 6-22,-1-6-8,3 7-11,-2-2 4,-1-1 4,2 2 10,1-1-25,-3 1-12,1-1 23,2 2-4,0-2 4,-1 2-4,0-2-30,2 2 12,-4 0 37,3-1-23,0 2 45,-3-1-93,4 0 52,0 0 19,-2 2-57,2-2 12,0 2 26,-1-1-14,1 2 36,-1-2-18,1 1-41,-1-1 29,0 1-14,-1 1 15,3-4-23,-1 2 15,-2 0 0,3 1 8,-2-4-38,-1 2 49,0 0-23,1-1 8,0 1-41,0-1 30,0 0-15,1 0 18,0 1-7,-4-1 19,3-1-34,0 2 30,-2 0 4,2-2 7,-2 2 0,2 1-4,-1-3-18,-1 2 14,1 0 12,0 1-11,1-1 3,0 0 0,-2 0-3,1 0-23,-1 1 27,2-3 18,-2 4-56,2-2 18,-1 1 31,2-2-23,-4 1-7,3 0 0,-2 0-12,1 1 16,-1-1-12,1 0 34,-1 0-23,0 0-18,-1 0 7,3 0 12,-3 1 7,3-1-4,-2 0 4,1 0-23,-1-2 4,-1 2-3,1 0-8,-1-1 23,2 1 44,1 0-71,-3 0 38,0 0-1,3 1-10,-3-3 3,0 4-7,2-4 14,-2 2 23,0 0-41,0 1 8,2-3 3,-2 4-15,0-4 8,0 3 3,0-1-29,0-2 29,0 4-3,3-2 0,-3 1-4,0-1 3,1 0-6,-1 0 10,2-2-3,-4 3-8,2 0 23,2-1-19,-2 0 15,0 0-12,0 1-3,1-3 8,-1 2-1,4 0 16,-4 0-27,0 0 8,0-2-34,0 3 34,0-2 3,0 1-11,0-2 8,1-1-11,1 3 7,-2-7-8,0 9-10,0-4 21,1 2-6,-1-2-9,0 2-6,0-3 29,2 2-11,-2-2-4,0 3-7,0-1 7,0 1 19,0-3-11,0 1-8,-2 1 12,2 0-1,0 0-18,-1 0 37,1-1-37,0 2 3,-2-1 31,2 1-27,-1-2-3,1 4 10,0-4-29,-4 2 15,3 0 11,-1 3-7,1-3 3,-2 1-7,1-2 14,0 2 20,-1 0-20,0 1 9,0 1 29,0-2-45,-1 3 4,0-3 30,0 1-68,-2 1 35,3-2 29,-1 1-19,-1 0 1,1-1-12,-3 1 8,3-1 11,0 1-41,-1-1 14,0 1 24,2-2-31,-1 1 30,-3 1 0,4-1-14,-3-1 6,2 0 20,0 0-27,-1-2 19,0 2-19,0-1 8,3-1 22,-4 0-15,2 2-18,0-3 29,-1 1-33,0 1 0,1-2 25,-1 0-2,0 0-24,2 2 5,0-3 3,-3 2 15,1-1-37,1 1 19,-1-2-4,1 1 3,4-4-10,-7 6 33,5-4-4,2-2 15,-8 5-11,8-5-30,-4 5 15,4-5 22,-3 2-37,3-2 45,0 0-26,-6 6 22,6-6-11,0 0-8,-4 3 12,4-3-4,0 0-38,0 0 57,0 0 3,-4 4-29,4-4-12,0 0 0,0 0 19,0 0-8,0 0-7,0 0 15,0 0 4,0 0-4,0 0-8,0 0 16,0 0-42,0 0 49,0 0-34,0 0 15,0 0 8,0 0 3,0 0-14,0 0-20,0 0 24,0 0-9,0 0 20,0 0-27,13-13-11,-13 13 30,5-5-41,0 1 11,0 1 8,-1-1 7,2 0-4,-2 0 8,2 1 7,-2-2-34,3 1 20,-1-1-16,1 0 15,-1 1-14,-1-1 7,4-1-16,-2 2 20,0-1-15,-3 0 18,4 0-7,-2 1-15,-1-1 11,2-1 19,-3 1-19,3 1 4,-2-2 7,0 0 22,-1 3-21,0-3-16,1 1 12,-3-1-1,4 2 4,-2-4-7,-1 4 0,1-3-8,-1 1 12,0 0 14,0 0-7,1-1-7,-2 0 0,0 0-31,1 1 31,1-1-8,-1 0-4,-2 0 5,1 0-24,2 2 1,-2-3 37,0 1 0,0-1-56,1 2 19,-2-2 22,1 0 8,-2 2 3,1-1 4,3 0-15,-4-3-7,0 3-4,0-1 18,0 1-10,0-2 10,0 2-14,0-1 18,0 0-18,0 1 18,0-2 26,0 2 12,0-2-45,0 3 18,0-2-11,0 1 1,1-2-5,-1 1 19,2 1 1,-1 0-16,1-1-22,-2 1 22,0 1 0,0 0-3,1-2-4,1 0 29,-2 2-14,0 0-34,0 0 12,0-1-1,0 2 15,0-4-11,0 4 30,0-2-56,0 1 49,0-1-8,0 2 7,-2-2 1,2 0-8,0 0-19,-1 0 94,1-1-87,-2 3 9,2-2 18,0 1-34,0-2 64,-1 3-34,1-2-37,0 0 37,0 0-4,-2 0-7,2 2 4,0-2-15,0 1 26,-1-2-15,1 1-26,0 2 15,-4-2 22,4 2 0,-1-4-26,-1 4 19,2-2-34,0 2 4,-1-2 15,-2 2 26,3-2-30,-2-1 15,2 2 18,-1-1-14,0 1 26,-1-1-34,1 0-3,-2 1 10,3 0-10,-2 0-19,0-1 22,0 2-3,1-2-4,-2 0 18,0 2-18,2-1 11,0 0-15,-2 1 0,1-2 4,-1 4 18,2-4-29,1 1 14,-3-1 5,2 2 3,-2-1 18,1-1-10,1 2-19,-1 0 11,1-2 11,-2 2-11,2-2-11,-2 0-1,3 2 31,-3-1-8,3 6-11,-2-10-7,0 5 18,2 1-22,-3-3 22,2 2-11,-1 0-7,1-1 14,1 6 23,-2-11-30,1 6-23,0-1 20,-2 1-1,3 5-37,-2-10 56,1 4-11,1 1-1,-3-1-10,2 1-8,-2 0 19,2 0-15,-1-1 18,-1 0-37,2 1 49,-2 0-49,3-2 23,-3 1 36,1 1-58,1-1 25,-1 1-7,0-2 14,1 3-10,-1-2 29,-1-1-29,2 3 55,-1-1-40,2 5-12,-5-8 11,2 3-25,2-1 18,1 6-26,-3-8 22,3 4 4,0 4 4,-3-9-15,3 5 3,0 4 4,-3-8 45,3 8-59,-3-6 14,3 6 12,-1-5-12,1 5 19,-1-5-45,1 5 0,-3-7 41,3 7-33,-2-3 37,2 3-15,-1-7 18,1 7-25,0 0 0,0 0 25,-4-6-29,4 6 30,-4-4-16,4 4 9,0 0-27,0-6 7,0 6 16,0 0-20,0 0 1,-3-6-18,3 6 40,0 0-41,-2-5 19,2 5 7,0 0-26,0 0 45,-5-4-22,5 4 14,0 0-11,-2-5-3,2 5 14,0 0 5,0 0-16,-3-3 8,3 3 29,0 0-14,0 0-38,-4-5-14,4 5 40,0 0-11,0 0 8,-3-5-37,3 5 25,0 0 4,0 0 30,-5-4-7,5 4-19,0 0 11,0 0-37,-3-4 26,3 4-41,0 0 67,0 0-18,-6-4-12,6 4-15,0 0 19,-4-4 12,4 4 2,0 0-10,0 0 4,-6-3-5,6 3 16,0 0-19,0 0 22,-4-2-33,4 2 11,-7-3-19,7 3 8,0 0 0,0 0 26,0 0-22,-8-3 29,8 3-15,0 0 5,0 0-39,0 0-2,-6-2 21,6 2 16,0 0-12,0 0-11,-6-3 26,6 3-7,0 0-8,0 0-14,0 0-31,0 0-55,0 0-19,0 0-56,0 0-10,0 0-16,0 0-26,0 0-484,0 0 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8:48:58.4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6524 12700 3,'0'0'261,"0"0"14,0 0-36,0 0-16,0 0-26,0 0-25,0 0 25,0 0-15,0 0-7,0 0 38,0 0-20,0 0-33,0 0 34,0 0-19,0 0 7,0 0-25,0 0-12,0 0 30,0 0-19,0 0-7,0 0 30,0 0-34,0 0-3,0 0-1,0 0 1,0 0-8,0 0-8,0 0 5,0 0-20,0 0 1,0 0 3,0 0-29,0 0 3,0 0 4,0 0 8,0 0-19,0 0-15,0 0-26,0 0 15,0 0-1,0 0-14,0 0-3,0 0 3,0 0 18,0 0-18,0 0-22,0 0-1,0 0 8,0 0-11,0 0 4,0 0-75,0 0-26,0 0-56,0 0-37,0 0-96,0 0-120,0 0-90,0 0-509,0 0 89,0 0 93,0 0 67,0 0 97</inkml:trace>
  <inkml:trace contextRef="#ctx0" brushRef="#br0" timeOffset="1984.3199">6561 12726 104,'-4'-4'186,"4"4"-7,0 0 11,0 0-45,0 0 56,-5-4-45,5 4 45,0 0-37,0 0-15,0 0-22,0 0-16,-8-1 23,8 1-3,0 0-12,0 0 7,0 0-7,0 0-14,-12 1-1,12-1-7,0 0-19,0 0 15,-8 4 11,8-4-22,-6 4-11,6-4 3,-4 4-10,4-4 3,-6 4 18,3 0-3,3-4-33,-4 5 6,4-5 9,-6 5 18,4-2-4,-1 1-26,3-4 15,-6 6-11,5-2-4,1-4 4,-7 7-8,7-4 4,-3 2 4,3-5-7,-4 9-5,0-6 12,4 2-7,-2-1-12,1 2 4,1-6 0,-2 9-12,1-4 12,1-5-7,-1 9 7,1-5 11,0-4-15,1 8-18,-1-3 26,0 0-19,0-5 11,3 7 11,-3-2-14,0-5-8,3 7-4,1-3-7,-1 0-8,-3-4-7,4 7 12,-1-3 10,0-1-7,-1 0 11,-2-3 0,8 5-11,-5-2-11,-3-3 18,9 4-3,-3-4-16,-6 0-10,10 0 3,-10 0 23,11 1-19,-11-1 18,11-1 1,-11 1-19,13-3 4,-7 3 33,-6 0-48,11-4 14,-5 1 16,-6 3-23,11-2-11,-6-1 1,0 0 10,-1-1 0,2 1-14,-6 3 18,7-7-4,-2 5-11,0-1-4,-1-1 30,-1 1-22,-3 3 11,7-7 26,-4 4-22,0-1-4,2-1 11,-5 5-7,6-7-4,-2 3-11,-1 0 11,-1 1-19,2-2 12,-4 5 18,5-6-19,-4 3 16,4-2 3,-5 5 4,4-7-22,-3 3-1,2 0 56,-3 4-36,5-6-9,-3 3 1,-2 3-19,3-9 15,-1 6 8,-2 3-12,3-7 15,-2 3-15,-1 4-7,1-6 19,1 2-16,-2 4 4,1-8 27,-1 8-27,0-5-7,0 5 0,0-6 0,0 6 22,0-6-15,0 6 15,0 0 8,-1-8-27,1 8-7,-3-4 34,3 4-19,-4-5 0,4 5 4,-3-4 0,3 4-16,-3-5 24,3 5-27,-4-3 3,4 3 35,-6-6-27,6 6-3,-4-4 14,4 4-29,-7-3-4,7 3 22,-6-1 8,6 1-1,0 0 5,-10-3-30,10 3 44,0 0-41,-12 0 16,12 0 3,-10 0 0,10 0-27,-10 3 16,10-3 11,-11 1-22,5 1-26,0 0 25,-1 1 5,1 1-16,-2-2-11,2 1 1,1 3-31,-3 0-36,0-2-42,2 2-30,1 1-18,-1-2-67,2 4-29,-2-1-109,-1-1 26,2 2-476,3-1 137,-1 4 8,0-6 70</inkml:trace>
  <inkml:trace contextRef="#ctx0" brushRef="#br0" timeOffset="3956.626">8773 13225 100,'0'0'276,"0"0"-31,0 0-21,0 0 10,0 0-7,0 0-41,0 0 30,-6-2-55,6 2-13,0 0 9,0 0 3,0 0 15,0 0-15,0 0-37,0 0 15,0 0 3,0 0-14,-7 8-4,7-8-1,0 0-14,-6 6-15,4-4 27,2-2-12,-2 7 3,-1-2-6,1-2 14,1 4-26,-2-2-4,1 1 0,0-1-7,2 1 4,-1 2-38,-1-2 12,2 2-4,-1-1 0,1 1-12,1 1 5,-1-2-12,2 3 8,-1-3-8,1-1-11,0 2-7,1 0 7,0-1-15,0 0 15,-1 1-41,1-1 11,2-2 34,-1 2-26,2-1-4,-1 0 15,-1-1-30,1-1-8,0 0 23,0-2-3,-1 2 33,-4-4-57,11 3 20,-7-3-15,-4 0 10,12 0 9,-12 0-1,0 0-15,15-2 19,-15 2 0,10-1-26,-5-3 15,2 2 15,-1-1 3,0 1-7,-2-4 8,2 5-19,0-3 18,1 1-3,-3-1-30,2 1 26,-1-3-8,1 1 12,0 2-11,-1-2-1,1 0 12,-2 1 11,2-2-8,-2 0 38,0 1-49,3 0 15,-3-1-29,1 1 29,-2-1-15,0 1 12,2 0-12,-2-2 15,2 1 15,-2-1-15,0 3 4,1-3 4,-1 2-8,0 0 0,0-2-7,-2 1 22,2 2-22,-1-1 48,0 1-30,1-2-3,-2 0 18,1 1-11,-1 1 8,1-1 3,-2 5 4,0-8-23,0 1 12,0 2 22,0 5-18,-2-10-4,1 6-12,-1-2-3,1 2 26,1 4-30,-5-10 23,2 7-27,1-3 12,-1 0-16,3 6 12,-7-5 0,5 1 19,-3 1-31,5 3 16,-9-5 0,1 1-8,4 1-4,-2-1-3,1 3-8,-2-3 4,0 1-11,1 0 4,0 0 14,6 3-14,-14-4 18,9 4-19,5 0 1,-13-3-15,6 3-12,7 0-7,-14 2-4,7-1-22,7-1-40,-18 0-31,12 3-30,-2 1-55,-1 0-42,0 2-92,1-3-41,-2 6 14,1-4-487,2 3 30,2-1 77,-4 2 72</inkml:trace>
  <inkml:trace contextRef="#ctx0" brushRef="#br0" timeOffset="5572.6994">8473 14923 63,'0'0'327,"-10"5"-32,10-5 17,-4 5-29,4-5-11,-7 4-15,5 0-22,-2 0 3,1-1-19,-2 1 35,0 1-35,1 1-29,0 0-15,-1-1 4,3 0-30,-1 2-15,-3-2 26,5 1-60,-2 2 5,0-2-8,2 2 3,-4-2-7,4 2-26,-1 0 30,1 0-23,1 0-25,-1-3 10,1 3 16,0 0-30,1-2-4,-1 1 18,1 0-22,1 1-14,-1-2-16,1 1 8,1-2-19,-1 0 4,2 2 15,-3-2 0,4 0-22,-2 0-5,0-1 12,3-1-33,-2 1 22,2 0-8,-2-1 15,-4-3-44,11 4 52,-8-2-34,4 0 4,-7-2 15,13 3-12,-13-3 5,10-1 7,-10 1-8,10 0 23,-10 0-49,11-4 30,-11 4-15,8-5-14,-2 5 6,-6 0 20,7-5 25,-3 2-25,1 0-5,-1-1 8,-4 4 23,6-5-42,-1 1 12,-2-1 22,0 1-15,1 0-3,1 0-1,-2-1 8,2 0 0,-1-1 18,-1 1 0,1 1 8,0-3-11,-1 2-19,3 0 26,-2 1-22,2-3 0,-2 1 7,0-1-29,0 2 10,2-2 46,-2 1-20,0 1-3,1-1-29,-2 2 14,1-3 11,0 1 8,-1 1 3,1 1 19,-1-1-29,-2-2 25,2 2-7,-2 0-4,0 1 4,1-2-4,0 0 26,-1 1-14,-1-1-16,0 6 41,2-9-40,-2 4 22,-2-2-19,2 7 0,0-9 8,0 5-8,0 4 41,-1-9-7,-1 4-1,-1 1-29,3 4 11,-4-8-3,3 4 3,-2 0 26,3 4-4,-7-8-22,3 6-15,1-2 27,3 4-23,-7-5 18,3 3 4,4 2-22,-10-4-15,10 4-7,-10-3 29,4 2-7,6 1-19,-11 0 8,11 0 33,-13 0-37,13 0 4,-11 1 11,11-1-26,-14 2-4,8 0-52,0 0 15,6-2-34,-14 3-22,7 0 4,-1 2-53,2-1-81,-2 2-78,1 0-46,2 2-21,-2-1-444,0 0 53,4 1 37,-5 0 126</inkml:trace>
  <inkml:trace contextRef="#ctx0" brushRef="#br0" timeOffset="6912.591">6709 15529 48,'0'-6'164,"0"6"-8,0 0 4,0 0 30,0 0-4,0 0 15,0 0 8,0 0-38,0 0-3,-4 18 3,3-14 11,-1 3-7,1-1-11,-1 1 0,1 0-15,-2 3 30,2-2-75,1 0 11,-2 2-7,1-1 11,1-1-52,0 4 45,0-4-26,1 3-23,-1-1 15,2-2-22,0 4 22,0-3-14,-1-1-5,2 1-3,0-2-4,0 0 8,2 0-38,-2 0-7,1-1-8,1-1 4,0 0-22,0 0 15,3-3-4,-2 1-19,-1 0-29,2-2 37,1-1 3,0 3-14,-8-3 0,17 0-1,-17 0 1,15-3 0,-7 0 3,0 2 12,0-2-42,1-2 46,-4 3-20,3-1-3,-3-4-22,2 2 33,-1 2 19,0-3-42,-1 0 20,0 0-16,0-1 27,-1 1-12,-1-1-18,0 1-4,0-2 67,0 1-15,-2-1-15,2 0 4,-1 1 0,-1 0 4,-1 0 0,3-2 0,-3 1 48,0 2-22,0-1-4,0 0 0,-3 0 7,3 0 4,-1 1 23,-2-2-49,0 2 19,0 0 3,0-1 5,-1-1 6,-1 3 1,0-2-19,-1-1 22,1 2-21,-1 1 6,2-1 4,-5 1 15,4 1-11,-3 1 8,3 1-46,-2 0 12,7 2 8,-16-2-12,16 2 30,-14 1-8,7 2-25,0-1-23,0 4 30,0-2-11,1 1-49,-1 2 8,2 0-16,0 0-58,1 1 40,1-1-137,0 0-27,2 3-74,-1-3 4,2-1-16,0 3-442,0-3-15,2 2 112,-2-2 77</inkml:trace>
  <inkml:trace contextRef="#ctx0" brushRef="#br0" timeOffset="8180.4324">5311 14846 279,'0'0'290,"0"0"23,0 0-41,0 0-30,0 0-19,0 0 8,6 20-11,-5-16-4,-1 1-4,2 1-7,-1 0-38,1 1-18,-1 0-15,2 0 0,0 1 0,0 2-22,0 0-8,-1-1-22,1 0-8,3 0-10,-2 0-1,0 1-7,2-4 29,-2 3-21,2-1-16,-1-2-22,2 2 34,-1-2-19,-2-2 11,4-1-7,-2-1-31,2 1 24,-3 0-31,2-2 12,-7-1-116,14 1-15,-7-1 34,-7 0-8,13-1 23,-13 1-19,14-4-7,-8 4 11,0-4 37,-2 2 4,4-2 7,-2 0-15,0 1 4,-2-1-4,0-1 64,2-1-45,-1 1 7,0-1 19,0-4 15,0 3-22,-1 0-16,-1-1 35,4 0-5,-2-2-3,-2 0-4,1 2 30,-3-2-19,3 1 22,-1 1 19,-1-1-26,-1 0 27,1 0 6,1 2-10,-2-3 14,1 3 15,-2 0 8,0-2-27,0 2-3,-2-3-8,1 2 12,-2 1 7,1-1-11,1-1-19,-1 4 19,-1-5-19,-1 4-3,1-2-23,0 1 48,-2-1-32,1 1 6,-1 0 34,-1 2-56,0-2 26,2 2-40,-2 0 33,-2-1 3,2 0-22,-1 2-3,-1 0-12,-2 0 11,3 2-10,-3-1 36,3 0-48,-3 1 23,1 2-1,1-2-22,-3 2 15,2 2 4,1-1 11,-3 0 0,1 2-26,-2 0-4,1 2 22,2 0-11,1 1 8,-2 1-4,3 1-15,0 1 26,0 3-37,-2-2 26,4 3-59,0 1-23,1 0-15,1 3-52,-1 0-26,3 1-48,-1 0-75,2-1 0,2 3-33,-1-3-60,0 1-425,2 1 116,2-2 45,-1-1 41</inkml:trace>
  <inkml:trace contextRef="#ctx0" brushRef="#br0" timeOffset="15500.2907">6727 12891 104,'0'0'160,"0"0"0,0 0 63,0 0-63,0 0-14,0 0-5,0 0-14,0 0 25,0 0-10,0 0 10,0 0 5,0 0-23,0 0-19,0 0 42,0 0-42,0 0-29,0 0 11,0 0-1,0 0 12,0 0-18,0 0 18,0 0 7,0 0-7,2-5-30,-2 5 12,0 0 3,0 0-30,0 0 11,0 0-10,0 0 3,0 0-4,0 0 23,0 0-8,0 0-26,0 0-4,0 0 23,0 0-22,0 0-27,0 0-4,0 0 49,0 0-52,0 0-3,0 0-20,0 0 8,7-2 11,-7 2 4,0 0 7,0 0 8,0 0-7,0 0-12,0 0 15,0 0-19,0 0 8,0 0-19,0 0 38,11 0-23,-11 0-3,0 0 6,0 0-6,0 0-4,0 0 7,0 0 11,12 0-18,-12 0-4,0 0 0,0 0-4,0 0 8,0 0 0,0 0 14,7-1-25,-7 1-4,0 0 7,0 0 26,0 0-37,0 0 4,0 0 22,0 0 4,0 0-26,11 1 0,-11-1 0,0 0 14,0 0-6,0 0 3,0 0-23,0 0 8,0 0 30,10 2 11,-10-2-29,0 0 25,0 0-29,0 0 3,10 2 8,-10-2-4,0 0 3,0 0 12,0 0-15,9 0-7,-9 0 11,0 0-1,0 0 5,11 0-16,-11 0 12,0 0-19,15-2 0,-15 2 86,10-2-75,-10 2 8,8-1-4,-8 1 15,13-1-23,-13 1-3,13-1 30,-6 1-30,-7 0 11,12-2 22,-4 2-48,-8 0 37,10 0-11,-10 0-4,12 0 8,-12 0-8,12 0 19,-12 0-11,10-3-15,-10 3 0,9 0 18,-9 0 8,0 0-30,13 0 15,-13 0-26,7 3 33,-7-3-18,10-3 8,-10 3 14,0 0-15,11 0 11,-11 0-36,0 0 36,12 0 15,-12 0-40,9 0 51,-9 0-55,12 0 11,-12 0 15,10 0 7,-10 0-11,11 3 3,-11-3 1,11 0 11,-3 0-19,-8 0-33,14 0 33,-14 0-10,12 0 25,-12 0-26,14 0 37,-8 0-14,-6 0-42,12 0 38,-12 0-8,13 0 0,-6 0-3,-7 0 7,10 3 11,-10-3-15,11 0 1,-11 0-1,11 1 4,-11-1 11,0 0 0,11 1 0,-11-1-14,11 2 25,-11-2 4,9 2-33,-9-2 3,10 1-11,-10-1 15,12 1-4,-6 0 30,-6-1-3,9 2-57,-2 1 23,0-3 18,-7 0 1,12 1 18,-6 0-15,-6-1 0,13 4-29,-7-2 18,1-1 3,-7-1 9,13 3-9,-7-2-3,0 1-7,1-1 7,-7-1-11,13 3 14,-8-2-6,-5-1-12,12 4 15,-7-2-11,2-2-4,-7 0 22,9 3 4,-2-3-7,-7 0 4,10 4-23,-10-4 15,10 2 18,-5-1-21,-5-1 6,10 5 8,-5-5-25,1 2-16,-6-2 56,10 4-11,-5-2-23,0 0 8,-5-2-3,14 4 6,-8-4-14,0 3 15,1 0 0,1-1-19,-1 2 11,0-1 15,1-1 15,1 1-41,-3-2-7,3 2 44,-2-1 4,1 1-33,1-3-1,-2 4 1,2-1-12,1 0 23,-3 0 11,4 1 0,-2-1-30,0-1 4,-1 2 15,2-1-12,-1 0 23,1 1-19,-3-3 4,1 2-3,0-1-20,0 2 23,-1-1-11,2-1 0,-1 0 18,-3 3 34,2-3-37,2 1-11,-2 0 25,0-2-7,0 2-22,0 1 15,0-3-15,-1 3 7,2-2-3,1 2 33,-2-2-26,0 1 3,0 0-10,1-1 22,-2 0-19,4 1 15,-1 1 4,2-1-34,-3-1 8,1 0 11,0-1-11,0 3 19,1 0 3,1-3-15,-2 2 11,1-3-33,1 4 34,-3-3-30,2 3 18,-1-3 4,2 0 0,-2 2 15,-2-3-26,4 3 29,-3-1-22,0 1 19,1-2-30,-2 1 23,1-1 10,-1 2-10,1-3-16,-1 1 8,0 2-7,-1-2 11,1 2-4,-7-3-4,15 1 26,-7 2-33,-1-1 11,-7-2 15,14 3-45,-10-3 27,5 0-5,-1 2 16,-3 1-20,-5-3-2,15 2 43,-8 0-29,0-2-22,1 3 37,-2-1 7,1-2-29,2 2 18,-1 0-4,-1 1 12,2-2-30,0 1 11,-2 0 7,2-2-14,1 3-1,-2-1-10,2-1 14,1 1 8,-1 2-4,-1-4-15,2 2 0,-2-1 4,1-1 22,-2 2-4,-8-2-10,17 3 29,-10-2-15,0-1-7,2 1-8,-2 1-7,-7-2 48,13 2-56,-7 0 16,-6-2 6,13 1-3,-13-1-3,9 0-1,-9 0 8,8 3-4,-8-3 18,9 1-29,-9-1 11,7 0 4,-7 0 0,0 0 25,8 2-40,-8-2 7,0 0-7,6 2 15,-6-2-8,0 0-11,10 3 4,-10-3 22,7 2-29,-3 2 40,-4-4-3,8 1-30,-8-1 14,9 4-10,-5-2-4,1 0 11,-5-2-19,8 3 30,-3 0 4,-5-3-7,8 2-8,-8-2 3,8 4-3,-5-2-11,-3-2 15,7 4-19,-1-2 34,-6-2-38,4 3 26,-4-3-10,6 3-1,-6-3-4,0 0-6,8 2 6,-8-2 30,4 4-33,-4-4 15,0 0 11,10 3-23,-10-3-3,6 2-4,-6-2 15,3 3-29,-3-3 58,0 0-62,4 4-30,-4-4-30,0 0-49,0 0-52,3 5-40,-3-5-38,0 0-193,0 7-340,0-7 46,0 0 85,-6 5 37</inkml:trace>
  <inkml:trace contextRef="#ctx0" brushRef="#br0" timeOffset="17708.7577">6797 11860 33,'1'-6'37,"-1"6"-18,2-7 33,-2 7-15,2-7-18,-2 7 52,0-6-97,0 6 96,2-8 5,-1 5-1,-1 3 30,0-6-81,0 6 14,1-7 23,-1 7 3,0-6 4,0 6-19,1-6 4,-1 6-3,0-5 22,0 5-4,0 0-23,0-6 38,0 6 0,0 0-7,2-7-8,-2 7 7,0-4 27,0 4-31,0 0-6,0 0 36,-2-8-63,2 8 23,0 0 26,0 0-27,0 0 8,-1-5 8,1 5 14,0 0-15,0 0 5,0 0-38,0 0 14,0 0-55,0 0 38,0 0-23,0 0 40,-1-6-17,1 6-9,0 0 24,0 0-31,0 0 11,0 0 27,0 0-27,-10 11 12,8-6 7,-1 2-3,0-2 25,0 1-55,2 0 14,-2 1 23,0-1-8,0 2-7,1 0 12,-1 0 6,0 1-33,0 2 30,1-2-8,0 3-10,-1-1 3,0 1-23,0 1 42,0 1-27,0 1 19,-2 0-7,2 1 7,-1 1-3,-1 0-16,0 1 34,-1 2-7,-1 2-12,0-2-40,3-3 33,-2 1 7,0 0-44,1-2 25,-1 2-2,-1 1 21,1-3-29,1 0 25,-2 1-10,0 3 3,-2-1-7,1-1-4,2-2-8,-2 1-6,-1 1 10,2-2-3,0-3-5,0 1 1,1 0-7,1-5 18,0 2-22,1 0 3,-3-4 0,4 1 23,-1-1-33,1-2-16,0 4-18,0-5-4,2 1-4,-2 1-3,2-2-45,-2 0 3,1 1-29,2-5-30,-4 6-33,4-6-31,-2 5-51,2-5 3,-2 4-100,2-4-74,0 0-336,0 0 49,0 0 55</inkml:trace>
  <inkml:trace contextRef="#ctx0" brushRef="#br0" timeOffset="18216.0918">6804 11937 26,'7'14'189,"-6"-10"-6,-1-4-8,4 7 11,-3-2-33,1-1 10,1 0-14,0 1 4,-1-2-19,0 2-56,2 0 45,-2-1-19,0 1-14,1 1 18,0-1-23,0 0 23,-2 2-18,2-1-20,0 2 16,0-1-19,-2 2 0,2 1 30,0-2-4,0 4 4,-3 0-8,1 1-7,-1 2 19,0 1-27,-1 3-3,-1 1 7,1 1-11,-2 0-26,2-1-11,-2 0-8,2 0 19,-1 0-4,-1-2 0,2-2-3,1-1 0,-2 0 6,1-2-6,0-4-34,1 1-37,0 1 18,-2-4-37,2 1-18,-1-1-1,1 0-62,0-2-53,0 0-134</inkml:trace>
  <inkml:trace contextRef="#ctx0" brushRef="#br0" timeOffset="18259.1192">6842 12454 2118,'-3'4'-763,"3"-4"104,0 0 33</inkml:trace>
  <inkml:trace contextRef="#ctx0" brushRef="#br0" timeOffset="18632.3673">6636 12286 208,'0'0'238,"0"0"-14,0 0 10,0 0-36,-2-5 3,2 5 7,0 0-14,0 0-49,0 0 4,4-5 0,-4 5-15,0 0-15,0 0 15,13-1 4,-13 1-27,11-2 9,-11 2-16,14-1 8,-3-1 3,0 0-33,3 0-37,0 0 33,-1-2-37,1 3 15,-1-3-1,4 1-29,-3 1-63,0-1-37,0 1-34,1 0-112,-2 2-52,0-1-59,-2 0-458,5 0 59,-5-1 63</inkml:trace>
  <inkml:trace contextRef="#ctx0" brushRef="#br0" timeOffset="38575.6088">9308 12521 26,'3'-3'230,"-3"3"-10,0 0-45,0 0 22,5-4-37,-5 4 19,3-5-30,-3 5-22,0 0 25,7-5-55,-6 1 52,-1 4-33,5-4-23,-5 4 48,4-7-33,-4 7-11,5-4 7,-5 4-18,5-5 14,-3 1-14,2 0 26,-4 4-31,5-7 16,-2 3 19,-3 4-12,6-7-48,-3 4 29,0-1 5,-3 4 3,4-6-19,-4 6 23,4-5 11,-4 5-19,6-5-3,-5 0-4,-1 5-19,0 0 15,4-5-10,-4 5-1,2-5 11,-2 5 4,3-4-23,-3 4 23,0 0-19,1-5-22,-1 5 19,0 0-12,4-5 8,-4 5-15,0 0-11,0 0 26,0 0 0,0 0-12,5-2 1,-5 2-26,0 0 33,0 0-23,0 0-29,0 0 15,0 0 11,0 0-7,0 0 7,0 0-7,0 14-1,0-14 1,0 10 18,0-4-26,-2 0-7,2 1-23,0 0 31,-1 1-20,-1 0 38,2 1-41,-1 0 26,-2 0-4,3 3 4,-1-2-11,-1 1-1,-1 0-6,2 2 3,-2-1 11,2 1-11,-2 0 22,0 0-11,-1 1 0,1 2-7,2-1-8,-4 0 19,2 0 11,1 0-3,-3 0-5,2 0-14,-2-2-8,1 3 4,0-3-7,-1 3 29,1 0-33,-1-2 11,0 2 11,-2-1 23,3 1-31,-2-1 23,0 2-7,1-1-8,-4-2-7,4 2 15,-2-3-23,1 3 37,0-4-18,-1-1-7,3-2-1,0 1-11,-1-1 1,3-2 3,-1 1-30,1-3 4,-1 1-26,2 0-26,-3-4-49,4-2-11,-3 6-93,3-6-70,0 0-68,0 0-63,0 0-528,0 0 44,0 0 89,0 0 86,8-16 90</inkml:trace>
  <inkml:trace contextRef="#ctx0" brushRef="#br0" timeOffset="39732.3746">9443 12476 316,'0'0'354,"0"0"33,0 0-78,0-9-8,0 9-18,0 0-14,0-6-9,0 6-25,3-6-19,-3 6-34,3-4 1,-1 0-38,-2 4 30,2-6-15,-2 6-41,4-7 0,-4 7-3,5-5-46,-2 2 23,-3 3-18,6-6 10,-2 3-3,-4 3 4,5-5-8,0 2-18,-5 3-1,5-7 8,0 5-29,-5 2 17,5-3-10,1-1 7,-6 4-22,5-3-4,-5 3 37,6-4-33,-6 4 0,6-3-8,-6 3 4,7-3 0,-7 3 41,10 0-55,-10 0 10,0 0 8,11-1-12,-11 1-7,0 0 16,14 1-31,-11 2 19,-3-3 7,7 3-22,-4 1 4,3-2 26,-4 3-12,1-1-22,0 0 16,1 3-9,-4-2 5,0 2 10,2 0-3,-4 1-11,1 1 56,-2 1-49,0 0 7,-1 2-6,0-1-9,-2 3 12,-1-1-4,3-1-3,-5 1-1,2 0 1,-1-1-5,-1 1 1,1-1-4,1-3 15,-2 2 15,1-2-34,1 0 12,0-1 10,-2 0-18,0 0-7,4-2-1,-2 1-25,1-2 18,2-1 0,-1-1 11,0 1-22,1 0 19,4-4 3,-6 4-3,6-4 3,-4 3-4,4-3 23,0 0-26,0 0 19,0 0-31,0 0 42,0 0-15,0 0 14,0 0-44,11-15 37,-6 12 12,1 1-35,0-1 16,0 2-19,1-2 4,-2 0-4,-5 3 34,16-4-12,-10 2-22,1 1 34,1 0-19,-8 1 22,13 0-25,-13 0-1,14 1-4,-5 2-6,-2-1 25,-1 0-15,1 1 8,-1 0 18,2 2-26,-4-1-7,3 2 52,-1 0-11,-1 2 26,-1-1-38,1 0 27,-2 1-23,1 1-10,-3 0 14,2-1-19,-1 2 1,-2-3 14,0 1-18,-2 3 3,-1-2 15,2 2-33,-3-2 45,-1 0-31,0-1 1,-1 3-11,-1-2 3,-2 3 11,1-3 42,-3 2-60,-1 0-1,1-2 27,-2 0-22,2 2-4,-3-3 14,1 1-3,-3-2-11,2 1 34,1-1-23,-2 0 3,0 0 5,2-2 3,2 1-7,-3-2 14,4-1 12,-4 1-19,3-1 53,0 1-31,0-2 4,1-1 12,2 1 14,-3 1 23,5-1-4,-3-2-30,2 2 37,7-2-26,-12 2 49,6 0-30,6-2-30,-10 1 15,10-1 15,-8 1-30,8-1-11,0 0 56,-10 2-56,10-2-4,0 0 34,0 0-45,-9 1-11,9-1 0,0 0 7,0 0 15,0 0-55,0 0 47,0 0-84,0 0-42,0 0-45,0 0-36,0 0-20,0 0-81,0 0-45,0 0-97,0 0-141,0 0-290,0 0-154,0 0 72,0 0 148,0 0 71,0 0 27</inkml:trace>
  <inkml:trace contextRef="#ctx0" brushRef="#br0" timeOffset="41308.4197">7865 12296 171,'0'0'234,"0"0"-18,0 0 23,0 0 14,0 0-56,0-7-15,0 7 23,0 0-30,0 0 15,0 0-7,0 0-34,0 0-12,0 0 5,0 0-34,0 0 15,0 0 7,0 0-4,0 0-3,0 0 8,0 0-5,0 0-40,0 0-8,-5 16 26,5-16-22,-2 8 22,1-4-7,1-4-52,-2 10-4,1-5 18,1 2-10,-3-1 18,3 3-34,-1-2 16,-1 0-12,1 4 15,-2-2-3,0 1-1,2 1-29,-2-2 18,0 2 4,-1-1 7,1 1 8,0-1-37,0 0 33,0 1-34,-1-1 16,1 0-15,-1 0-8,0 0 4,-2-1 26,4 2-15,-3-2 3,1 0-10,1-2 0,-1 2 14,-1-2 4,1 1-25,2-1 10,-3-2 0,3 1-14,0-1 3,-2 0-7,2-1-4,2-4 11,-5 8 30,3-4-41,2-4 15,-6 3 3,6-3 16,0 0-12,0 0-3,0 0-1,0 0-21,0 0 14,0 0 26,0 0-30,0 0 1,0 0 18,0 0-52,0 0 37,0 0 4,0 0-23,0 0 23,6-17-15,-6 17 4,5-4 3,-5 4 5,4-7-5,-1 6 4,-3 1-22,7-7 11,-3 4 11,3 1-41,-7 2 30,10-3 19,-5 0-30,-5 3 0,13-2 44,-6 0-74,-7 2 49,10-2-27,-10 2 12,13 2 7,-13-2 11,10 2-19,-4 0 8,-2 1 12,0 0-12,3-2-26,-1 4 7,-2 1-3,2-2 36,-2 2-32,2 1-4,-2 2 40,0-2-33,-2 2-3,3-1 33,-2 0-23,-2 1 4,0-1 4,1 0-3,-2 1-5,-2 0 4,1-1 16,-2 1-24,1 1-2,-3 0 6,1-1 4,-3-1-14,2 1 3,-1 0 15,-1-1-26,-3 2 7,3-3 19,-2 1 8,1-1-23,-2-2 18,0 2-10,1-3 29,0 1-37,-1 0 12,1-2 6,2 2-14,-1-3 22,1 0-11,0-2 8,-1 3-8,8-3-19,-13 0 34,13 0 0,-11 0 19,11 0-8,0 0-4,-12 0 23,12 0-34,0 0 15,-10-3 19,10 3-31,0 0 5,-7-2 26,7 2-15,0 0-4,0 0-11,0 0 7,-6-2 4,6 2-26,0 0 11,0 0 4,0 0-15,0 0-11,0 0 11,0 0-45,0 0-44,0 0 11,0 0-79,0 0-29,0 0-168,0 0-55,0 0-53,0 0 23,20-5-418,-20 5 35,6-3 96,-6 3 82</inkml:trace>
  <inkml:trace contextRef="#ctx0" brushRef="#br0" timeOffset="41932.835">7830 12479 160,'0'-4'152,"0"4"-3,4-7 19,-4 7-31,1-7 12,1 4-3,-2 3 6,1-7 16,-1 7 11,2-5 3,-2 5-18,0-5-19,0 5 19,1-7 3,-1 7-18,3-3 4,-3 3-8,3-5-29,0 1 3,-3 4-8,4-5-10,-4 5-12,4-3 19,-4 3 0,7-5-4,-7 5-33,6-4 33,-6 4-25,10-4-12,-6 1 3,-4 3-21,11-1 33,-4-1-45,-7 2 22,12-2-6,-6 2-24,-6 0 9,15-1-12,-15 1-11,14-1 22,-6 1 11,-8 0-22,13-1-3,-7-1-5,-6 2-3,12 0 0,-12 0 0,10-1-11,-10 1 7,10 0-19,-10 0 16,10 1-12,-10-1 23,9 0 7,-9 0-4,0 0-33,11 0 3,-11 0-6,7 2 17,-7-2-3,0 0 23,10 1-12,-10-1-15,0 0-3,0 0 3,0 0-30,11-1 8,-11 1 4,0 0-34,0 0-52,0 0 34,0 0-53,0 0-52,6 2-48,-6-2-59,0 0-23,0 0-30,0 0-421,0 0-10,0 0 40,0 0 142</inkml:trace>
  <inkml:trace contextRef="#ctx0" brushRef="#br0" timeOffset="55000.5087">9732 14684 160,'0'0'212,"0"0"-4,0 0 1,3-2-60,-3 2 3,0 0-3,3-6 0,-3 6-11,4-6-37,-4 6 10,5-6 1,-5 6-23,2-2 23,-2 2 0,5-5-1,-5 5-6,3-5-16,-3 5 34,0 0-19,5-4 8,-5 4-34,0 0 15,0 0 4,0 0-4,2-4 4,-2 4-4,0 0-22,0 0 10,0 0-2,0 0-35,0 0 46,0 0-20,0 0-44,0 0 42,0 0-9,0 0-37,0 0 1,0 0 21,0 0-10,0 0-15,0 0 7,0 0-11,0 0-1,0 0 5,0 0-8,0 0-11,0 0 8,0 0 7,0 0-23,0 0 4,0 0 16,0 0-16,13 1-4,-13-1-7,2-4-3,-2 4 22,0 0 18,7-5-7,-7 5-38,0 0 20,2-6-1,-2 6 34,0 0-45,0 0 37,3-2-25,-3 2 17,0 0-25,0 0 4,0 0-1,0 0 16,0 0 3,0 0 8,0 0 7,0 0 0,0 0-11,0 0-8,0 0 23,0 0-34,0 0 0,0 0 38,0 0-38,0 0 15,0 0 15,0 0-22,0 0 30,-2 13-42,2-13 31,0 0-12,0 0-11,0 0 0,0 0-4,0 0 15,0 0-26,0 0 23,0 0-5,0 0-3,0 0-3,8-12-1,-8 12 0,0-6-29,0 6 25,1-7 5,-1 7-12,0-8 33,0 8-25,-1-6-15,1 6 10,0-6 5,0 6-45,-1-7 33,1 7-3,-5-6-15,5 6 22,-4-6 22,4 6-22,-4-4 8,4 4 18,-8-1-22,8 1 15,-9-2-8,9 2 22,-9 0-40,9 0 41,-14 0 25,14 0-18,-11 3 0,4 1 12,0-2-8,-3 0 3,3 1-7,-2 0 41,0 1-15,-1 0 38,1 0-46,-2 1 16,2 0-8,1 2-11,-2-1 26,-1 1-19,2-2 4,-2 3-11,0-2 30,1 3-22,1-2 6,-3 1 50,3-1-72,0 3 38,0-3 15,0 1-19,2-1 0,-3 1 7,3-2-22,-1 2 0,0 1-3,-2-1 44,4 0-52,0 0 3,-1 1 9,-1-1 6,2 0 16,-1 1-34,2-1 22,0 3-37,-2-3 11,1 2 11,2-1-33,0 0 0,-1 2 49,1-2-46,1 0 12,-2 1 26,3-2-30,0 2 41,-1-1-41,1 0-4,-1-1-29,2 1 40,-2 0-21,0 0 25,2-2-19,-1 0 1,1 1-12,-1 0-18,1 1 8,0-2 6,1 1-3,-3-2-7,3 1 37,0 1-19,0-2 11,3 0-3,-3-1-34,0 1 33,1 1 5,-1-7-8,3 9-12,0-5 23,0 0-22,-1 1 7,3-2 8,-1 0-8,0 1-33,-4-4 48,13 4-26,-7-3-4,-6-1-11,14 2 26,-7-2-29,-7 0 7,18-1 14,-7 0 5,-1 0-16,1-1 23,0-2 4,3 2-27,-2 1 5,-2-1-8,2-1 29,-1 1-10,-1-1 3,-2-1-26,3 1 0,-1 2 19,-2-2-12,0 2-7,0-2 30,0 1-26,0 1 4,-1-2 3,1 0-11,-8 3-7,12-2 40,-5 0-62,0 0-8,-7 2-8,10-3 12,-4 1 10,-6 2-47,11-3 18,-4 1-26,-7 2 11,7-2-26,-1-1 0,-6 3-45,10-1-26,-10 1-44,8-3-15,-8 3-228,0 0 31,6-1-105,-6 1-369,0 0 94,0 0 55,0 0 68,0 0 81</inkml:trace>
  <inkml:trace contextRef="#ctx0" brushRef="#br0" timeOffset="60713.3026">7694 13866 37,'0'0'37,"0"0"-30,0 0 60,0 0-55,0 0 17,0 0 31,0 0 0,0 0-20,0 0-13,0 0-16,0 0 30,0 0-12,0 0 9,0 0-12,0 0-23,0 0 38,0 0-44,0 0 14,0 0 52,0 0-85,0 0 40,0 0 5,0 0-34,0 0-1,0 0 5,0 0 11,0 0 7,0 0-82</inkml:trace>
  <inkml:trace contextRef="#ctx0" brushRef="#br0" timeOffset="60766.3364">7694 13866 558,'0'0'-11,"0"0"-12,0 0-25,-15 10 22,15-10-37</inkml:trace>
  <inkml:trace contextRef="#ctx0" brushRef="#br0" timeOffset="83120.1774">6729 12893 7,'0'0'149,"0"0"-34,-2-5 68,2 5-90,0 0 0,-1-6 4,1 6-1,0 0 1,-1-6 82,1 6-56,0 0-23,-2-4-3,2 4 0,0 0-63,0 0 47,0 0 13,-3-6-5,3 6-37,0 0 11,0 0 4,0 0-7,-1-4-19,1 4 0,0 0-8,0 0-25,0 0-1,0 0 19,0 0-3,-4-6-49,4 6 29,0 0-25,0 0 0,0 0-27,0 0 12,-7-2 0,7 2-8,0 0 4,0 0-37,0 0 15,0 0 3,-12 0 75,12 0-71,0 0 8,0 0 81,0 0-78,-11 1 16,11-1 32,0 0-58,0 0 29,0 0 59,-11-1-81,11 1 7,0 0 52,0 0-30,0 0 23,-10 0-23,10 0 16,0 0 10,0 0-22,0 0-15,0 0-3,0 0 51,-9-2-40,9 2 22,0 0-11,0 0 18,0 0 16,0 0-8,0 0 44,0 0-7,0 0 23,0 0-34,0 0-30,0 0 34,0 0-42,0 0 31,0 0 7,0 0 3,0 0-40,-11 0 52,11 0 11,0 0-22,0 0-1,0 0 9,0 0-16,0 0 11,0 0-29,0 0 70,0 0-52,0 0-14,0 0-1,0 0 23,0 0-30,0 0 55,0 0-47,0 0 10,0 0 38,0 0-49,0 0 42,0 0-35,0 0 1,16 10 7,-16-10 1,5 2 29,-5-2-23,7 3-14,-7-3-11,9 3 29,-9-3-14,6 4 25,-1-2-25,-5-2-38,9 3 52,-4-1-40,1 0 25,-6-2-7,10 5-14,-5-3 17,1 1-17,0 0-16,-1-2 34,2 2-27,-1-1 23,0 1-11,0 0-7,0 0-8,0-1-8,0 1 1,0 1 3,-2-2 12,3 1 14,-7-3-22,10 5 19,-5-3-8,0 0 7,0 1-21,1 1 25,-2-2-18,-4-2-19,8 6 30,-3-4-23,-1 3 8,3-2-4,-3 1 38,1-1-34,-5-3 7,8 6-21,-4-2 14,1 0 14,0-1-17,-2 1-5,1 0 8,0 0-22,1 1 29,-1-1-3,-1 1 7,4-2-29,-3 2 10,0-1 4,1 0 19,-1 0 0,0 1-7,0 1-12,2 0 19,-3-4-4,2 4-15,0-2 12,-1-1 10,-1 2-21,1-1-23,1 1 14,-2 0 5,2-1-8,-1 1 19,-2-1-30,2 0 29,0 0 1,-1 1-4,0-2-11,2 3 26,-5-6-30,6 7-4,-3 0 23,-1-3 7,1 0-33,0 1 22,0 0 11,0 0-3,2 0-5,-3 0-18,1 0 19,-1 2 0,1-2-23,0 0 12,1 2 14,-2-2-10,1-1 6,1 1-6,-3 1 32,3 0-25,1-1-8,-2 2-14,-1-2 29,3 0-19,-2 2 5,1-2 6,0 1 5,1 1-19,0 0 29,-1-2-21,0 2-1,1-2-18,-2 2-1,5-2 19,-4 4-25,0-4 25,2 2 0,-2-2 8,-1 1-4,4 2 4,0-2 22,-3 2-19,2-3 4,0 3-29,0-2 36,0 2-33,0 0 4,0-2 0,0 1 37,-1 2-11,2-2-11,2 1 3,-2-1 8,0 1-33,0 1-1,3-2 4,-3 0 15,1 1 4,2-1-15,-1 2-16,-3-4 31,4 2-19,0 1 12,-2-3-1,3 2-4,-3 0 20,1 0-42,1-2 34,-1 3-1,0-3 1,-3 1 3,5 1-10,-3 0-1,1 0 15,0-2-3,0 2 10,0 0 23,-1 0-52,2 0 22,-3-2-18,2 3 7,-1-2-15,1 1-8,-1 1 1,-1-3 11,3 2 59,-3-2-44,0 4-15,-1-4 37,3 2-15,-3-2 15,2 2-22,-1 1-15,0-3-12,0 2 16,-1 2 22,2-4-23,-1 2 23,0 2 0,0-5-45,0 3 27,0 0-27,0-3 22,0 3 1,0-1-19,1 1 48,-1-2 4,1 0-55,-2 1 32,1-1 23,-1 2-33,-2-2-1,4-1 16,-5 2 7,4 0-23,-1 0 12,-1 0-26,1-1 29,-2 0 12,0 2-23,1-1-3,-1 1 7,0-2-8,-1 2 4,2 0 8,0-1 41,0-1-41,0 4 11,-1-2-27,2-1 5,-1 2-12,-1-1 27,2 0-34,0-1 26,-2 1-15,2 0 45,1 1-34,-3 0 11,2-1 16,-2-1 6,2 1-66,-1 0 45,2 0-12,-1 0 8,-2 0-8,2-1 23,0 1-16,0-1 5,-2 2-16,2-2 5,0 1 14,0-1-30,-2 1 23,3-1 11,-1 1 0,-2-2-8,2 2-3,-2-2-4,1 0-19,1 2 12,-2 0 10,1-3 5,-2 2-4,2-1-8,0 2 49,0-2-42,-1 2-18,2 0 4,-2 0 26,2 1 4,-3-3-4,5 2-8,-2 0-11,-2 0 4,2-1-3,-1-1 21,2 2 1,-3-3-4,2 3-41,-1-2 44,-1-1 1,0 2-12,0-1-3,2-2 18,-2 3-10,0-3-1,0 2 7,-1-1 5,2 1-5,-1-1 5,0 0-16,-1 0-7,1 1 22,-1-2-33,1 2 11,-1 2 0,1-2 15,1-2-19,-1 3 30,0-1-37,-1 0-4,1 2 15,-1-2-3,3 0-1,-2 2-3,0-1 10,2 0-6,-1 1-1,0-2 0,-1 0 15,0 2 4,1-2 11,0 1 0,-2 0-59,2-1 55,-1 0 0,1 1-7,-1-1-7,1-1 14,0 1-52,-1 1 27,1-1-9,-1-2-6,2 3 33,-2-2-8,1 1 8,1 1 15,-2-2-34,0 2 12,1-2 10,-1 2-36,-1-1 36,4 0-7,-3 0-18,2 0 18,-2 2 8,2-1 22,1 1-30,-3-2 0,2 2-7,-2-1 7,2-1 4,-1 0-12,2 0 42,-1 2-37,-2-1-5,3 1 5,-2-1 22,0 1-4,2-2-23,-3 0 16,2 2 14,0-2-29,-2 1 19,3 1-12,-3-3 15,2 1 0,-2 1-26,0-1 26,2-1 0,-1 1-7,0 2 14,-1-2 4,-1 0-7,4-1-8,-4 2 12,5-1-1,-5-1-3,4 1 4,-3 0 18,2-1-41,-1 1 19,-1 0-4,3 0 26,-2-2-26,0 2-4,-1-1 1,2 0 14,0-1-3,-1 1-16,-1 0 12,0 0-23,1-1 38,-1 1-23,0 0 16,0-1-31,0 0 15,-4-3 1,7 7 3,-4-4 22,0 2-14,-3-5-27,6 5 49,-3-1-45,-3-4 11,7 6 5,-5-4-16,-2-2-8,6 4 9,-6-4 6,4 6 1,-4-6 3,3 2 15,-3-2 1,5 4-46,-5-4 4,0 0 19,4 5-18,-4-5 18,0 0-27,4 4 16,-4-4-15,0 0-64,0 0 35,0 0-76,0 0-25,0 0-31,0 0-29,0 0-67,0 0-56,0 0-22,0 0 44,0 0-137,0 0-387,-13-13 51,13 13 142,-8-5 11</inkml:trace>
  <inkml:trace contextRef="#ctx0" brushRef="#br0" timeOffset="84524.1063">7448 13975 104,'0'0'145,"0"0"4,0 0-4,-4-5-93,4 5 93,0 0 12,-4-5-31,4 5 8,0 0 4,-4-4-60,4 4 4,0 0-7,-5-3 10,5 3 8,0 0 4,0 0 11,-5-4-59,5 4 33,0 0-12,0 0 12,-5-3-30,5 3 4,0 0 22,0 0-11,0 0-22,0 0 15,-7-3-12,7 3 15,0 0 1,0 0 18,-9 7-49,9-7 15,-6 3-25,6-3 36,-7 5-10,4-2-1,3-3 12,-7 6-16,4-3-6,-3 1 14,6-4 18,-7 5-25,3 0 30,1-2-46,-1 1 16,1 1-8,0-2-7,-2 2 11,2 1 22,0-3-18,0 2 7,2 0-3,-4 0 6,5-5-10,-2 8-4,0-4-4,1 1 15,1-5-26,-3 9-14,3-4 40,0-5-30,0 8 12,0-8 7,1 7-19,1-2-4,-1 0 5,-1-5 10,4 7-21,1-3-12,-4 0 26,-1-4 0,9 5-30,-4-1 4,-1-1 41,1-1-56,0 0 19,-5-2-12,12 5 27,-5-5-15,0 0 14,-7 0 8,13 0-7,-8 2 7,-5-2-11,16-2 33,-16 2-51,14 0 6,-7-2 8,0 1 4,-7 1-7,13-4-1,-5 3 4,-2 0 12,-6 1-34,11-4 14,-5 1 38,1 2-48,-7 1-16,8-4 35,-2 3-27,-6 1 22,9-6-14,-6 5 14,2-4 1,-5 5-27,7-5 15,-3 2 8,1-1-11,-5 4 7,5-5 22,-2 1-11,-3 4 0,7-6 15,-4 1-37,0 1 0,-3-1 0,0 5 3,7-7 16,-6 4-23,-1 3 26,2-7-15,1 3-14,-3 4 14,2-7-11,0 3 4,-2 4 11,1-7 0,0 3 7,-1 4-22,3-7 12,-3 7-16,2-8 27,-2 8-5,0-5-6,0 5 10,0-8-14,0 8-8,-2-7 22,2 7-25,0-6 21,0 6-14,-4-8 7,4 8-7,-3-5 0,3 5-4,-2-6-7,-1 0 37,3 6-38,-6-5 16,2 1-12,4 4 8,-6-6 19,1 4 3,5 2 11,-9-4-48,5 1 26,4 3-15,-10-3 34,2 1-45,8 2 22,-12-3 4,6 1-19,6 2 12,-14-1-8,14 1-11,-16 1 15,9 1-15,-1-2-30,0 3 0,-2-1 8,0 1-23,0 2-15,1 2-3,1-2 0,-3 2-42,1 2-7,3-1-14,-3 2 3,1 1 45,1-1-138,1 2 67,-2 0-38,4 0 9,-1 0-16,-1 1-227,2-1-242,2-2 27</inkml:trace>
  <inkml:trace contextRef="#ctx0" brushRef="#br0" timeOffset="85707.8931">7615 14056 119,'0'0'115,"0"0"-18,2-6 22,-2 6-30,0 0 1,0 0 14,0 0 8,0 0 3,0-5-26,0 5-3,0 0 15,0 0-1,0 0-7,0 0-11,0 0 22,0 0-44,0-5 18,0 5-11,0 0-30,0 0 83,0 0-65,0 0-10,0 0-38,0 0 12,0 0 33,0 0-29,0 0 3,0 0 0,0 0-19,0 0 19,0 0 15,0 0 19,0 0-30,0 0 10,0 0 5,0 0 4,-11 12 14,11-12-18,-2 7 10,2-7-14,-5 5 19,4-1-19,1-4 18,-3 7-18,2-3-22,-1 0 44,-2 1-33,4-5 0,-4 8 3,3-3-3,-2-1 19,3 2 6,-2-1-14,1 1 0,-1-1-7,1 2-16,-3-2 23,2 2 23,1 1-16,-2-1 4,1-2-7,-1 4-8,3-1-11,-2-1 11,1 1 8,-2 0-8,3 0-7,-3 0 7,2 2 4,-2-1 0,1 0 0,-2 0-11,3 0 11,-1 2-11,-1-1 0,-1 0 3,0-2 12,1 1-19,0 4 7,-1-5 1,0 2-1,-1 0-25,1 0 10,-3-1 1,0-1 3,2 3-18,-1-2 30,-2-1-42,2 0 16,-1 1-1,0-4 34,-1 3-26,0-1 11,0-2-4,-1 0-7,-2 1-11,2-3 11,-2 1 3,0 0 5,-1-1-38,2-2 15,1-1 15,-1 3-30,-2-3-11,1 0 22,11 0 11,-20-3-3,9 2 7,0-2 4,4 2-18,-3-3 10,3 1-11,0 1 4,1 0 4,-1-1-11,0 0-16,4-1 27,3 4-12,-9-5 5,5 2 3,1-1-11,3 4 11,-6-5-12,3 2 42,3 3-52,-5-7 63,4 3-37,1 4-8,0 0 0,-3-7 15,3 7 12,0-5 3,0 5-38,0 0 20,0-7-1,0 7-25,2-4 33,-2 4-34,0 0 26,2-7-18,-2 7 15,2-3 26,-2 3-19,0 0 4,3-6-15,-3 6 15,0 0-12,3-5-14,-3 5 4,0 0 25,0 0-25,0 0-4,6-3 3,-6 3 23,0 0-11,0 0 7,3-4-33,-3 4 37,0 0 0,0 0-30,0 0 18,0 0-10,0 0 11,9-1 7,-9 1 0,0 0-26,0 0 8,0 0-19,0 0 18,0 0-29,10 0-56,-10 0-19,0 0-11,0 0-33,8 4-56,-8-4-26,0 0-45,3 7 3,-3-7-6,0 4-102,0-4-323,-3 7-7,3-7 44</inkml:trace>
  <inkml:trace contextRef="#ctx0" brushRef="#br0" timeOffset="93484.0551">6565 13061 11,'0'0'93,"3"-9"0,-3 5-19,0 4 27,3-7-34,-3 4-11,0 3-4,2-9-22,-2 9 29,2-7-22,-1 3 27,-1 4 21,5-6-47,-5 3-27,0 3 33,2-5-6,-2 5-1,3-6 41,-3 6-44,3-6 14,-3 6-33,3-5 33,-3 5-18,2-4-15,-2 4 22,2-6-26,-2 6 23,4-4-19,-4 4 22,3-5-26,-3 5 34,3-4-4,-3 4-23,4-5-40,-4 5 18,3-3 4,-3 3 15,3-5-4,-3 5 53,0 0-20,5-5-66,-5 5 22,0 0 34,3-5 10,-3 5-40,0 0 33,2-4-37,-2 4 11,0 0-3,0 0-12,0 0 34,2-5-26,-2 5 18,0 0-3,0 0-1,5-3-7,-5 3 38,0 0-5,0 0-10,0 0-12,0 0 27,0 0 51,0 0-78,0 0 1,0 0-8,0 0 0,0 0 0,0 0 3,0-6-7,0 6-3,0 0-5,0 0 27,0 0-52,0 0 33,0 0 0,0 0 4,0 0-4,0 0-3,0 0-1,0 0-7,0 0 11,0 0 1,0 0 10,0 0-18,0 0 3,0 0 1,-5 16-23,3-10 15,2-6 3,0 6 27,0 0-8,0-6-29,-3 11 37,1-7-26,2 3 7,-1-3-4,-3 3 38,4 0-19,-1 0 11,1 1-33,-2-3 33,1 3-37,1 0 22,-3 2 23,3-2-23,-3-1 4,3 3-3,-1-1-12,1 1 26,-2-1-18,2-1-19,-1 3 11,1-3 11,0 2-10,-2 0-16,1 2 19,1-3-4,-3 3-11,3-2 30,0 1-45,0 0 37,0-1-3,0 2 7,0-3-4,0 2-18,0 0 3,0-1 8,0-1-7,-2 2 3,2-2 19,0 0-27,0 3 16,0-2 0,0 2-1,0-4-14,-1 0 0,1 3 18,0-2-11,0 1-33,0-2 25,0 1 1,0 0 11,0 1 0,0-2 4,0 2 18,0 2-37,0-3 4,0 2 14,0-3-14,-1 5-15,1-4 3,0 2 27,1-2-27,-1 3 20,0-2-12,0 0-15,0 1 0,1 0 15,-1-2 15,0 1 0,2 1 11,-2-2-30,0 2 15,0-1 4,3-1-11,-3 1 11,0 0-34,1 1 30,-1-3-7,0 1-15,2 1 44,-2-1-48,1-1 8,-1-1 14,2 3-3,-2-3-8,0 2 1,0-1 14,0 0-11,0-1 4,0 2-8,0-4-26,0 5 26,0-4 4,-2 1 11,2 0-7,0 1-26,0 0 29,-1-2 19,1 1-7,0 0 3,0 2-11,0-1-14,0-1-8,-2 0 14,2 0-3,0 1 26,0-1-22,2 2-11,-2-1-5,0-1 87,1 0-71,-1 0-8,2 1-18,-1 0 10,-2-2 12,2 2 4,-1 1-19,3-3 23,-3 1-8,1 0-8,1 0-3,-1 2 48,-1-1-33,2-1-11,-1 0 44,-1 2-48,4-1 14,-4-1 9,1 1-1,1-1-4,-1 0 8,1 1-19,-2-1 23,2 1-12,-2-1 5,2 1-9,-1 0 1,1 0 0,-1-1 3,1 3-18,-2-3 4,2 2 18,0-2-22,-1 1 14,1 1-3,-1-1 8,1 0 14,-2-1-7,0 2-34,4-2 27,-3 1 3,0 0-11,-1 1 4,3-2 3,-3 2-11,2-1 1,-1 1 10,1-2 8,-1 1 7,0 2-7,1-3 8,0 2-5,0-1-14,-2 1-8,3-2 23,-2 2-8,-1-1-18,2 0-1,-1 1 23,0-1 56,1 0-30,1-1-45,-2 1-3,2 2 10,-3-2-6,1 0 6,0 0-10,-1 0-1,2 2 31,0-2-23,-2-1 22,1 2-18,1 1-8,-2-1-3,1-1 44,0 4 0,1-3-41,-1 2 38,1-2-30,-1 3-12,1-2 34,-1 0-7,0-1-15,1 3 10,-1-3-10,2 2-4,-3 0 8,1 0 3,1 1 0,-1-3 8,0 4-12,1-2 19,-2-1-11,1 2 0,1 0 0,-2-3-12,1 3 1,1-2 37,-2 2-30,1 0-11,-1-2 30,1 1-19,1-2-7,-1 3 33,1-3-14,-2 3-12,3 1-8,-3-2 5,1 0 7,2 0-15,-3 2-11,2-2 14,0 0 12,-1 0-15,-1 1 15,2 0-19,-2 0 12,1-2 18,-1 2-30,2 0 27,-2-1-12,0 0-11,1 0-8,-1 0 31,0 0-12,1 0-15,-1 1 30,0 0 0,0-2-15,0 2 4,0 0-11,0-3 3,0 2 23,0 0-19,0 1 23,0-1-4,0-2-4,0 3 7,0-3 8,-1-1-30,1 4 27,0-3 6,1 0-14,-1 1 7,0 1-29,0-2-5,-1-1 31,2 2-23,-2-1 4,1-1 22,1 1-22,-2-1 19,2-2-19,-1 2 18,0-1-14,0 1-8,0-3 22,0-1 8,0 3-37,0-1 26,0-1 0,0 1-19,0-6 15,0 10 15,0-6-23,0 1-3,0 1 15,0-6-15,0 10 33,0-6-33,0 1 8,0-5 6,0 10-6,0-8-1,0-2-3,0 8-4,0-4 18,2 1-29,-2-5 33,-2 8 8,2-8-38,0 8 8,2-4 26,-2-4-11,0 8 0,0-4-4,0-4 3,0 9-10,0-6 11,0-3-12,0 8 42,0-8-41,0 6-4,0-6 25,1 5-2,-1-5-23,2 4-1,-2-4 27,0 0 8,0 7-1,0-7 12,0 0 29,0 5-44,0-5-12,0 0 23,0 0-33,3 4-5,-3-4-18,0 0-18,0 0-42,0 0-48,0 0-104,0 0-41,0 0-94,0 0-129,0 0-124,0 0-371,0 0 36,0-21 131,-2 11 70,1-4 87</inkml:trace>
  <inkml:trace contextRef="#ctx0" brushRef="#br0" timeOffset="95360.3011">6340 13989 111,'0'0'138,"0"0"-23,0 0 12,0 0 33,0 0-93,0 0 4,0 0 18,0 0-29,0 0-4,0 0-8,0 0 30,0 0-41,0 0-3,0 0-12,0 0 42,0 0-1,0 0-7,0 0-34,0 0-18,0 0 37,0 0-26,0 0-8,-10-8 41,10 8-48,0 0 4,0 0 30,-3-6-42,3 6-10,0 0 3,0 0 7,0 0-3,0 0-8,-5-3 8,5 3 0,0 0-7,-6-2 3,6 2 7,0 0 8,-8-2-22,8 2 18,0 0-29,0 0 48,-10 0-30,10 0 18,0 0-14,0 0 19,-14 2-8,14-2 26,0 0-45,0 0 19,-9 0 15,9 0 7,-7 1-11,7-1 8,0 0-23,-10 1-11,10-1 4,-8 3 4,8-3 18,-7 2-18,7-2-12,-6 3 34,6-3-41,-9 4 41,9-4-15,-8 5 3,5-3 5,-1 2-16,4-4 38,-8 6-15,6-3-34,-2 1 38,-2 1 0,4-2 7,-1 3 7,-2 0-33,4-1 11,-3 0 1,1 0 43,1 2 9,0 0-46,-1 0 16,0-1-12,0 1 23,2-1 3,0 2-22,-1-1 15,2 0 8,0 0 14,0 1-18,-1-1-16,1 0 9,0 2 10,0 0 1,1-2 6,-1 2 12,3 1-26,1-1 4,-4-1-11,4 2 36,-1-1-44,0 1 15,0-2 15,1 0-11,-2-1-68,3 1 50,-1 0-5,3 1 8,-2-1-30,-1-1 22,1 0 0,0 0 4,3-1-14,-2 1 21,-1-1 1,3 0-31,-3-2 42,4 2-19,-2-1-4,1-1 12,-1-2-19,3 1-38,-3 1 53,2-2-7,0-1-9,-1 1 5,-8-2-4,15 0 0,-6 0-15,-9 0 11,15 0 8,-6-2 7,-1 1-37,-8 1 25,14-2 12,-6 0-3,-2 0 7,1 0-4,-1-1-26,-6 3 7,10-4-22,-4 1 19,-1-1-8,0 3 27,-1-3 3,-1 0-26,-3 4-8,7-5 27,-4 1-19,1 1 15,-4 3-15,4-9-11,-4 9 29,3-5-18,-3 0 8,0 5 36,3-7-40,-2 2-8,-1 5 19,0-9-33,0 9 18,-1-7 7,1 7-29,-3-8 3,3 4 4,-2-2 23,2 6-23,-4-7-8,-1 4 46,3-3-31,2 6 12,-8-7-11,6 4-1,-2-1-7,4 4 15,-9-4 4,4 2-34,5 2 15,-8-5 12,2 3 17,6 2-21,-12 0 22,12 0-26,-14 1-4,7 0 26,7-1-18,-14 5 14,7-3 0,0 4 16,0-1-27,0 1-37,0 1-11,1 0 15,0 1-45,1-2 45,-1 5-27,1-1-44,2-1-29,-1 2-20,-1 2-51,1-1 14,4 0 41,-1 1-66,-5 3-165,7-3-323,-2 1 100</inkml:trace>
  <inkml:trace contextRef="#ctx0" brushRef="#br0" timeOffset="96904.3263">7130 15599 40,'3'-5'101,"-3"5"-15,3-7 44,-3 7-41,1-5 8,-1 5 15,0 0 7,2-6-15,-2 6 15,0 0 0,1-5-25,-1 5-24,0 0 35,0 0 6,1-5-62,-1 5 40,0 0-56,0 0 8,0 0-3,0 0 6,0 0-21,0 0 6,0 0 27,0 0-33,0 0-1,0 0-3,0 0-12,0 0 30,0 0-22,6 16 30,-5-12-15,1 1-4,-1 0-15,1 2 7,-2-2 12,1 2 8,-1 1 29,2 0-15,-2-1-4,0 2 23,0 2-27,1 0 5,-1 0 18,0 0-8,0 1 23,-1 1-15,1 0 4,0-1-26,-2 2 74,1 0-48,-1-1-4,1 4 15,-2-3-19,2 1 15,-2-2-11,0 3 8,0-2-31,2 1 12,-2-2 0,2 1-8,-1 0 16,0 1-8,0-1-16,1 1-6,-1-3 7,1 0-30,-1 0 0,-1-2 12,3 2 14,-1-5-4,0 1-29,1 1 0,-2-1-41,2-3 10,-1-1-95,-1 1 73,2 1-29,0-6-49,-2 9-10,2-5 3,0-4-23,-1 7-44,1-7-22,-1 7-90,1-7 8,4 3-380,-4-3 476,0 0-413,0 0 8</inkml:trace>
  <inkml:trace contextRef="#ctx0" brushRef="#br0" timeOffset="98052.0867">7204 15559 11,'0'0'204,"2"-7"-36,0 3 7,-2 4 22,4-6-22,-1 2-41,0 2 19,-3 2-41,7-6-1,-3 4-3,0-3 4,-1 2-8,3-1-29,-6 4 14,8-5-18,-1 2 14,-2 2-36,-5 1 29,11-5 15,-5 3-33,-1 1 33,-5 1-8,13-3-25,-7 2 11,-6 1-23,13-1 27,-7-1-12,-6 2-15,12 0-3,-12 0 0,11 2 7,-11-2 11,14 1 4,-10 0-19,-4-1 31,12 4-27,-5-2-15,-2 0 15,1 1-7,-6-3 7,10 4-22,-3-2 14,-3 1-6,1 2 18,0-2-30,-1 2 3,2-1 12,0 0-11,-2 1-8,0 1 23,-1 0-26,1-2 11,-1 1-27,0 2 20,1-2-9,-1 2-6,1-3 18,-3 1 7,2 2-44,-1 0 49,0-1 3,2-1-23,-3 2 4,2-3 1,-2 2 3,1 2-4,-1-2 4,1 1-29,-1 0 36,0-2-22,1 3 0,0-2-26,-2 1 4,2 0 34,-2-1-12,0 1 4,0-1 15,-2 2-23,2-2-14,-2 0 10,0 1-10,1-1 18,0 2 4,-1-1 3,-1-3-6,2 1-16,-2 2-15,2-1 27,-3 2 22,0-2-4,1 1-19,-2-1 19,1 0-11,-1 1-19,1 1 15,0-2-18,-2 2-12,1-1 31,-1-1-12,0 2 7,2-2 15,-2 1-18,1-1-19,-1 0 41,1 0-26,-1 1 0,2 0-15,-2-2 38,2 2-31,-2-3 8,1 2 8,-1 1-1,2-2-14,-2 0 3,2-1 8,-3 2-12,1-3 5,2 3 17,-3-2 5,2 2-15,-1-2 7,-2 0-19,3 1 16,-1-2-12,0 2 0,-1 0-22,2-2 34,-1 1-16,0-1 1,6-3 11,-10 5-15,3-3 11,3 1-12,4-3-17,-8 4 25,8-4 8,-9 2 7,9-2 0,-8 2 4,8-2 7,-7 3-22,7-3 4,-8 1 3,8-1-29,-7 1 15,7-1 14,0 0 8,-12 2-15,12-2-4,-6 1-37,6-1 37,0 0 4,-10 0 19,10 0-23,0 0 23,-13 0-49,13 0 15,-5 3 26,5-3-25,0 0 2,0 0-6,-13 0 18,13 0-4,0 0-3,-8 1-1,8-1 23,0 0-34,0 0 31,-10 0 32,10 0-40,0 0-11,0 0-1,0 0 30,0 0-22,0 0-26,0 0-15,-9 1-14,9-1 14,0 0-26,0 0 0,0 0 14,0 0-25,0 0-26,0 0-15,0 0-19,0 0-29,0 0-42,0 0-29,0 0 37,0 0-67,0 0 18,13 12-405,-13-12-30,0 0 44</inkml:trace>
  <inkml:trace contextRef="#ctx0" brushRef="#br0" timeOffset="100651.8124">5085 15495 44,'0'0'75,"3"-5"-31,-3 5 38,2-3-41,-2 3 11,0-6 23,0 6-19,4-6 33,-4 6-37,0 0-11,3-5 22,-3 5 4,1-4 34,-1 4 18,0 0-48,2-5 14,-2 5-10,0 0 37,0 0-12,0 0-40,0-6-12,0 6 30,0 0-18,0 0-27,0-6 5,0 6 10,0 0-52,0 0 38,0 0-19,0 0-45,0 0 75,0 0-31,0 0 39,0 0-9,0 0 16,0 0-23,6 17-26,-6-13 34,0 3-8,2-1 0,-2 2 23,0 2-38,0-1 12,0 1-1,1 3 1,-1-2 14,-1 1-25,1 1 3,1 0 0,-2 1-19,1 1-26,-2-1 72,2 1-27,-1 1 11,0-2 4,-3 2 0,4-4 37,0 2-48,0 0-8,-2 1 23,1-1-23,-1-2 19,1 1-33,-1-2 21,2 2-51,-2-4 48,2 1 11,-2 0-22,1-2-4,-1-1 19,1 1-19,1-2 8,-2 2-19,2-2 19,-2 0 3,2-6-7,0 9-23,0-4-3,0-5 11,0 8-18,0-4 6,0-4 12,2 4 30,1 0-37,-3-4 22,5 4-1,-5-4 5,8 3-15,-8-3 3,11 0 4,-11 0-22,15-3 34,-6 0-31,0 2-7,1-2 38,1 1-20,-1-1-6,1 1-5,3-1 16,-2-1-12,2 2 19,-1-1-30,0 0 4,2 0 14,-1 1-47,1-1 36,0 1-25,-1 0 22,-1 0-49,0 1 34,-1 0-11,2 0-4,-3-1-8,-1 2 8,0-1-14,-1 2-46,-9-1-11,15 0-18,-8 0 7,-7 0 105,11 3-38,-5-2-15,0 0-63,-6-1-78,8 4-477,-4-2-18</inkml:trace>
  <inkml:trace contextRef="#ctx0" brushRef="#br0" timeOffset="101180.1631">5135 15775 145,'0'0'257,"0"0"7,-5-5-33,5 5 11,0 0-30,0 0-11,-1-4 19,1 4-15,0 0-34,0 0 19,0 0-38,-1-5 12,1 5 11,0 0-33,0 0 7,0 0-15,-2-6-15,2 6-11,0 0-15,4-6 11,-4 6-33,6-3 11,-6 3-4,6-5-15,-6 5-14,7-3-12,-7 3-4,9-3 23,-1 0-71,-3 2 30,1-1-4,1-1 4,2 2-19,-2-2-10,1 1 6,1-1 19,2-1-52,-2 3 4,2-2-11,-3 1-49,4 1-71,-4 0 19,2-1-37,-3 1-4,1 1-70,-8 0-172,13-2-391,-13 2 41,9 0 60</inkml:trace>
  <inkml:trace contextRef="#ctx0" brushRef="#br0" timeOffset="101727.5267">5075 15499 238,'0'0'294,"2"-7"-7,-2 7-34,0 0-7,-2-5-8,2 5-7,0 0-1,3-6-36,-3 6-11,0 0-35,6-4-10,-6 4-7,6-2-16,-6 2 15,10-2-40,-10 2 14,12-3-11,-5 0-4,2 2 8,0-2-15,0 1-15,4-1-33,-1 0 25,0 2-3,2-4-23,0 2 8,0-2-11,-1 2 11,4-3-4,-3 3-18,-1-1 7,1 0-26,-3 0-45,3 2 16,-4-1-9,2-1-51,-1 2 3,-4 1-51,2-2-64,0 3-12,-9 0-21,16-2-75,-10 2-339,-6 0-134,11 0 41</inkml:trace>
  <inkml:trace contextRef="#ctx0" brushRef="#br0" timeOffset="104192.1637">6489 12943 59,'0'0'123,"0"0"-11,0 0-53,0 0-25,0 0 44,0-6 45,0 6-49,0 0-7,0 0-3,0 0 21,-3-5-14,3 5-26,0 0 66,0 0-51,-2-5-15,2 5-1,0 0 31,0 0-34,0 0 33,0 0 1,3-5-16,-3 5 8,0 0 8,0 0-34,0 0-30,2-6 19,-2 6 10,0 0 9,0 0 7,1-5-26,-1 5-23,0 0 34,0 0-11,0 0 3,0 0 4,0 0 19,2-6-11,-2 6-26,0 0-23,0 0 41,0 0 8,0 0-30,0 0 22,0 0 4,0 0 15,0 0-49,0 0-3,0 0 7,0 0-4,0 0-3,0 0 26,0 0-41,0 0 11,0 0 4,0 0 22,-13 12-12,13-12-6,-5 6 3,3-2-33,-1 0 22,-1-1 18,4-3-14,-5 9-11,3-3 29,-3-4-3,2 4 14,-1 1-22,0-3-18,1 3-8,-4-2 48,2 3-62,0 1 36,1-1 19,-2 1 4,-1 1-8,2 0-7,-1-1 8,0 2-9,-1 0-21,0 1 14,-2 0-3,4-1 19,-2 0 6,3-1-21,-3-1 10,0 2 5,4-2-20,-4 5 5,4-6-16,-3 3-6,1-1 32,-1 2-14,2 0 37,-2 0-15,-1-2-37,0 5-19,0-3 37,1 2-10,-1-1 10,1 0-18,-2 1 26,2-1-4,-1 0-30,1-1 31,-2 2-1,2-2-11,1 1 7,-2-1-11,2 1-3,0-2 18,-1-1-7,2 4 18,0-3-29,-2 2 14,-1-1 12,2 0-23,-1 0 15,0 1-37,0 0 30,1 0-4,-2 2 7,0-3 5,0 2-20,-1 1 8,3-1-4,-5 0 12,4 0-1,-1-1 4,0 2-11,0-4-18,1 3 22,0 0-8,0-2-22,-1 1 3,0 0 42,2-4-23,0 4 4,0-3 15,0 4-22,1-3 3,-1-2-3,0 3 10,-1-2-21,2 1-1,-2 2 4,1-4 26,-1 2-37,3-2 23,0 0-9,-3 2-2,2-2-9,1 1 23,-2-3 23,1 2-12,-1-1-11,1 1-8,1-1-7,-1-1 23,-1 1 3,3-2-41,-2 0 49,1 1-12,-1 0-10,1-3-1,0 1 26,0 1-48,-1 0 22,0 0 4,2 1 8,-3-3-4,1 3-8,1 1 11,-2-3 8,2 2-22,-1-2 25,0 2-14,-1 0-15,-1 1 15,3-1-1,-1 0 1,-1 0-23,1 0 27,0-1-16,1 1 12,-2-2-30,0 2 37,2-1-26,-1 2 27,1-2 40,-1 0-82,1-1-19,0 2 23,-1-2 12,1 2 2,1-2 20,-3 0 25,2 1-22,1 0-11,-1-3-26,-2 3 26,3 1 12,-2-3-1,1 3-45,-2-2 68,3 0-31,-3 1-14,1 0-18,-1 1 51,3-1-26,-5 1 4,3-1 8,0-3-1,-1 6-22,-1-4 8,2 2 7,-1 0-30,-1-1 15,2-1 4,0 2 22,-2 0 0,2-1-15,-2-2 8,2 3-30,0 0 45,-2 0-19,2-2-8,-1 2 12,0 1 18,-1-3-29,2 4-23,1-4 41,-1 2 23,-2-1-49,3 0 19,-1-1 3,0 0-11,0 0 23,1 2-30,0-3 29,0 2 46,0-2-83,0 0-22,3-4 37,-4 9 1,1-4 3,-1-3 0,1 4 11,3-6-15,-4 9 12,1-5 3,0 2 4,1 0-8,-3 0 1,2-2-8,-1 2 14,-1 0-28,3 0-16,0 0 4,-4-1 37,4 0-11,-1 1 4,-2-1 40,3 2-36,-1-3-8,0 0 26,0 1-19,3-5-3,-5 8-4,3-3 63,0-2-59,-1 2 7,0-1-11,3-4 34,-2 7-38,0-3 34,-1-1-8,3-3-3,-1 5-8,1-5 48,-7 7-51,7-7 14,-1 4-3,1-4-12,-3 4 16,3-4-31,0 0 1,-2 4 7,2-4-8,0 0 16,-3 4 29,3-4-7,0 0-34,0 0 4,0 0 19,0 0 3,-2 4 26,2-4-37,0 0-7,0 0 4,0 0 10,0 0-3,0 0-45,-2 6 49,2-6-23,0 0 12,0 0 3,0 0-22,0 0-12,0 0-6,0 0-5,0 0-7,0 0-41,0 7-26,0-7-33,0 0-23,0 5-78,0-5 4,2 7-34,-2-7-476,1 6 51,-1-6 98</inkml:trace>
  <inkml:trace contextRef="#ctx0" brushRef="#br0" timeOffset="107196.1581">5383 13539 81,'0'0'112,"-2"4"22,-1 0-18,0 1-5,3-5-25,-5 9 40,3-4 31,-2 1-19,1 1-27,0-2-6,0 3 21,-1 0-40,1-1 7,0 0-8,-1 3 9,1-2-13,1 1 16,-1 0-33,0-1 21,3 0-22,-3 1-7,2-2 30,-1 0-23,2 1 30,0-1-52,0 2 52,0-1-33,2-1 7,-1-2-7,2 3-42,0-3 19,1 1 8,-1 1 7,4-2-15,-3-1 4,3 0-44,-1 0 36,0-1 1,0 1 40,1-1-63,-1 0-22,1-1 52,0-2-48,2 2 44,-9-2-15,15 0-7,-5-2 7,-10 2 8,14-1-30,-6 0 34,0-4-23,-1 3 15,0-1-33,-1 0 29,1-2-4,1 0 20,-2 1-49,0-2-12,1 0 27,-3 1-4,3 0-15,-2-1 22,-2 1-14,2-1 18,0-1-33,-3 2-15,5-2 40,-5 2-10,-1-2-12,3 2-22,-3-2 23,2 2-12,-3-2 11,1 1-7,-1 2 26,0 4-41,-1-11 15,0 5-37,1 6 18,-5-8-29,2 6 33,-1-2 7,-1 1-55,5 3 22,-7-4 41,1 2-49,6 2 12,-10-2 18,10 2 12,-13-2 37,13 2-64,-11 2 1,11-2 6,-14 2-32,10 0-8,-3-1 15,7-1-53,-12 6 12,7-2-11,1-1 33,1 2-26,0-3-18,0 5-12,1-1 38,2-6-75,0 9-49,3-2-304</inkml:trace>
  <inkml:trace contextRef="#ctx0" brushRef="#br0" timeOffset="107803.5599">5699 13684 70,'0'0'227,"0"0"-7,0 0-56,0 0 11,0 0-45,0 0 38,-10 12-16,8-7-3,-2-2 4,4 4-30,-3-2 3,2 1 12,-3 2-45,1 0 8,1 1-1,1 1 16,-2 0-20,-1 0 9,4 2-31,-3-1 16,2 0 3,-1 0-11,1 1 11,-2 0-15,0 0 11,2 1-33,-2-1 15,2-2-19,-1 3 11,-1-2 0,2-1 16,0 2-16,-2-1-22,0 0 15,-2 0 3,0 1-36,-1 0 33,1-1-27,-3 3 12,0-5-22,-2 3 29,0 1-11,2-2 1,-6 0-46,4 1 49,-2-1 8,-2-2-31,4 0-7,-2 0-3,-1 1 10,2-4 9,0 1-39,0-3 20,3 3 10,-2-3-10,1-1 7,4 0 7,-2-1 4,-1 0-15,8-2-14,-10 3 3,10-3 48,0 0-48,0 0 0,-12-5 11,12 5 12,0 0 3,-3-5-34,3 5 23,0 0 7,-1-4-7,1 4-45,0 0 30,0 0 19,0 0-30,0 0 26,0 0-23,4-10 5,-4 10-53,0 0 33,0 0-32,0 0-5,0 0-52,0 0-29,0 0 7,0 0-63,0 0-19,0 0-4,12 12-7,-12-7-30,0-5-138,4 5-390,-4-5 10,3 4 90</inkml:trace>
  <inkml:trace contextRef="#ctx0" brushRef="#br0" timeOffset="109191.4798">5675 13693 37,'0'0'3,"0"0"91,0 0-46,-3-4-11,3 4 45,0 0-56,0 0 4,0 0 52,0-5-49,0 5 34,0 0 123,0 0-48,-4-4 14,4 4-52,0 0 19,0 0-30,0 0 30,-3-5-26,3 5-4,0 0-26,-5-3 26,5 3-7,0 0-42,-4-5 23,4 5-44,0 0 40,-4-4-22,4 4-11,0 0 22,-4-4-22,4 4 11,0 0-26,-7-4 14,7 4-10,0 0-4,-6-4-11,6 4 40,-4-3-25,4 3-34,-5-2 78,5 2-44,0 0 0,-5-5 18,5 5-45,0 0 19,-9-3 27,9 3-53,-4-4 52,4 4-7,-4-3-30,4 3 26,0 0-11,-6-4 29,6 4-29,-6-2 8,6 2 3,0 0-26,-8-4-11,8 4-15,-4-3 26,4 3 14,0 0-10,-8-4 7,8 4 15,-5-2-18,5 2-27,0 0 4,-8-3-3,8 3 21,-7-3-25,7 3 37,0 0-8,-10-4-3,10 4 7,-5-2 1,5 2 17,0 0-25,-10-2 15,10 2-27,-8-1 27,8 1-12,0 0-7,-10 0 19,10 0-8,0 0-15,-10 0 27,10 0-57,0 0 53,0 0-19,-11 0 7,11 0 30,0 0-29,-10 0-23,10 0 15,0 0-4,0 0 30,-10 0-18,10 0 3,0 0 0,0 0-41,-9 1 49,9-1-19,0 0 0,-8 2 11,8-2-18,0 0 25,0 0-21,-10 0 17,10 0-21,0 0 29,-10 2 12,10-2-19,-4 3 0,4-3-15,0 0 7,-8 2 4,8-2 4,-7 5 7,7-5 1,-6 2-23,6-2-23,-8 3 46,8-3-5,-7 5-6,4-2-16,3-3 15,-7 4-30,7-4 12,-10 4 33,9-1-11,1-3-11,-6 4 18,6-4-11,-6 6 15,6-6-41,-7 4-7,7-4 37,-4 4-8,0-3 5,4-1-31,-6 6 38,6-6-5,-6 5-2,6-5 2,-4 6-2,1-5 21,3-1-40,-4 6 29,4-6 19,-5 5 4,1-2-23,4-3 4,-2 6 8,2-6-27,-3 7 4,1-3 4,2-4 11,-3 5 8,3-5-31,-1 7 31,1-7-34,-3 5 48,3-5-10,0 7-27,0-7 33,-1 5-14,1-5-11,1 8 3,-1-8-7,0 6 15,0-6-53,0 8 46,0-8 3,-1 7-8,1-7-18,3 6-18,-3-2 33,0-4 0,2 7-15,0-3-23,1 2 61,-3-6-38,3 7-4,-1-2 15,4-1 0,-3-1-26,3 1 23,-1 1-46,1-1-21,0-2-8,5 2-41,-1 0-30,1-1-52,0 2-3,2-3-42,0 0-174,1 1-425,1 0 55,-2-2 39</inkml:trace>
  <inkml:trace contextRef="#ctx0" brushRef="#br0" timeOffset="118099.3932">8847 13300 67,'0'0'152,"0"0"-14,0 0-45,0 0 48,0 0-6,0 0-42,0 0 11,0 0-19,0 0 1,0 0-4,0 0-41,0 0 0,0 0 11,0 0-7,0 0 7,0 0-34,0 0 31,0 0-19,0 0-8,0 0 12,0 0-38,0 0 15,0 0-37,0 0-15,0 0 4,0 0-4,-3 14-19,3-14-11,0 0-59,3 3-93,-3-3-131</inkml:trace>
  <inkml:trace contextRef="#ctx0" brushRef="#br0" timeOffset="120515.9996">8863 13355 93,'0'0'67,"-9"0"0,9 0-4,0 0 23,0 0-64,-4 4 71,4-4-30,0 0-14,-7 3-5,7-3-29,-3 4 11,3-4-11,-6 4 4,6-4 29,-5 5-29,2-3-1,3-2 12,-3 4 0,3-4-8,-5 6-33,5-6 37,-5 4-11,5-4 34,-5 6-9,2-3-17,3-3-12,-7 4 11,4 0 12,3-4-16,-4 7-14,-2-4 33,6 1-3,0-4-1,-6 8-14,2-5 3,2 1-7,-1 0-15,0 0 15,3-4-7,-4 5 25,-1 0 1,2-1-12,0 1-7,3-5-8,-5 7 16,2-4-1,-1 0 11,0 2-44,1-1 63,0 0-29,0 2 14,0-4-52,0 4 8,3-6 36,-6 7-21,1-2 3,4-1-3,-4-1 32,3 3 39,-1-3-113,-2 2 49,3-1-22,-3 1 18,0-1 37,2 0-25,0 0 6,1 1-14,2-5-26,-8 8 18,5-4 1,-1 1 3,1-2-22,0 2 0,0-1-12,0 1 53,-2-2-26,3 2 0,-4-1 3,4-1 23,0 2-45,-4-1 22,3 0 8,0 0-33,1 0 14,-3 1 45,5-5-45,-5 8 8,2-6 7,-2 4 15,3-2-15,-4-1 8,3 2-34,1-1 23,-3-1 6,2 1 5,3-4-12,-5 7 5,0-2-20,2-2-44,3-3 33,-8 8 5,4-4 25,1 0 0,0 1 19,-1-2-34,1 2 23,-2-1-19,3 1 3,-3-2 1,1 1 26,0 0-19,-1 0-7,5-4 3,-6 5-7,2 1 0,0-3 4,0 2 81,1-2-96,-2 1-15,2 0 45,-1 0-12,0 0-3,1 2-26,-2-4 22,-1 4-11,3-2 11,-1 0-23,0 0 23,-1 2 0,2-1 23,-2 0-35,1 0 20,-1-1-12,1 1 26,0 1-22,0-1-18,-2 1 18,1-3-19,0 2 38,1 2-19,1-5-19,-1 3 64,-1 0-30,1-1-26,-1 0 25,1 1-10,-1-1-8,0 2 16,2-3-1,-2 2-30,0 1-3,-1-1 37,2-1-15,0 1 0,-2 1 7,-1 0-7,4-1 0,-2-1-4,0 0 12,0 0 3,0 1-11,1 0 30,-2 1-45,1-3-7,-1 2 25,2 0 1,0-1-8,-2 1 30,2-2-37,-3 2 26,3 1-19,-1-3-22,0 2 34,-2 1-64,4-2 52,-5 1 12,4-1-31,0 0 27,-2 0-8,1 2-7,2 0 34,-5-2-16,5 1-7,-4-1-4,4 0-11,-2 1 30,0 2 34,-3-2-72,3 0 27,1-1-8,-2 2-3,0-1 33,0-1-22,1 1-8,1 1 30,0 0 8,0-4-53,-2 4 41,3-2-37,-2 1-7,0-1 29,1 1 8,0-2 8,-1 2-23,2-1 26,-1 1-19,-1-2-11,2 2-3,-1 0-8,0 0 15,-1 1 0,0-1-4,3 0 4,-5-2 15,3 2-22,0 0 14,1 0 1,-1 1-27,-2-3-11,3 3 30,-2 0 0,-1-4-7,0 5 26,0-2-27,2 0 16,0 0 10,-3 0-3,1 2-22,1-2 3,-1 1 45,2-2-37,-1 1-19,-3 2 15,2-2-8,2 0 1,-2-1-8,2 2-22,-3 0 33,3-1-11,-3 2 37,3-2-22,-2 0-3,-2 1 6,3-1-18,0-1 15,0 1 4,-2 2 0,0-1 0,2 1-12,-2-3-3,1 3 22,0-3 0,2 2-33,-3-1 11,3 2 22,-3-2-4,1 0-7,0 0-18,1 0 33,1 1-8,-2-3 1,-2 3 14,3 1-52,-1-3 0,-1 3 27,3-2-5,-2 0 23,-1 1 11,1 0-37,3-2 15,-5 2 14,3-1-21,-1 1 21,-2 1-10,4-1-38,-4 1 37,3-2 19,0 0-26,0 2-7,-4-2 22,4 2-23,-1 0 8,0-2-29,-1 2 40,2-1-37,-1 1 3,-1 0 35,1 1 6,-2-3-44,0 3 86,2-2-42,0 2-14,-3-2 11,4 2-52,-2-2 29,0 0 8,1 2-30,-2-3 27,1 3 10,-2-3-7,2 3 0,-1-1-4,0 1 1,0 0 6,1-2-21,-1 1 22,0-1 14,1 2-44,-2-2 48,1 2-7,1-2-15,-1 2-7,1-2 22,-2 1-15,2 1-11,0-1 59,-3 0-44,2 1-1,2 0-3,-3 0-11,1-3 0,0 3 26,1-1-4,-2 1-11,1-1-37,-1 2 56,2-2-27,-2 1 12,1 1-19,1 0-11,0-2 30,-2 1-1,1 1 1,1-1-11,-2-3-38,2 3 75,0-1-27,0-1-29,0 1 49,0 1-38,0-3 7,2 3 79,-3-2-78,3 1-31,-3 1 57,3-3-15,-2 2 3,3-2-29,-2 2 7,0-2 34,1 2-19,-1-1-19,0-1 15,1 2-3,-1-1-4,-2 1 14,4-2-3,-2 2 19,0-1-23,0-1-11,2 1 23,-4 1-16,4-1 5,-4-1-16,4-1 38,0 3-8,-3-2-30,3 0 12,-1 0-4,1 0 29,0 0-25,0-1 3,-1 1-18,1 0 37,0-2-27,1 1-10,0 1 33,-1-2 0,0 2-40,1 0 47,0-1-10,-2 0-5,2 0 20,0 0-20,0-1-3,-2 2 4,3 1-11,-2-3 51,-1 3-40,2-1-4,-2-1 30,2 1-41,0-2-19,-1 2 23,1-1-5,-1 2 9,0-2 6,2 0-21,-3 2 14,3-2-22,-2 1 41,1 0-15,0-1 22,3-4-22,-2 5 93,-1-1-78,3-4-26,-3 6 41,0-3-23,3-3 19,-4 5-22,4-5-30,-4 5 15,4-5 22,-3 4-26,3-4 34,-3 5-16,3-5 12,-1 6-4,1-6-7,-6 7 7,6-7 4,0 7-11,-3-6-4,3-1 4,-3 5-27,3-5-3,-1 8 67,1-8-22,-5 5-12,4-2 8,1-3-7,-5 8-8,3-5 7,2-3 8,-3 7 22,2-4-14,1-3-1,-4 9-3,1-6 7,0 2-19,3-5 4,-4 9-7,2-6 41,-1 2-49,-1 1-4,4-6 31,-4 6 10,1-1-29,0-2 18,3-3 12,-4 8 7,3-4-4,-2 0-18,3-4 14,-3 5-48,3-5 34,-3 4 3,3-4 12,-3 5-19,3-5-12,-5 3 12,5-3 15,0 0-4,0 0-4,-1 6-22,1-6-26,0 0 19,0 0-34,0 0 52,0 0-70,-2 6-38,2-6 11,0 0-48,0 0-19,0 0 16,0 0-23,0 0-8,0 0-37,0 0-7,0 0-391,11 2-56</inkml:trace>
  <inkml:trace contextRef="#ctx0" brushRef="#br0" timeOffset="122919.593">8582 14070 44,'0'0'19,"0"0"48,-6-2-26,6 2-45,0 0-37,0 0-67</inkml:trace>
  <inkml:trace contextRef="#ctx0" brushRef="#br0" timeOffset="125022.9884">8289 14033 52,'0'0'96,"0"0"9,0 0-5,0 0-100,1-5-4,-1 5 12,0 0-19,0 0 52,0 0 0,0 0-101</inkml:trace>
  <inkml:trace contextRef="#ctx0" brushRef="#br0" timeOffset="125163.0868">8290 14028 517,'0'0'7,"0"0"-18,0 0-37,0 0 22,0 0 30,0 0 10,0 0 20,0 0 3,0 0-18,0 0-27,0 0-18,0 0 78,0 0-74,0 0 59,0 0 15,0 0-40,0 0-57,0 0 86,0 0-37,0 0-1,0 0 5,0 0-1,0 0-14,0 0-23,0 0-30,0 0 49,0 0-33,0 0-42,0 0-22</inkml:trace>
  <inkml:trace contextRef="#ctx0" brushRef="#br0" timeOffset="126459.9459">8433 14050 126,'0'0'134,"0"0"8,0 0-46,0 0 27,0 0 34,0 0-31,0 0-59,0 0 4,0 0 22,0 0-11,0 0-49,0 0 12,0 0 15,0 0-27,0 0-29,0 0 37,11-8 18,-11 8-51,0 0-8,6-2 22,-6 2-14,7-3 36,-7 3-18,6-4-3,-6 4-27,6 0 15,-6 0 0,8-4 8,-8 4 26,8-4-68,-8 4 49,8-4-22,-8 4 0,5 0 0,-5 0 11,10-5-19,-10 5 15,0 0-7,6-1 14,-6 1-47,0 0-9,7-1 46,-7 1 3,0 0-60,0 0 31,0 0 29,0 0-7,0 0 11,0 0 0,12 2 22,-12-2-19,1 5-14,-1-5 26,0 7 7,0-7-29,0 5 36,0-5-18,-1 9 4,0-4 22,-2 2-18,1-2 25,-2 0-21,2 2-35,-2 1 46,-1-3-8,0 2-23,-2 2 12,3-1 0,-2-1 55,0-2-66,0 2-4,1 0 26,-1-2-30,2 1-22,-2 0 22,2-1-18,0-2 14,-1 3 1,0-5 29,2 4-48,3-5 37,-6 5-4,6-5 38,-4 7-31,4-7 9,-4 3-5,4-3 23,-3 2-11,3-2-23,0 0 15,0 0-29,0 0 3,0 0-11,0 0 18,0 0 1,0 0 11,0 0-8,0 0 0,0 0-22,14-13 53,-9 10-38,0-1-23,-1 1 8,2-1-15,-2 1 15,2-1 19,0 1-49,-1 1 37,1-2-25,-1 1-1,-5 3 34,12-3-4,-5 1-26,-2-1 15,-5 3-22,10-3 33,-10 3-11,10-1-4,-10 1 16,12 0-9,-12 0-6,8 0 36,-8 0-59,10 1 15,-10-1 22,8 3-7,-8-3 29,7 3-21,-7-3 2,6 4-14,-6-4 15,6 5-48,-3-2 44,-3-3 8,7 5 10,-5-1-17,0 2-12,-2-6 18,0 8 12,0-1-4,-2-3 4,1 3 22,0 0-19,-2 0 8,-3 1-44,2-2 36,-2 2-22,1 0-14,-3-1 47,-1 2-21,2-1-16,0-1-22,-2 0 49,-1 0-27,2-2 1,2 2-1,-4-2-26,3 0 38,-1 1 0,-1-2-19,4 0 11,-1-3-19,-1 3 27,3-2 14,4-2-51,-11 4 33,6-2 11,5-2-4,-7 2 19,7-2-22,-6 3 11,6-3 25,0 0-29,-7 0-7,7 0 7,0 0-7,0 0-8,0 0 15,0 0-30,0 0 4,-11 0-15,11 0 15,0 0 8,0 0-19,0 0-30,0 0-8,0 0-10,0 0-38,0 0-11,0 0-48,0 0-57,0 0-18,0 0 27,0 0-49,0 0 33,0 0-97,0 0-319,0 0-20</inkml:trace>
  <inkml:trace contextRef="#ctx0" brushRef="#br0" timeOffset="149484.23">5639 15003 33,'-1'-6'112,"1"6"-8,0 0 19,0 0-11,-1-6-8,1 6-4,0 0 19,0 0 1,0-7-9,0 7-18,0 0-7,0 0 18,0-5-26,0 5 34,0 0 15,0-8-34,0 8 4,0 0-38,1-6 34,-1 6-15,3-6-33,-3 6 37,0 0-8,3-7 5,-3 7 6,1-5-29,-1 5 11,4-5-4,-4 5-14,0 0-1,3-5 1,-3 5-8,0 0-23,1-7-14,-1 7 29,0 0-3,3-4-26,-3 4 22,0 0-19,4-4-36,-4 4 18,0 0-4,5-4-19,-5 4 27,0 0-45,0 0 11,7-2-60,-7 2 30,0 0-18,0 0-15,0 0 48,0 0-30,0 0-52,0 0-25,15 4-68,-15-4-19,0 0-271,3 6-138</inkml:trace>
  <inkml:trace contextRef="#ctx0" brushRef="#br0" timeOffset="151878.8181">5588 14928 26,'0'0'119,"0"0"-11,0 0 3,0 0-59,0 0 60,0 0-19,0 0 23,0 0-12,0 0-37,0 0 41,0 0-34,-7-3 8,7 3-7,0 0-8,0 0 4,0 0-8,0 0-22,0 0 15,0 0-27,0 0 38,0 0-26,0 0-11,0 0 19,0 0-12,0 0-11,0 0 19,0 0-38,0 0 34,0 0-15,0 0 0,0 0-4,0 0 16,0 0-1,0 0 8,0 0 25,0 0-21,0 0-16,0 0 38,0 0-34,0 0 4,0 0-4,0 0-3,26 1 14,-26-1-48,11 0 11,-11 0 27,10 0-1,-10 0 4,10 2-49,-10-2 20,12 0 29,-4 0-49,-8 0 38,11 0 0,-11 0-19,14 0 30,-8-2-30,-6 2 11,13 0 1,-13 0 25,15 0-18,-9 0 3,-6 0-18,18-3 22,-11 3-3,2-1-12,-2 0-7,-7 1 19,17-3-38,-10 1 4,1 1 15,-8 1-23,17-2 16,-10 1 3,3 1-11,-3-1 45,-1-1-49,-6 2 11,16-1-10,-7 0 21,-2 1-7,1-3-3,-8 3-12,18 0-7,-11-2 30,1 1 3,2 1-3,-10 0-8,16-2 15,-5 2-34,-3-2 8,0 1-37,0 0 41,2 0 3,0-1 12,-2 1-12,1 1 8,1 0-15,0-1-29,0-1 32,0 2 12,2-1-37,-2 1 44,0 0-22,0 0 26,1-3-59,-2 3 29,1-1-3,1 1 25,-11 0-29,17-1-15,-6 1 22,-3 0 23,-8 0-45,19 0 26,-8 0-15,-2 0 56,-9 0-26,19 0-19,-10 1-7,0-1 29,2 0-36,-3 0 36,1 0-18,-2 1 8,4-1 3,-11 0-4,16 0-3,-5 0 22,-4 0-37,2 3 30,0-3-12,-9 0 1,16 0-8,-9 0 11,3 0 0,-3 1-19,-7-1 8,16 0 19,-7 0 0,-9 0-12,16 0 12,-9 0-30,3 0 22,-3 2-4,-7-2-18,17 1 4,-10-1 25,3 1-40,-2-1 29,2 2-10,-1-2 3,-1 1 0,3 0 29,-11-1-17,17 1-20,-7 1 8,0-1 15,-1-1-22,2 1 7,-1-1 7,-3 1 19,7 1-48,-6-2 37,2 3-45,2-3 30,-4 0 15,2 0 3,0 1-21,-1 0 18,0 1 7,0-2-26,1 1 4,-2 0 26,1 1-11,0-1-26,0-1 26,0 2-8,-2 0-3,4-2-26,-4 1 44,2 0-22,-2 0 11,-7-1-18,17 2-8,-9-1 15,0 1 4,-8-2-19,16 1 30,-9-1 3,1 1 1,-8-1-8,15 0 0,-8 3 8,1-3 7,-8 0-56,13 3 49,-4-3-16,-9 0 5,15 0-8,-7 1-19,-2 0 42,-6-1-9,16 3-21,-8-2 14,-1-1-10,3 0 18,-3 2-19,-7-2 4,14 1 26,-5-1-7,-1 0-8,-8 0 18,16 2-29,-6-2 4,-2 0 0,1 1-8,0-1 0,0 2 12,0-2-34,-1 0 22,2 2 8,-10-2-8,16 2 8,-8-2 7,0 1-7,-1 0-8,2 0 0,-9-1 1,17 1-12,-9 0 11,1 2 30,1-3-11,-2 0-37,1 1 36,-1 1-10,2-1 11,-3 0 15,2 1-19,0-2 15,1 1-22,-1 0-12,1 0 31,-2-1 3,-8 0-15,18 3-7,-9-3-1,0 1-6,-1-1 6,2 1-10,-2 1 40,2-2-18,0 0-15,0 0 30,-1 3-22,-1-3 3,3 0-11,-3 1 0,3-1-8,0 1 12,-1 1-15,1-2 3,-1 1 23,0-1-15,3 1 15,-5 1-7,2-2-8,1 1 18,-1-1-21,0 0 6,1 0-6,-1 0-12,-1 3 37,1-6-37,0 3 45,0 3-23,-1-3-7,-9 0-15,17 0 27,-8 0 14,2 0-8,-2 0 1,-9 0-34,16 0 4,-7 0 3,0 0 20,-9 0-9,16 0 1,-8 1-8,0-1 19,-8 0 8,18 0-35,-10 0 20,1-1 10,0 2-14,1-2-4,-2-2 0,-8 3-7,19 0 18,-11 0-26,3 0 34,-2-1-1,1 1-25,-2-2 7,3 2-34,0 0 31,-4-1-9,5 1-10,-12 0 26,18-1-23,-8-1 34,-2 4 7,0-5-22,2 3 12,-10 0-1,14-1-11,-5 1 15,0-3-8,-2 3 0,-7 0 5,15-2-12,-6 1 22,0 1 0,-2-1-22,3 0 23,-10 1-1,16-3-15,-9 2 5,2 0 10,-9 1-18,14-2 3,-6 2-55,0-1 63,1 0-23,-9 1-3,14-2 7,-5 1-3,-1 1 33,-8 0-4,14-3 1,-3 2-1,-2-1 4,-1 2 0,2-1-15,0 0-7,-2-1 3,2 0 23,0 2-22,0-2-5,1 1 12,-2-1-7,1 2-19,-2-1-4,2 1 26,-1-3 33,-2 2-58,-7 1 47,17-2-22,-10 2 19,-7 0-19,11-1 12,-5 0 3,-6 1 18,12-2-36,-12 2 18,10-1-22,-10 1 18,10 0-18,-10 0-19,10-3 26,-10 3 0,0 0 4,12 0-4,-12 0-26,9 0 71,-9 0-37,0 0-23,12 0 15,-12 0 8,0 0-12,10-1 23,-10 1-34,0 0 8,12 0 29,-12 0-25,7-1-12,-7 1 15,0 0 12,0 0-8,10 0-15,-10 0 41,0 0-30,7-2-4,-7 2 19,0 0-3,0 0 10,0 0-25,13 0-12,-13 0 19,0 0 3,0 0-3,9 0-7,-9 0-5,0 0 9,0 0-20,0 0 12,0 0-19,11 0 34,-11 0-49,0 0 26,0 0 15,0 0-11,7-1 4,-7 1 3,0 0-18,0 0 37,0 0-33,0 0 22,11 0 3,-11 0-7,0 0 19,0 0-26,0 0-4,0 0-4,0 0-18,0 0-23,11 0-14,-11 0-23,0 0-4,0 0-40,0 0-8,0 0 22,6 3-82,-6-3 34,0 0-19,0 0-18,2 2-11,-2-2-16,0 0 8,2 7-85,-2-7-176,0 0-346,-2 7 45,2-7 74</inkml:trace>
  <inkml:trace contextRef="#ctx0" brushRef="#br0" timeOffset="153855.1281">6021 15104 78,'0'0'268,"0"0"11,0 0-15,0 0-63,0 0 27,-3-6-5,3 6-11,0 0-7,0 0-45,0 0-4,-4-4-3,4 4-12,0 0-21,0 0-16,0-7 0,0 7-41,0 0 27,0 0-23,0-7-41,0 7 45,0 0-34,0-7-19,0 7 23,4-4-11,-4 4 19,3-8-20,-3 4 1,3 1 0,0-1-4,-3 4-4,4-9-10,-1 5 14,0-1-8,-1 2-3,2-1-7,-1-1-1,0 1 4,-3 4-3,5-7 6,-3 3-32,-2 4 3,7-5-7,-4 1 22,-3 4 11,7-5-4,-4 2-18,-3 3 37,6-4-15,-6 4 0,7-2 4,-7 2-22,0 0 3,7-3 12,-7 3-8,7-2 3,-7 2-3,0 0 8,0 0-1,13 5-10,-13-5-24,5 1 50,-5-1-27,6 4 23,-6-4-12,7 4 8,-6 0-7,-1-4 29,3 5-19,-3-5 1,4 5-19,-2-1-7,-2-4 29,0 7-4,0-7 16,4 6-15,-4-3 14,0-3 1,1 8-42,1-4 53,-2-4-19,1 9-11,-1-5 3,0-4 5,0 8-23,0-8 15,-3 8 3,3-3 8,0-5-14,-2 9 21,2-5 1,-3 0-42,3-4 19,-3 9-11,1-6 23,0 3-42,-1 0 41,-1-3 16,1 1-24,3-4-2,-4 8-12,-1-3 18,3-1-29,-3 1-11,2-1 33,-1 1 15,0-1-41,0 0 30,0 1-11,-1 1 11,1-2 3,0 0-10,-1 1-8,0 0 37,0-1-22,0 1-12,2 0 1,-3 1 15,2-1-1,-1-1 1,1 3-15,-1-1 18,1-1-7,0 2-19,1-3 12,-2 3-1,1-1 1,0-1 33,1 1-30,-1 0 4,3-2-8,-2 2 45,0-1-41,0 0 4,0-2-11,2 3-15,1-6 22,-3 7 11,2-3 16,1-4-46,-3 5 19,3-5 0,-3 5 8,3-5-23,-1 6-14,1-6 21,0 0 9,0 6-1,0-6-11,0 0-15,-3 4 48,3-4-14,0 0 11,0 0-15,0 0-23,0 0 23,0 0 19,0 0-8,0 0 7,0 0-33,0 0 0,20-9 8,-20 9-31,5-5 27,-2 3-30,-3 2 45,6-5 7,-1 2-11,-5 3-19,9-5 15,-6 4-18,-3 1-5,7-6 9,-7 6 14,6-4 0,-6 4-26,9-4-3,-9 4 21,7-2 12,-7 2 4,9-4-30,-9 4-15,9 0 29,-9 0 1,11-1 11,-11 1-15,8 0-19,-8 0 23,10 1-15,-10-1 37,10 3-4,-4-2-26,-6-1 4,10 3 19,-6 0-15,3 0 7,-3-2-4,2 2-18,-2 0 15,2-1 0,-1 1-1,2 0 9,-1-2 14,-6-1 0,8 5-4,-3-1-18,-5-4 18,11 2-7,-7 0 15,2-1-8,-6-1 15,11 3 12,-11-3-12,11 0 4,-11 0-19,10-3 45,-10 3-3,12-2-31,-5 0 30,-3-1-25,2 1-23,-2-3-4,2 1 7,-2 0 1,3 0-4,-3 0 0,2-2-23,-2-1 38,2 3-8,-1-1-14,1 0-23,-3 0 11,1 0 12,-1 0-31,0 0 12,1 2 7,-1-1-29,1-1-23,-1 2-56,-3 3 4,5-5-11,-5 5-71,3-4-29,-3 4-61,4-5 24,-4 5-16,3-3-11,-3 3 7,0 0-182,0 0-439,0 0 93,0 0 119,0 0 18</inkml:trace>
  <inkml:trace contextRef="#ctx0" brushRef="#br0" timeOffset="168071.5679">13085 11018 122,'0'0'168,"0"0"-1,0 0-33,0 0-18,0 0 22,0 0-45,0 0-19,0 0 12,0 0-4,0 0 15,0 0-30,0 0-23,0 0 16,0 0-23,0 0 19,0 0-19,0 0 8,0 0-1,0 0 31,0 0-49,0 0 19,0 0 3,0 0 12,0 0-8,0 0 4,3 3-4,-3-3 18,0 0-14,0 0 8,0 0-1,0 0-3,0 0-12,0 0 23,0 0 3,0 0-29,0 0 26,0 0-19,0 0 4,0 0 18,0 0 12,0 0 10,0 0-40,0 0 22,0 0-14,0 0-16,0 0 12,0 0 25,0 0-14,0 0-34,0 0 41,0 0-29,0 0 14,0 0 15,0 0-40,0 0 32,0 0-18,0 0-14,0 0 6,0 0-18,0 0 27,0 0-16,0 0-7,0 0 25,0 0-29,0 0-3,6-10-12,-6 10-7,0 0 40,4-5-18,-4 5-11,0 0 0,3-5 8,-3 5-23,0 0 7,4-2 4,-4 2-3,0 0 25,0 0-14,6-5-8,-6 5-22,0 0 22,5-2-30,-5 2 27,0 0-12,5-3 4,-5 3 0,0 0 8,0 0 3,4-4 0,-4 4-11,0 0-19,6-3 23,-6 3 7,0 0-22,7-1 11,-7 1 11,0 0-18,0 0-8,0 0 22,9-2 16,-9 2-38,0 0 7,5-2 23,-5 2-15,0 0-18,10-2 55,-10 2-48,0 0 11,7-1 22,-7 1-30,0 0 16,0 0-4,10-2-1,-10 2 5,5-3-19,-5 3 7,0 0 8,0 0 25,10-1-25,-10 1-22,5-2 14,-5 2 19,0 0-15,11-1 3,-11 1-25,0 0 15,10-1 7,-10 1-4,7-2 19,-2 0-4,-5 2 15,16 2 15,-9-4-26,-7 2-4,17 4 8,-9-4-4,1 1 22,1 0-45,-2 0 1,1-1 22,-1 1-15,3 0 7,-2 2 12,1-3-19,1 3 15,-2-3-4,1 1 4,-1 0-34,0 1 49,1 0-34,1-2 8,-2 0-19,-9 0 15,15 1 4,-6 1 11,-2-2-19,-7 0-15,13 0 16,-6 1 3,-7-1 29,10 1-29,-10-1 15,12 0-18,-12 0 6,11 0 8,-11 0-3,10 1-16,-10-1 38,9-1-41,-9 1 7,11 1 16,-11-1-9,14 0 8,-5 0 42,2 0-46,-1 0-3,1 0 7,2 2-15,-2-2 4,2 0 8,0 0 7,-2 0-15,1 0 7,0 3 8,-1-3-11,1 0-4,-1 1-12,2 0-2,-3-1 32,2 2-14,-3-1 14,1-1-6,-2 2 6,2-1-40,-1 0 18,-1-1 19,-8 0 4,15 2-23,-9 0 34,-6-2-41,14 1-1,-7-1 20,-7 0-8,12 1-4,-12-1 12,12 0-20,-12 0 5,9 0 40,-9 0-33,10 1 30,-10-1-30,11 0 4,-11 0-11,10-1 14,-10 1-14,13 0 25,-6-1 8,3 1 4,-10 0-8,15 0-3,-4 0-8,-2 0-11,0 1 0,2-1 4,-11 0-12,20 1 20,-9 1-1,0-2 11,-1 1-26,3 1 49,-3-1-64,0 0 23,1-1 18,-3 0-48,1 3 4,1-3 44,-2 0-18,-1 1 4,-7-1 21,16 2-55,-11-2 23,-5 0-1,12 1-7,-4-1 18,-8 0-18,10 1 7,-10-1 1,9 0-5,-9 0 8,11 2 26,-11-2-18,0 0-5,11 0-14,-11 0 0,9 0 30,-9 0-23,14 1 4,-7-1 15,-7 0-8,20 0-11,-12 0 19,2 1-26,3-1 30,-2 2-15,1-2 7,1 0 4,0 0 40,0 0-58,-2 0-12,1 1 45,3-1-42,-5 0 16,4 0-15,-3 0 7,1 0 8,0 0-8,0 0 8,-1 0-11,-1 0 21,0 0 1,0 2-18,-2-2-1,-8 0 4,16 0 19,-6 0-31,-3 1-3,-7-1 15,11 0 0,-11 0 12,13 0-16,-13 0-15,9 2 49,-9-2-22,9 0-23,-9 0 18,0 0-3,11 0-11,-11 0 30,9 2-30,-9-2 22,10 0 15,-10 0-22,15 2-23,-8-2 67,2 0-51,-9 0-1,15 0-11,-7 0-11,-8 0 15,15-2 22,-7 4-7,1-2-1,-2 1 16,4-1-8,-3 1-11,-8-1 0,20 0-11,-11 0-8,-2 1 23,2-1-8,0 1 1,0-1-5,-9 0 31,17 1-31,-9-1 12,0 0 14,0 3-29,2-3 11,-2 0 15,0 0-19,-8 0-7,18 0 34,-8 0-27,-2 1-11,2-1 8,-1 0-1,1 0-7,-1 2 26,0-2 1,1 0-24,1 0 5,0 1 7,-2-1 0,2 0 7,1 1-3,-2-1-15,1 2 15,-1-2-8,0 0 8,1 0-1,-1 1 27,0-1-26,2 0 11,-2 1 0,0-1-23,1 0 1,-2 0 22,2 1-26,-1-1 14,-1 2 8,2-2-14,-1 1 3,0-1 30,0 1-34,0-1 11,0 1 1,2-1-23,-4 2 7,2-2 38,-1 0-34,2 0-10,-1 0 10,-1 3 0,2-3-3,-3 0 10,2 0-10,1 1 18,-2-1 8,0-1-16,2 2-10,-1-1-4,-10 0 11,19 1-8,-7-2-10,-4 1 25,3 0-22,-1 0 15,-1 0 23,2 0-8,1 0-19,-12 0 41,19-1-41,-9 2-3,0-2 33,0 1-37,0 0 3,0 0 23,1 0-4,-2 0-22,1 0 22,1 0-7,-1 0-4,1 0 30,0 0-41,-2 0 14,5-3-25,-3 3 26,1 0-8,-1 0-7,-1 0 11,2 0 4,1-2-19,-2 2 30,1 0-34,-2 0 8,1-1 37,1 1-19,0 1-18,-2-1 26,0 0-30,0 0-7,0 0 40,4 0-29,-4 0 11,0 0 15,2-1 11,0 1-37,0 0 37,-2 0-41,2 0 8,1-1-1,-3 1 5,0 0-16,3 0 4,-2 0 8,3-1 3,-2 1 8,2 0-4,-2 0 0,0-2 0,3 2 15,-2 0-12,1 0-6,1-1-9,0 1-10,-1 0 44,2-1 4,-1 1-18,2 0-19,-3-1 18,3 1 12,-1 0-30,1-2 33,-2 4-26,1-4-7,1 2 19,0-1-23,-2 1 3,1-1 24,1 1-24,-2-2 16,1 1 7,0 1-11,-1 0-7,1 0-1,2 0 5,-4 0-5,3-3 19,-3 2-29,3 1 14,-1 0 12,-1 0-5,2 0-10,-1 0 14,-2 0 23,-1-1-37,4 2 25,-2-2-3,-1 1-30,2 0 4,-3 0 22,2 0-26,-2 0 0,2 0 8,-2 0-12,2 0 16,-2 0 18,1-1-23,-1 2 8,-1-2 11,1 2-14,-1-2 6,2 1-3,-1 0-22,-3 0 26,4-1-23,-3 2 38,3-2-16,-3 2 16,0-1-4,0 0-11,3 0 3,-2 1 15,1-1-44,-3 0 11,4 0 18,-2 0-14,0 0-1,0 0 12,0 0-22,2 0 21,-2 0-14,1 0 7,1 0 8,-2 0 0,1 0 14,0 0-29,1 1 8,-1-1-1,-1 1-4,1-1 20,1 3-16,-1-3-15,-2 0-3,3 0 29,-1 1 8,-1 1-11,0-2 18,2 0-18,-1 1-15,0-1 26,1 0-26,-1 1 25,2-1 1,-2 2-22,1-2 3,-1 1 4,1-1-11,-2 0-4,3 1 23,-1-1-1,0 1-11,1-1 1,0 0-1,-1 2-4,-1-1 5,2-1-16,-1 1 19,1-2-11,-2 1 18,1 1 1,1 0 14,0-1 15,-2 0-22,1 2-22,3-2 18,-3 0-22,2 0 11,-2 3-4,1-3-11,0 0 8,1 0 22,-1 0-38,1 0 34,0 0-22,0 0 0,0 1 11,-1-1-4,1 0 4,0 0 12,1 1-20,-1-2 8,2 2 0,-4-1 0,3 0 30,-1 2-41,1-2 11,-2 0 18,2 0-21,0 0-5,-1 1 23,0-2-26,0 2 18,1-1 5,-4 0-27,5 0 26,-2 0-22,1 2 3,-2-2-7,4 0 30,-5 0-4,4 0 4,-2 0-30,1 0 0,-1 0 8,-1 0 0,3 0 21,-2 0-40,0 1 30,0-1 11,0-1-30,-2 1-3,3 0 44,0 0-38,0 0 5,-2 0 14,2-2-21,-1 2 17,1-1 1,1 1-8,-2-2 1,-1 2-12,2 0 22,-1-1-11,1 1 8,-1-1 7,0 1-7,0 0-15,-2 0 26,3 0-8,-3 0-7,1-3 4,0 3-4,0 0-8,-1 0 38,0-2-34,-1 2 8,1 0-15,0-1-4,0 1 23,1-1-12,-1 1 0,-3 0 30,3-1-33,0-1 7,1 2-11,-3 0 25,-1-1-14,3 1 0,-2 0 19,-1-1-8,3 0-7,-4 1 7,2-2 0,0 2-3,-3-1-19,5 1 18,-3 0 0,1-1-10,2 1 10,-2-2 19,2 2-11,0-1-22,2 1 22,-2 0-12,2 0 31,-2 0-38,3 0 19,-1 0-4,0-3-7,-1 3 22,-1 0-15,0 0 0,1 0 0,0 0 4,0-1 19,-2 1-45,2 1 18,-2-2 27,1 1-27,0 0-7,1 0 30,-2-1-15,2 2-4,-1-2-15,0 1 8,0 0 15,-1 0-12,2-1-3,-3 1 26,1 0-16,0-1 1,-3 1-15,2 1 4,-2-1 37,-10 0-34,15-1-3,-8 0 45,-7 1-49,11 1 0,-11-1 22,12-1-3,-12 1-53,0 0 56,12-2-55,-12 2-27,0 0-3,8 0-52,-8 0-19,0 0-45,5-2-41,-5 2-29,0 0-68,0 0-70,0 0-15,0 0-525,0 0 74,0 0 64,0 0 67,-3-8 100</inkml:trace>
  <inkml:trace contextRef="#ctx0" brushRef="#br0" timeOffset="173142.9313">7373 11246 67,'0'0'156,"0"0"-3,0 0-12,0 0-48,-7-3-67,7 3-71,0 0 53,0 0-42,0 0 23,0 0-4,0 0 15,0 0-11,0 0 22,0 0 15,0 0-111</inkml:trace>
  <inkml:trace contextRef="#ctx0" brushRef="#br0" timeOffset="173208.9761">7366 11243 394,'0'0'-186</inkml:trace>
  <inkml:trace contextRef="#ctx0" brushRef="#br0" timeOffset="202602.4864">2350 11947 7,'0'0'149,"0"0"11,0 0-15,0 0-26,0 0 8,0 0 22,0 0-4,0 0-26,0 0 8,0 0-16,0 0-10,0 0 11,0 0 11,0 0-34,0 0-33,0 0 41,0 0 3,0 0-25,0 0 21,0 0-25,0 0 11,0 0 4,0 0-45,0 0 22,0 0-15,0 0 23,0 0 0,0 0-30,0 0 3,0 0 1,0 0-4,0 0-11,0 0-4,0 0-15,0 0 23,0 0 7,0 0 11,0 0-19,0 0-18,0 0 45,0 0-34,0 0 7,0 0 12,0 0 11,0 0-4,0 0-22,0 0-8,0 0-3,0 0-8,0 0 22,0 0-7,0 0 0,0 0-48,0 0 18,0 0 30,0 0-44,0 0 33,0 0 0,0 0 18,0 0-37,0 0 60,0 0-37,0 0-42,0 0 16,0 0-4,0 0 18,0 0-7,0 0-26,0 0 22,0 0 34,0 0-45,0 0 30,0 0-7,0 0-12,0 0 8,0 0-15,0 0 18,0 0-44,0 0-19,0 0-11,0 0-26,0 0-67,0 0-34,0 0-85,0 0-12,-1 4-435,1-4 45,0 0 18</inkml:trace>
  <inkml:trace contextRef="#ctx0" brushRef="#br0" timeOffset="203634.1711">2277 11566 141,'0'0'149,"0"0"26,0 0-49,0 0 12,0 0-22,0 0 14,0 0-11,0 0-7,0 0-4,0 0-37,0 0-4,0 0-4,0 0 15,0 0-22,0 0 18,0 0-14,0 0-23,0 0 19,0 0 4,6 2-19,-6-2-34,0 0 0,0 0-59,0 0-26,0 0-37,0 0 51,-3 8-14,3-8-45,0 0 19,0 5-11,0-5-19,0 0-90,0 0-40,0 6-291</inkml:trace>
  <inkml:trace contextRef="#ctx0" brushRef="#br0" timeOffset="207266.5827">2259 11701 104,'0'0'119,"0"0"15,0 0-19,0 0 31,0 0-16,0 0 15,0 0-67,0 0 49,0 0-49,0 0-22,0 0 48,0 0-37,0 0-26,0 0 37,0 0-40,0 0 58,0 0-66,0 0 15,17-11-4,-17 11-34,7-2 49,-7 2-4,6-2-37,-6 2-15,0 0-4,12-2 38,-12 2-8,11-1-15,-11 1 23,10 0-27,-10 0-3,12 0-1,-12 0 1,12 1 26,-12-1-11,10 2 25,-4 0-33,0-1 30,-6-1-26,12 1 52,-6 2-44,-3 0 25,3-1 12,-1 1-5,1 0-6,-6-3-4,8 1 14,-3 2-18,-5-3-4,7 6-7,-3-4-8,-4-2 4,7 3 4,-4 0 26,-3-3-48,8 5 18,-8-5 3,7 3-6,-3-1 14,-4-2-18,10 3 14,-10-3-7,9 1-11,-9-1-11,9 3 18,-9-3-11,12 0-22,-12 0 30,13-2-8,-7 1 8,-6 1-8,15-2 11,-6-1-15,-1 2 8,0-2 0,1 1-18,0-1-9,2-1 24,-4 3 10,3-1-22,-1-1 7,-1 1 1,-3 0-23,-5 2 11,14 0-3,-5-3 18,-9 3-7,11 0 10,-11 0 5,13-1-19,-9-1-7,-4 2 10,0 0 27,13 0-19,-13 0 4,10 0 0,-10 0 0,10 0-37,-10 0 37,10-1-19,-10 1-4,10 1-6,-10-1 25,11 0 15,-11 0-19,14 2-11,-8-2 12,-6 0 7,18 0 0,-12-2-15,-6 2 18,18 0-18,-8 0-15,0-1 15,-2 0 4,2-1-11,-1 1 10,0 0 5,1 1-42,0-3 38,1 0-23,-2 2 16,1 0 6,0-1 20,-2 2-27,1-2-7,2 1 7,-11 1 4,13-1 26,-6 0-18,-7 1-1,14-2-18,-7 2 48,-1-3-48,-6 3 0,11 0 44,-11 0-51,11 0 7,-11 0 18,10 0-14,-10 0-1,13 0 12,-13 0-15,11-1-4,-11 1 11,12 0 15,-12 0-11,14 1-7,-8-1 14,-6 0 8,18-1-11,-11-1-12,-7 2 1,17-1 7,-6 0-11,-5 1 18,2-1-14,2-1-8,0 1 7,0-2 35,1 1-39,-1 1 27,0-1-63,3 0 66,-3 1-29,0 0 8,2-2 17,-4 2 13,1 0-39,1-1 20,-3 1-19,2 1-27,-9 0 20,15-3 36,-9 3-14,-6 0-8,10 0 19,-10 0-26,10-1 11,-10 1-4,11 0-22,-11 0 15,0 0 7,10-1 27,-10 1-5,0 0-18,11 1 8,-11-1-23,10 0 15,-10 0 11,10-1-3,-10 1 18,11 0-8,-11 0 1,14-1-15,-8 1-19,4-1 0,-2 0 33,1-1-25,2 0-12,0 0 23,1 2 11,2-3-11,-3 0-4,1 1 3,0-1-40,0 2 45,1-2-1,-1 0 15,-2 3-33,4-1 0,-3 0 26,0-1-4,-2 2-11,0-2 0,-1 1 15,-8 1 0,17 0-41,-11-1 18,-6 1-33,15 1 49,-15-1-8,13 0 11,-13 0-3,10 1-23,-10-1 30,7 0-15,-7 0 0,8 2 7,-8-2 15,7 2-14,-7-2-12,13 1 0,-10 0 12,-3-1 7,10 3 0,-5-3-1,-5 0 13,14 4-50,-6-3 75,0-1-59,1 2 18,0-1-15,-9-1 38,19 0-45,-6 1 7,-3-1 0,3 0-7,-1 0 4,1 2 18,-1-4-19,1 4 1,0-2-1,0-2 49,-2 4-22,3-4-19,-3 2-4,3-2 15,-2 2-11,2 0 15,-1-2-33,-2 1 33,0 1-15,2-1 18,-3 1-14,1 0 3,-1 0-3,-1 0 33,2-3-33,-1 3-23,-10 0 31,18-3 10,-9 3-7,1 0 26,-1 0-19,-9 0-7,16 0-15,-9-1-7,1 0 10,-8 1 42,16 0-23,-9-2 12,3 2-45,-10 0 18,16-2 34,-8 1-30,0 0-29,-8 1 29,16 0-7,-6 0-4,-2-1-4,1 0 4,2 1 11,-1 0-4,-10 0-36,20-1 21,-10 1 27,0 0-19,1 1 4,-1-2-1,-10 1 8,18 1-14,-11-1 6,2 1 12,-2 0-26,-7-1 22,15 1 8,-9 2-8,0 0-22,-6-3 37,8 1 0,-8-1-11,10 3-15,-10-3-4,6 0 34,-6 0-8,8 3 12,-8-3-19,7 1-4,-7-1 19,7 3-1,-7-3-17,8 2 14,-8-2 0,10 2-4,-10-2 8,12 1-8,-5-1 1,-7 0 10,16 0-3,-7 0-30,0 0 30,-9 0-15,20 0-4,-9-1-8,0 1 1,2 0-11,-3 0 10,1 0 27,0 0-19,-1 0-7,3 0 4,-5 0-12,-8 0-11,20 1-4,-13-1 30,1 0-14,-8 0 18,13 3-27,-7-3 35,-6 0-42,12 0 42,-12 0-31,8 2 23,-8-2-11,8 0 3,-8 0 23,8 4-15,-8-4-4,7 1-7,-7-1 33,8 2-30,-8-2 1,11 2-4,-5 1 7,1-3-8,0 1 24,3 1-46,-1-2 15,-1 1 27,3-1-5,-1 1-10,3 1-27,-2-1 12,1 0 10,2 0-3,-3-1 11,2 2-25,0-2 10,-1 2-4,2-1 5,-2 1 6,-1-2 5,0 0-8,-1 3 26,-1 0-48,0-2 33,0-1-8,-2 1 1,-7-1-11,16 3-8,-11-2 30,-5-1-23,12 0 1,-5 0 22,-7 0-30,6 4 15,-6-4-34,9 0 34,-9 0-7,6 2 14,-6-2 4,0 0 8,10 1-15,-10-1-12,0 0 49,10 1-63,-10-1 26,7 4 3,-1-3-29,-6-1 14,11 0 1,-11 0-1,11 1-6,-4-1-9,3 3 34,-3-3-3,-7 0-19,16 3 3,-5-6 12,-1 3 11,-1 3-23,4-6-21,-3 3 21,-1 0 8,2 0-4,-11 0-3,17 0 3,-6 0-14,-1 0 25,-10 0-22,17 0 4,-10 3 4,2-3 18,-9 0-22,15-3 22,-8 6 0,-7-3 4,13-3-23,-5 3 5,-8 0 18,12-3-4,-12 3 11,11 0 8,-11 0 0,14-2-15,-7 2-23,1-2 16,0 0-5,-1 0 12,1 0-15,1 1 0,2-2-7,-1 0-23,-1 1 26,2-1 34,-1 2-52,0-2 18,2 1 26,0 1-25,-1-1 36,0-1 4,-1 2-26,3-2 12,0 1-12,-3 0 0,4 1-3,-3-2-12,2 2 19,-2 0-30,-2 0 22,2 0 16,2-2 6,-2 1-14,0 2 8,-1-2 3,0-1-4,3 2 4,-3 1-18,1-3-1,0 2 8,-1-2 0,0 3 7,0-1 12,0-2-38,1 3 0,-3-3 38,2 2-38,0 0 37,0-3 1,1 3-30,-1 0 3,-3 0 23,3-4-41,-1 5 18,2-3 8,-1 1-19,-1 1 16,2-2 2,-4 3-10,1-3 4,1 1 3,-1 1-7,1-1-8,-1 0 4,1 1 15,-3 0 11,3 0-34,-9 1 16,13-3 25,-6 2-51,-7 1 6,11-2 12,-11 2 23,11-1-12,-11 1-15,8 0 1,-8 0 17,0 0-2,11-3-12,-11 3-12,0 0-6,7-2 14,-7 2-3,0 0-5,10 0 12,-10 0-7,0 0 18,10-1-7,-10 1-8,0 0 8,9-1 3,-9 1 8,0 0 0,9-1 4,-9 1-12,0 0 4,0 0 4,12 1 0,-12-1-33,7 1 25,-7-1-7,0 0-19,7 3 31,-7-3-20,8 3 16,-6 0 6,-2-3-6,0 0 14,9 4-33,-9-4 22,6 3-18,-1-1 11,-5-2 7,8 5-11,-6-2-4,-2-3 19,8 4-8,-5-2-14,-3-2 7,7 3 15,-2 1 0,-2-1 14,-3-3-10,7 5-15,-3-3 26,-4-2-12,8 3-25,-4 0 3,-4-3 11,10 1 8,-10-1-11,8 4 11,-5-3-15,-3-1-7,12 2 10,-12-2 34,10 0-25,-10 0-12,12 1 18,-12-1 12,14-1-41,-14 1 22,10 0-7,-10 0-15,10 0-12,-10 0 27,11 0 0,-11 0-8,9 0 0,-9 0 8,0 0 3,8-2-7,-8 2 19,0 0-38,0 0 12,0 0 14,13 0 5,-13 0-1,0 0-22,7 3 11,-7-3-8,0 0 16,7 0-1,-7 0 15,0 0-29,7 3 11,-7-3 3,8 2 4,-8-2-14,7 2 29,-7-2-15,12 2-8,-5-1 1,-7-1-8,14 0 12,-5 0 11,-1 1-1,-8-1 12,18 1-23,-7-1-3,-1 0 11,0 0-8,3 0-25,-2 1 7,1-1-4,-1 1 15,3-1 0,-1 0 7,0 0-10,-3 0-9,2 3 16,-2-3-8,0 0 8,1 0 4,-2 0-8,-1 1 0,2 1 14,-10-2-10,16 0-19,-9 1 8,-7-1 11,12 0 7,-6 1-11,-6-1-15,9 2 15,-9-2 0,11 1-4,-11-1 19,7 1-19,-7-1 12,0 0-5,10 0 12,-10 0-15,0 0 11,11 0-3,-11 0-23,0 0 11,10 0 19,-10 0 0,0 0 19,12-1-42,-12 1-10,12 0 29,-12 0-8,13-3-14,-6 3 15,3-1-8,-10 1-14,15-1-1,-2-1 26,-3 2-14,0-1 0,1 1-1,-2 0 1,3 0-12,0 0 8,-2 0 48,-10 0-44,19 0-1,-9 0 5,-1 0-16,0 1 19,0-2 0,-9 1-4,14 0 0,-5 0 4,-9 0 0,10 1-11,-10-1 0,11 0 19,-11 0 18,7 2-26,-7-2 33,8 1-29,-8-1 14,0 0 1,0 0-8,12 1-11,-12-1 8,0 0-12,9 2 26,-9-2-18,8 0-4,-8 0 26,0 0-26,13-3-7,-13 3-1,11-1 45,-11 1-33,12-2 7,-5 1 19,2 1-41,-1-3 15,2 1-1,1 1-6,-2 0 10,1 0-22,3-3 12,-2 4 3,0-2 3,1 2 8,-2 0 4,0 0-15,2-3 26,-2 3-22,-1 0 7,2 0-29,-11 0 36,17-1 1,-9 2-30,1-1-12,-9 0 12,14 0 11,-14 0 4,14 0 3,-8 0 19,-6 0-14,10 0-27,-10 0 41,11 0-26,-11 0 0,0 0 15,11 0-12,-11 0 16,0 0-8,9 0 0,-9 0 0,0 0 1,0 0 6,0 0 8,11 0-33,-11 0-8,0 0 0,0 0-63,0 0-34,0 0-59,0 0-60,0 0-67,0 0-119,0 0 8,0 0-522,0 0 75,0 0 25,0 0 76,0 0 99</inkml:trace>
  <inkml:trace contextRef="#ctx0" brushRef="#br1" timeOffset="222502.6984">8640 13040 26,'0'0'178,"0"0"12,0 0-4,-6 3-18,6-3 78,0 0-120,0 0 23,0 0-11,0 0 26,0 0-4,0 0-8,0 0 1,0 0-11,0 0-23,0 0 4,0 0 29,0 0-59,0 0 26,0 0 1,0 0-31,0 0 4,0 0 11,0 0 1,0 0-16,0 0-7,0 0-8,0 0 8,0 0-4,0 0 1,0 0-1,0 0 11,0 0-37,0 0 0,0 0 12,0 0-20,0 0 23,0 0-26,0 0 0,0 0-15,0 0 0,0 0-18,0 0 36,0 0-36,0 0 18,0 0-15,0 0 11,0 0 1,0 0-16,0 0 12,0 0-8,0 0-11,0 0-15,0 0-7,0 0 44,0 0-40,0 0-5,0 0 8,0 0 12,0 0-16,0 0 0,0 0-18,-3-12 7,3 12-14,0 0 3,0 0-8,0 0 31,-4-5-20,4 5 12,0 0 15,0 0-15,0 0-4,-11-1-11,11 1 19,0 0 15,0 0-8,-12 1-11,12-1 18,0 0-7,-10 3 0,10-3 23,-9 2-30,3 0 7,6-2 30,-9 5-38,5-3 16,0 1-8,-2 0 41,1 1-41,0-2 19,0 4 40,0-3-40,1 2 22,-1 1-15,-1-3 8,2 4-23,-1 0 8,1-3 0,0 4 7,-2-2-7,1 2 11,2-1-8,-2 1-7,3 0 19,-1 1-1,0-1-14,0 1 22,0 1 22,-1-2-25,0 1-8,4-2 40,-1 3-28,-1-2-24,2 1 16,-1-2-12,1 2 4,-2 0 19,2-1-37,0 0 25,0 2-18,0-3 30,0 2-4,2 1 15,-2 0-52,1-1 48,1-1-44,-1 3 11,-1-1 37,4-2-34,0 1-11,-1 1 15,-3 0-22,4-2 19,-1 1 14,1 0 4,-1-1-22,0 1 11,2-1 7,-1 1-41,0-2 16,1 1 44,0-2-30,0 2 4,1-1-15,-2 1-11,3-2 14,-1 2 12,-2-2-7,2 0 7,1 0-8,-2 1 34,1 0-30,0-2-3,0 0-1,-2 0 4,3 0-22,-2 1 11,1-3 4,0 2-1,-2 0 5,2-1-19,1-1 14,-2 1 1,0 1-4,0 0 4,3-2-12,-3 1 8,1-2-18,-1 1 40,1 2-22,1-3 4,-1 2 26,2-2-27,-1 1 12,0 1 8,1-4 18,0 3-38,-1-1 12,2 0 19,-1 1-38,0-2 8,0 0 14,0 1-10,0 1 7,1-3-4,-2 0-4,-7 0-25,15 1 18,-7 0 15,-8-1-4,15 0 15,-7 2-19,1-2 1,-9 0-8,14 0 11,-5-2 11,-9 2-18,14 0-4,-14 0 7,14-1-10,-7 1 29,-7 0-11,14-1 22,-7 1-45,-1-3 27,-6 3 0,13-2-23,-6 1 11,1 0 19,-8 1 12,12-3-9,-4 0-21,0 2 44,-1-2-37,0 3 22,-1-3 12,2 1-27,-1-1-15,2 0 16,-3 2-20,2-2 16,-1 1 11,-1-1-8,0 1-3,1 0 18,0-3-11,-3 3 4,5 1 3,-4-3-14,0 1 22,3 0-8,-2-1-10,-1 1 33,0 1-42,-1-3 1,3 3 15,-3-3-4,0 2-3,0-2 3,0 1 7,1 1-33,-2-1 19,-3 4 11,10-6-4,-8 2 18,3-1-18,-2 0 12,1 1-27,-1-1 22,0 0 8,1 0-33,1 2 3,0-4 7,-3 5 8,1-4 4,2 0-15,-3 1 4,3 1-1,-2-1 8,0-1-11,2 1-18,-2 1 47,-1-1-44,1 0 45,-1 0-41,2 1 11,-2-2 11,0 2 3,0-1-21,2 2 14,-1-2 1,-2-1 6,-1 6-17,3-7 6,-3 3 8,3-1-11,-3 5 7,3-7 1,-2 3-23,-1 4 7,3-8 30,-3 4-18,0 4-8,1-7 26,1 1-33,-2 6 7,0-7 34,0 7-26,1-7-16,-1 7 31,0-8-27,0 8-3,0-8 11,0 4 18,0 4-18,0-7 4,0 2-12,0 5 12,-1-9-15,1 9 18,-2-8 19,1 4-41,1 4 22,-3-8 4,3 8-40,-1-5 17,-1 1 35,2 4-38,-4-8-15,2 3 30,1 1-19,1 4 8,-3-9 29,-2 3-22,5 6-18,-3-8 22,0 4-4,-1-1 15,2 0-48,-2 0 33,1-2 15,-1 3-30,1 0-3,-2 0 25,0-1-25,1-1-4,0 0 18,-2 4-7,2-4-4,-3 2 4,3-1 4,-2 1 30,2-1-12,-2 2-4,0 1 38,1-3-33,-1 1-42,2 1 12,0-1 18,-2 0-15,2 0 60,-3 1-71,3 0 11,4 3-14,-9-6 18,3 4-19,2-1 30,4 3-14,-8-4-1,2 1-4,6 3 1,-10-2 29,6-1-29,4 3 11,-10-3 51,6 1-51,4 2-34,-10-5 4,5 3 19,5 2-12,-9-3 27,9 3-5,-9-2 1,5-1-8,4 3 16,-9-2-5,9 2-11,-9-2 1,9 2 25,-8-2-30,8 2 16,-7-3-16,7 3 5,-8-1 6,8 1 20,-8-3-31,8 3-14,-8-1 7,8 1 0,-7-3 0,7 3 0,0 0 8,-12-1-4,12 1-12,-10-2 20,10 2 18,-6-2-8,6 2-11,-7-2 60,7 2-63,0 0-19,-13-2 37,13 2-26,-8 0-4,8 0 19,-9-3-22,9 3 7,0 0 19,-14 0-8,14 0-3,-8 0 18,8 0-19,-10 0-18,10 0 41,-11 0-22,11 0 18,-14 0-22,8 3 11,6-3 41,-11 0-60,11 0 12,-10 0 18,10 0-30,-13 1 12,13-1 7,-10 1-4,10-1-11,-10 2 8,10-2-23,-10 1 4,10-1 11,-12 1 0,12-1 23,-11 2-20,4-1 12,7-1 15,-11 3-18,4-3-9,7 0-21,-10 1 33,3 1-11,7-2 7,-11 1-30,5 2 12,6-3 33,-12 2-55,5 1-9,1-1 24,-1-1-1,7-1 37,-14 4-44,8-1-26,-1-1 7,1 0-26,-1 1 15,2-1-7,-1 1-64,2 1-11,4-4-4,-10 4-59,3 0-52,3-2-8,-2 0-11,3 3-67,-1 0-19,-1-2-10,2 1 6,-2 1 20,1-2-20,0 2-461,-1 0 71,1 2 70,1-2 64</inkml:trace>
  <inkml:trace contextRef="#ctx0" brushRef="#br1" timeOffset="229382.2632">5320 14284 81,'0'0'45,"1"-5"-11,-1 5 25,0 0-29,0 0-8,0 0 42,0 0-53,0 0 30,3-4 3,-3 4-51,0 0 7,0 0 33,0 0-55,0 0 22,0 0 0,0 0 41,0 0-52,0 0 18,0 0 5,0 0-20,0 0 19,0 0 23,0 0 25,0 0-88,0 0 2,0 0 16,0 0-11,0 0-8,2 12-52,-2-12-55</inkml:trace>
  <inkml:trace contextRef="#ctx0" brushRef="#br1" timeOffset="231750.8353">5296 14547 52,'0'0'48,"0"0"-22,0 0 0,0 0 41,0 0-37,0 0 7,0 0 19,0 0 4,0 0-86,0 0 66,0 0-21,0 0 11,0 0-38,0 0 46,0 0-9,0 0-10,0 0 15,0 0 92,0 0-103,0 0-1,0 0 19,-10 0-11,10 0-12,0 0 1,0 0 29,0 0-40,-7 3 25,7-3 8,0 0-11,-6 3-38,6-3 42,0 0 33,-4 5 4,4-5-12,-6 3 1,6-3-19,-4 4-15,4-4 26,-7 4-18,7-4-5,-5 4-10,2-2 11,0 3 7,3-5-15,-6 4 8,2 1-8,2-2 8,-1 1-7,3-4 47,-8 8 20,5-5-87,1 1 46,-3-1-38,2 3 11,-2-3-7,2 3 11,-1-2 4,-2 1-30,3 1 56,-1 0-26,0 0 7,-1 0-4,1 2 12,1-2 30,-2 1-31,1 1 5,-1-1-1,0 0 8,0 1 3,1 1 12,-2-1-30,2 1 11,-2-2 0,2 1 23,0 0-34,0 0-8,1 0 5,-2 0 40,2-2-26,-2 2 4,1-1-12,1 0-10,0 0-1,1-2-7,0 1 4,-1 1 26,-1-1 15,4 0-30,-2 1 7,0 0 1,1-2-1,-1 2-3,2-1-4,-1 1 22,1-1-44,0-6 18,0 12 4,0-7 22,1 2-44,-1-1 14,2 1-3,-1-3 15,-1 3-16,2-1 12,0 0-33,-2 0 33,3 1-34,-3-1 16,1 1 14,1-2 0,-1 3-26,1-2 19,-2 1-19,2-2 38,0 2-31,1-2-3,-2 3 7,1-1-7,-2-1 8,2 0 3,1-1-11,-1 1 7,-1 1-7,1-2 7,3 0-3,-2 1-1,-1 0-10,2-1 14,-2 0-22,0 0-15,0 0 12,3 0 10,-2 0 26,-1 0-6,3 0-39,-4-1 5,2 0 33,1 1-7,-1 0 3,0 0-18,0-2-4,0 2-19,1 1 23,0-2 3,-1 0 23,1 1-15,0 0-23,1-1 12,-4 0-15,5 1 0,-2-1-8,1-1 38,0 2-15,-1-1 14,-1 0-25,1-1 10,0 2 12,-1-3-18,4 1 25,-7-3-7,6 5-15,-2-2 7,-4-3-14,6 4 22,0-1-15,-5 1-15,-1-4 26,10 5 11,-7-3-18,2 1-8,-5-3 4,7 4-3,-2 0 3,-1-2 0,-4-2 18,12 4-29,-6-1 19,0-3-8,2 3 18,-2 0-3,1-2 0,-1 1-15,1 1 0,-7-3 7,14 4-7,-7-3 8,0 0-12,1 2 30,-1-2 15,1 1-56,-1-1 19,1 0-8,-2 2 8,2-3 18,-2 3 4,-6-3-44,14 1 14,-7-1 49,0 1-42,-7-1 1,16 2-11,-11-1-1,-5-1-18,15 0 19,-7 0 22,-8 0 14,13 1-43,-6-1-13,-7 0 20,14-1 7,-6 2-11,-8-1-8,15-2 42,-8 2 3,-7 0-11,15-3-12,-8 2-25,1 1 37,0-3-30,-1 0 22,0 2 8,1-2-22,-1 0 29,1 1-29,-1 0 7,2-1-4,-2 0 8,-1 0-1,0 0 12,2 0-26,1-1 45,-4 1-46,1 0-10,0-1 44,1 1-14,0-2-4,0 0-42,-2 1 42,0 0-4,1-2-11,-1 2 15,0 0-19,0 0 15,1-1-15,-2 0 19,1 1-1,1-1-3,-3 0 15,3 0-22,-3 0-4,1 0 22,1-1-15,-2 0 8,3 1-8,-3 2 0,1-2 16,0 1-1,-1 0-11,0-2 18,1 2-25,-1-2 3,1 1 26,-1 1-36,0 0-1,0-1 0,-1 0 26,1-1-4,-1 2-7,1-1-7,-2 0 3,3 0-7,-3-1 4,1 2 22,1-3-4,-2 3-19,1-2 31,-2 0-27,2 0 22,-1 0-29,3 1 19,-4-3-27,1 1 12,-1 2-19,2 0 48,-2-2-22,0 0 0,1 1 26,0-1-48,-2 1 25,2 0 1,-1 0 0,0-1-8,-1 0 19,1 1 0,-1-2-23,1 2 5,-2 0 10,1-1-3,-1 0-8,0 2 8,1-2 3,0 0 12,0 1-34,-2-2 23,1 2 6,1-1 5,-1 2-30,-1-2 11,1 0 11,-2 1-11,4 1-19,-3-3 57,0 3-12,2-1-30,-2 0 30,0-1-41,1 1 8,0-1-8,-1 3 15,0-3 4,-1 2-4,1-2-15,0 1 22,0 2-14,1-1 10,-1-1-3,0 1 0,0 0 8,0 1 3,-2-2-11,2 0-7,0 1 3,0 0 15,-1-1 8,1 2-23,-1-1 8,1 0-8,0 0-22,-1-1 22,0 1 0,1 1-7,-1 0 4,0-1-4,2 1 18,-2-2-22,0 0 0,0 1 8,-1 2 25,2-2-29,-1 1 19,0 0-16,2 0-7,-2-1 15,0 1 12,1 1-27,3 3 15,-8-9 7,5 6-11,0-1 34,-1 1-34,-1-2-7,5 5-11,-7-7 37,2 4-15,0-1-8,5 4 1,-8-6 14,4 2-14,-2 1-1,3-1 12,3 4-8,-11-3 8,7-1-19,-1 1 12,5 3-9,-10-3 12,5-1-3,-1 3 6,6 1-6,-8-4-35,2 1 46,6 3-12,-10-4 23,10 4-1,-8-2-18,8 2-11,-9-2 4,9 2-8,-8-1-19,8 1 23,-11-2 22,11 2 4,-11-1-26,11 1-4,-8-1 26,8 1-3,-11 0 7,11 0-15,-9-1-15,9 1-7,-11 0 29,11 0-14,-13 0 21,13 0-21,-11 1-19,11-1 45,-14 0-34,14 0 30,-13 1-34,6 0 30,7-1-18,-14 3 7,5-2-19,2 0 15,-2 1-11,1 1 19,0-1-11,-1 2-31,-2-2 27,1 1 0,0 1 0,1 0-23,-1 0-10,-2 0-16,2 3-3,2-3-4,-4 3-4,3-2 12,0 2-53,-1 3-4,2-2-59,-1 1-22,1 4-41,1-2-12,-2 1-3,5 0-37,-2 1-116,4 1-372,0 0 93,2-2 56</inkml:trace>
  <inkml:trace contextRef="#ctx0" brushRef="#br1" timeOffset="234298.526">6398 15458 22,'0'0'82,"0"0"22,0 0 8,0 0-4,0 0-19,0 0 8,-1-7 7,1 7-11,0 0-11,0 0-4,0 0 67,0 0-74,0 0 0,0 0-4,0 0-7,0 0 18,0 0-22,0 0-1,0 0-10,0 0 22,0 0 8,0 0-31,0 0-40,0 0 52,0 0 22,0 0-56,0 0 16,0 0 10,0 0-15,0 0-44,0 0 78,0 0-37,0 0 19,0 0-1,0 0-15,0 0-3,0 0 0,0 0 74,0 0-89,0 0 0,0 0-4,0 0 0,0 0 15,0 0 8,0 0-12,0 0-7,0 0 19,0 0-45,0 0 18,0 0 4,0 0 26,0 0-18,0 0-15,0 0 3,0 0-14,0 0 40,0 0 1,0 0-38,0 0 23,0 0-16,0 0 5,0 0 14,0 0-11,0 0-37,0 0 37,0 0 27,0 0-16,0 0 23,0 0-45,0 0-4,-3 18 19,4-14-19,-1 3 19,0 0-19,2 1 64,1 1-42,-2 0 35,2 2-50,-2 1 31,3 0 3,-2 2-3,1 0-5,-1 1 12,3 2-15,-2-2 34,1 3-12,-1-3 4,1 1-3,0 0-16,-1 1 46,1-1-5,0 0-48,-1 1 30,-1-1 30,2 1-34,0-3 0,2 1-22,-3 2 14,1-5 1,-1 5 0,0-5 10,-1 0-6,1 0-1,0 1 8,0-4-30,-1 2 19,1-1-12,0-1-7,0-1-7,-2 0 15,2-1-27,-1 1 15,-1-2-10,1 1 6,-2-1 4,1-1 1,1 0-8,-2-5-12,0 7 5,0-3-4,0-4-1,4 8-3,-4-8 11,0 4 4,0-4-56,1 5 19,-1-5-11,0 0-16,3 7-3,-3-7-11,0 0-34,0 0-4,0 4-40,0-4-15,0 0-23,0 0-18,0 0 7,0 0-30,0 0-48,0 0 41,-4-20 74,4 13-55,0 1 10,-2-2-14,2 0-75,-2 0-107,2-1-254</inkml:trace>
  <inkml:trace contextRef="#ctx0" brushRef="#br1" timeOffset="236250.8241">6434 15458 55,'1'-7'127,"-1"7"-4,0-6 3,0 6-44,4-7 11,-4 7 38,4-5-27,1 4-26,-5 1 19,7-6 41,-2 4-15,0-2-19,6 1 11,-3-1-3,2 0 0,4 1-23,-1-1 41,1 0-37,2 1 0,1-1-14,0 0 10,1 0-7,0 1-19,-1-1 0,3 0 1,-2 1-27,2 0 34,-1-1-8,-1 2-18,2-1-4,-2-2 0,-2 3-15,3-2 3,-3 3 5,2-3-12,-3 1 12,0 2-1,-1-2-7,3 2 8,-4-1-15,1 1-19,-1 0 18,-1-1-29,0 0 63,-2 2-48,2 0 7,-2-2 4,-1 2-8,-9 0-33,17 0 26,-9 0 0,-8 0-44,12 0 70,-12 0 0,12 0-4,-12 0-22,10 0 4,-10 0 7,10 0-22,-10 0 18,0 0-18,10 0 37,-10 0-15,0 0-14,10 0 25,-10 0-3,0 0-12,0 0 19,0 0-4,0 0 8,11 0-30,-11 0 22,0 0 1,0 0-16,0 0 1,0 0-1,0 0 12,0 0-8,10-3-26,-10 3 26,0 0-3,0 0-8,0 0-4,0 0-3,0 0 3,0 0 19,0 0 11,0 0-52,0 0 33,0 0 8,6-1-19,-6 1 1,0 0-9,0 0 1,0 0 4,0 0-1,0 0 12,0 0 41,0 0-30,6-3-12,-6 3-14,0 0 7,0 0 38,0 0-45,0 0 7,0 0 12,0 0-27,0 0 15,0 0 4,0 0 0,0 0-15,0 0-22,0 0 33,0 0 16,0 0-16,0 0 4,0 0-4,0 0 26,4 9-29,-4-9 18,0 6 19,0 0 0,0-6-8,-2 10 12,0-3 25,2-1-33,0 0 0,-2 4-3,1 0 21,1-2-10,-2 0-8,1 3 7,1 0-7,-2 0-3,0 0 21,1 1 23,0 0-44,0 0 62,1 1-62,-2-1-1,2 0 26,-1 2-25,1-2 21,-2 1 9,2 0-1,0 1-11,0-2 33,0 2-40,0 0 3,0-2-30,0 1 16,0-1 29,2 0-37,-2 0 29,1 0 12,-1-1-45,2 0-14,-1 0 21,0-1-10,-1-2 10,3 1-25,-3-2 37,2 1-27,-1-1 9,1 0 14,-1 0 11,1-1-22,-2 1-4,0-2 37,2 2-63,0-3 15,-2 2-3,0-6 29,1 9-34,-1-5 1,0-4 22,3 8-8,-3-5-22,0-3 19,1 6-4,-1-6-4,2 6-3,-2-6-4,0 5 7,0-5 8,0 0-23,0 6 1,0-6 44,0 0-41,0 5 11,0-5 4,0 0 26,-3 5-22,3-5-4,0 0-19,-6 4 56,6-4-37,-5 4-11,5-4 45,-7 3-64,7-3 37,-6 4-18,2-1 26,4-3-26,-10 4-4,10-4 11,-7 3 38,2-2-19,5-1-19,-8 4 19,2-1-15,6-3 0,-8 4-4,2-4-11,6 0 15,-7 4 8,1-3-19,6-1 33,-8 4-33,8-4-4,-9 2 30,9-2-8,-5 3-11,5-3-10,-9 4 14,9-4-8,-8 3 4,8-3 42,-9 2-24,6 1-21,3-3 3,-8 2 15,8-2-33,-9 3 11,9-3 11,-5 4 0,5-4 4,-7 3-4,7-3 3,-7 2 1,2 1 11,5-3-22,-8 4 7,4-2 29,4-2-44,-9 4-3,5-2 33,4-2-12,-11 5-6,7-2-1,-2-2 19,6-1-19,-10 5 8,6-2 3,-3 0-7,0-1-18,2 3 40,-2-3-18,0 3 18,0-4-18,1 3-19,1-1 30,-1-1-23,-2 2 20,2-1-31,0 0 38,-1 0-31,2-1 5,-4 1 11,4 1 14,-1-2-47,6-2 2,-13 2 31,6 1-4,2 0 15,0-1-19,-2 0 4,7-2-3,-11 4-5,4-3 1,7-1 22,-12 4-30,8-2 15,-3-1-8,7-1 5,-11 5-12,5-3 30,-1 1-15,0-2 18,7-1-14,-13 4 18,8-2-29,-2-2 25,7 0-32,-12 3 14,5-2 0,7-1 3,-8 3-3,1-2 4,7-1 3,-10 2-18,10-2 15,-10 3 15,10-3-23,-7 1-7,7-1 11,-8 1 3,8-1-29,-9 2 11,9-2 19,-9 0 22,9 0-44,-8 3 55,8-3-26,0 0-7,-10 3-12,10-3 8,0 0-18,-7 2 14,7-2 8,0 0-8,-7 1 37,7-1-25,0 0-16,0 0 27,0 0-30,0 0-4,-8 2-7,8-2 48,0 0 0,0 0-15,0 0-33,0 0 37,-7 1 3,7-1-10,0 0-8,0 0 7,0 0-3,0 0 0,0 0-8,0 0 41,0 0-37,0 0 11,0 0 15,0 0-37,0 0 19,0 0-8,0 0 14,0 0-6,0 0-8,0 0-11,0 0 22,0 0-15,0 0 8,0 0 0,0 0-8,0 0-11,0 0-4,0 0-3,0 0 0,0 0-19,0 0 26,0 0-11,0 0-30,0 0 34,0 0-27,0 0 16,0 0-31,0 0-29,0 0-15,0 0-18,0 0-49,0 0 11,0 0-33,0 0-1,0 0-29,0 0-26,0 0 11,2-12-11,-2 12 7,5-4 34,-5 4 3,2-5 38,2 1-45,-4 4 11,5-4 27,-5 4-27,2-6-45,-2 6-129,3-6-206</inkml:trace>
  <inkml:trace contextRef="#ctx0" brushRef="#br1" timeOffset="236706.1237">6480 16054 18,'0'0'45,"0"0"-56</inkml:trace>
  <inkml:trace contextRef="#ctx0" brushRef="#br1" timeOffset="237026.3363">6480 16046 242,'0'0'52,"0"0"-8,-1-5-47,1 5 14,0 0 26,0 0-22,0 0-34,0 0 1,0 0 36,0-6 49,0 6-74,0 0 11,0 0 18,0 0 30,0 0-67,-3-6 26,3 6-29,0 0 21,0 0 5,0 0-42,0-5 64,0 5-63,0 0 62,-2-5 5,2 5-12,0 0-18,-2-6 0,2 6 3,0 0 15,-7-6-48,5 4 8,2 2 51,-3-5-22,3 5-44,-5-5 40,2 1-25,3 4-27,-6-5 49,6 5 14,-7-6 12,2 2-33,0 0-24,5 4 83,-8-6-89,2 2 25,2-1 23,-2 2-4,-1-1 23,3 1-86,0 0 67,-2-1 18,2 1-55,-2-1 63,6 4-8,-9-6-40,7 4 29,2 2-29,-6-6 11,3 3-16,3 3-3,-3-5 8,3 5 14,-1-6-29,1 6 3,1-7 16,-1 7-38,6-7 37,-3 3-29,1 0-57,1 0-40</inkml:trace>
  <inkml:trace contextRef="#ctx0" brushRef="#br0" timeOffset="260461.8931">11979 12271 208,'0'0'320,"0"0"-22,0 0-86,0 0 19,0 0-30,-3 5-33,3-5 10,0 0-47,0 0 3,0 0 0,0 0 41,0 0 30,-4 3-23,4-3-3,0 0-42,0 0-17,0 0 2,0 0 5,0 0-19,0 0-22,0 0 10,0 0-55,0 0 38,0 0-20,-5 3-7,5-3 15,0 0-22,0 0 3,0 0 16,0 0-16,0 0-22,0 0 30,0 0-15,0 0 30,0 0-34,0 0 4,0 0-11,0 0 7,0 0-7,0 0 7,0 0 22,0 0-29,0 0-22,0 0 33,0 0-34,0 0 27,0 0-19,0 0-19,0 0 19,0 0 0,0 0 33,0 0-26,0 0-10,0 0-5,0 0 8,0 0-11,0 0-4,0 0 3,0 0 5,0 0-8,0 0-26,0 0 44,0 0-21,0 0-9,0 0 9,0 0-1,0 0-7,0 0-8,0 0 30,0 0 12,0 0-64,0 0 33,0 0 8,0 0-44,0 0 36,0 0 8,0 0-7,0 0 7,0 0 22,0 0-33,2-15 7,-2 15 15,0 0-3,0 0-23,0 0 15,0 0-26,0 0 11,3-6 19,-3 6-1,0 0 20,0 0-12,0 0-22,1-5 0,-1 5-16,0 0 24,0 0-1,3-5 15,-3 5-29,0 0-12,0 0 41,0 0-15,0 0 15,0 0-3,1-4-12,-1 4 0,0 0 19,0 0-18,0 0 17,0 0-25,0 0 19,0 0 7,0 0-19,0 0 26,0 0-18,0 0-4,0 0 4,0 0-8,0 0 8,0 0-4,0 0 11,0 0 4,0 0 0,0 0-34,0 0 34,0 0 7,-8 12-3,8-12-12,-4 7-10,2-3-9,-2 1 39,1 0-31,1 1 4,-1 1 15,-2-2-15,3 2 22,-3 3-37,1-2-3,-3 3 47,3 0-10,-3-1-12,2 3-7,0 2 8,-3-3-16,0 2 5,1-1-9,0 3-6,-1-3 33,1 2-30,0 0 26,1-1-11,-1 0-30,-2 2 23,1-3 3,2 1-15,-1-2 1,-1 3 7,0-3-1,1-1-6,3-1-1,-3 0-7,2-2-18,-2 1-38,2-1 7,1 0-66,0 0-79,-3-3-82,4 2-628,0-3 62,-1 0 86,1 0 26,3-4 142</inkml:trace>
  <inkml:trace contextRef="#ctx0" brushRef="#br0" timeOffset="261837.8094">11883 12351 234,'1'-6'331,"-1"6"-14,3-6-23,-1 3-4,-2 3-36,2-6-1,-2 6 4,5-7-23,-5 4-14,5-1 0,-5 4-12,6-8-52,-2 5 16,-1-1-5,0-1-36,2 2 25,1-1-29,0-1-16,-1 2 5,0-2-27,0 1 0,1 0 8,2 0-15,-2 0-4,1-1-33,0 1 18,-1 1-3,2 0 29,-2 0-3,0-1-8,1 1-30,0 1-7,-2-1 15,1 2-4,1-2-7,-1 0 22,-6 3-26,11-2-8,-4-1 5,-1 1-12,-6 2 0,14-2 0,-9 1 0,1-1-15,-6 2 8,11-3-12,-4 2 8,-7 1 26,12 0-34,-12 0 16,10-1-8,-10 1-8,11-1-3,-11 1 18,9 1-40,-9-1 18,7 1 44,-7-1-40,0 0 15,8 2-12,-8-2-11,7 5-3,-7-5 40,4 4-29,-2-1 0,-2-3 11,3 8-26,-3-4 11,0 1 7,0 2-14,0-1-8,0-1 30,0 1-19,0 0 4,-2 1 30,2 0-34,-1 0 0,-1 0 12,-2 1-16,3 0 16,-3 2-16,1-3 19,-3 3-48,2-2 0,-2 2 22,0-1 19,-3 1-27,2 0-10,-2-1-12,0 1 8,-2-1-4,4-1 37,-1 1-29,-1-1 7,-1-1-19,3-1-7,-1 2 26,-2-2-23,1 0-3,1-1 30,0-1-12,0 2-6,1-4 10,2 2 33,-4-1-17,4 0 2,5-3 9,-10 2 3,4 2 0,6-4 37,-7 2-26,7-2 4,-7 1 18,7-1-44,0 0 45,0 0-8,0 0 7,0 0-18,0 0 23,-6-8-27,6 8 15,0 0 0,0 0-19,10-11 4,-4 9-18,-2-1 14,-4 3 8,8-5-22,-2 1 33,0 1-15,1 1 41,0-1-33,-1 1-4,1-2-26,1 1 29,-1 3 1,-7 0-15,13-3 14,-7 2 19,2-2-3,-8 3-19,11-1 7,-11 1 4,13 0-11,-5 1 30,-8-1-30,13 0 40,-13 0-17,14 1-27,-8 1-19,-1-1 31,3 2-27,-2-1 4,-6-2 45,12 3-30,-6 0-15,-2-1 22,2 2-29,-6-4-1,8 4 19,-2-1-7,-3 0-4,1 2 15,-1-3 7,0 2-14,0 2 18,-1-4-23,1 5 5,-2-1-1,1 1-25,-2-2 51,0 2-29,0-2-8,0 2 8,-2 0 7,1 3-44,-3-4 47,1 2-36,-1 2 30,-2 0-49,2-2 22,-2 1-3,-2 0-23,2 0 15,-2 1 0,-1-2-29,-1 0 22,0 0-1,-1-1-6,0 1-8,-2 0 14,-2-1 9,5-2-5,-3 1 38,-1 0-15,-2-4 22,1 4 11,0-4-7,1 1-8,-1-2 34,1 2-11,0-2-11,-1 0 7,4-1 26,-4-1-56,6 2 45,-1-1 30,-1 0-41,11 0 18,-16-1-7,9 1 22,7 0-25,-14-1 25,14 1-30,-12 0 12,12 0-15,-9 0 0,9 0 14,0 0-32,-12 0-20,12 0 1,0 0-8,-8-3-8,8 3-21,0 0-8,0 0-27,-7 5-21,7-5-4,0 0-23,0 0-40,-3 7-102,3-7-17,0 0-105,0 0-648,0 0 67,0 0 109,0 0 92,18 1 52</inkml:trace>
  <inkml:trace contextRef="#ctx0" brushRef="#br0" timeOffset="263181.7009">12634 12318 96,'6'-3'369,"-6"3"-27,3-3-29,-3 3 11,0 0-63,6-2 29,-6 2-33,0 0-30,0 0-30,0 0 34,6-2-37,-6 2 14,0 0-14,0 0-26,0 0-12,0 0-7,2 9 0,-2-9 18,-1 8-55,0-3-8,1-5-11,-5 11 0,2-4 8,-1 1-12,1 1-22,-1-1-37,-2 2 26,-2 4-19,-1-2 15,2 0-11,-4 1-15,3 0-14,-4 2 21,1-1 1,0-1-16,1-1 8,-4 2-11,4-3 33,0 0-29,-3 0-15,3 1-12,-1-4-3,1 0 4,1 0-19,1-1 18,-1-1-3,1 1-8,0-3-29,-1 1 7,5-1-7,-2-1 22,1 0-45,0-1 34,5-2-23,-7 4-18,7-4 3,0 0-6,0 0 6,0 0 38,0 0-8,0 0 4,0 0-3,0 0-12,0 0 30,0 0 11,0 0 7,0 0 8,14-11-11,-14 11 11,0 0 15,0 0 0,15 4 11,-15-4 15,8 1-11,-8-1 0,7 4 10,-3-1-17,0-1-5,2 3 23,1-3-18,-3 1 10,2 2 8,-1-1-30,0 1-7,2-2 15,0 3 22,-1 0-8,1-1-11,0-1 16,3-1-38,-3 2 30,2-1-8,-1-1-37,1 0 34,0-1-1,0 0 19,1 0-29,-2-1 18,1 0-11,0-1-4,-9 0-11,19-1 4,-9 0 7,-2-1 4,2 0-12,-3 0 27,4-1-4,-2 0 0,0-1-11,2 0 37,-3 0-3,-1 1-5,3-3 42,-2 1-26,-2 0-4,2 0 7,-1 0 0,-1 0-3,0 0-1,0 1 8,-2-2-3,1 0-1,0 3-33,-1-3 40,-1-2-3,3 4-18,-3-3 48,1 1-34,0-1-7,-1 2-8,2-2 12,-3 1 14,1 0-25,1 0-23,-3-1 44,4 0-51,-5 0 15,4 0 6,-1 2 1,0-2-7,1-1-15,-2-1 36,1 3-32,-1-1-8,1 0 22,0 0-18,-2-1-31,1 1 38,0 0-18,0 0 7,-1 0 18,1 2-22,-2-2 8,1 1 11,0-1-12,0 2 1,-1-2 3,3 1-22,-3 6 0,0-11 19,0 6 11,-3 1-30,3 4 15,-1-12 22,1 8-41,-2-1 12,2 5 36,-3-11-51,1 8 3,0-2 4,0 1-15,2 4 15,-4-9 15,1 7-41,3 2 45,-5-8-8,3 5-7,-2 0 7,4 3-4,-7-6-29,4 3 26,3 3-8,-7-4 15,4 1 0,3 3-15,-6-4 12,6 4-23,-10-3-11,6 0 26,4 3 11,-7-4-18,7 4 29,-9-2-3,9 2-19,-9-3 18,4 0-40,5 3 33,-10-2-18,5 1-1,5 1-14,-11-2 29,11 2-7,-10-2-18,10 2 59,-12-1-41,12 1 41,-12-1-23,7 0-25,5 1-16,0 0 31,-18 1-19,11 0-15,7-1 26,-12 3 11,12-3-41,-13 1 19,7 1 15,-3 0-38,3 1-11,6-3 45,-13 5-37,7-2 4,-1-2-16,1 4-55,-2-3-8,3 3-55,0-2-42,-1 2-40,0-1-75,1 1-45,2-2-55,0 1-388,3-4-204,-4 6 63,4-6 93,-1 7 108,1-7 78</inkml:trace>
  <inkml:trace contextRef="#ctx0" brushRef="#br0" timeOffset="266794.0988">13352 12350 37,'4'-5'149,"-4"5"7,0 0-41,0 0 5,3-6-1,-3 6-4,0 0-22,3-3 11,-3 3 4,0 0-14,0 0 14,1-5-4,-1 5-37,0 0 37,0 0-37,0 0 48,0 0-18,6-4-22,-6 4 14,0 0 4,3-4-22,-3 4 7,0 0-11,0 0-4,0 0 30,0 0-11,0 0-15,0 0 8,0 0-8,0 0-15,0 0 8,2-5-5,-2 5-14,0 0-3,0 0 14,0 0-19,0 0 1,0 0-1,0 0 12,0 0-15,0 0 7,0 0 4,0 0-26,0 0 3,-9 14 1,9-14 7,-3 9-7,0-5-12,0 1 12,1 1-4,-1 1 14,0-2-21,-1 3-1,0 1 42,1-1-64,-1 1 22,-1 1 4,-1-1-3,3 2 11,-4 0-8,4 0-26,-2-2 33,0 3 16,-2-2-27,3 2 8,-2-1-4,0 2-11,2-4 38,-3 2-35,3 0 1,-3 1 22,2-2-44,-2 2-12,0-1 63,0 1-40,1 1 11,1-4-12,-1 2 16,-2-2-16,1 4 12,0-4-12,0 1-21,4-3 21,-5 1 19,3 0-11,1 0 12,-1-1 25,0-2-41,2 1 4,0 0-19,-2-1 5,0 0 25,3-1-11,0 2 15,-1-2-45,-1 1 41,1 0-7,0-2-4,0 1-8,3-4 23,-6 8 0,3-4-19,0 0 15,0 1-11,3-5-3,-4 6-1,4-6 0,-5 7-7,5-7 11,-2 3-18,2-3 14,-2 5 4,2-5-4,0 0 19,0 0 15,0 0-27,3 6-10,-3-6 26,6 3 10,-6-3-36,8 0 22,-8 0-11,11 0-1,-11 0 31,12 0-34,-12 0 18,18 0-6,-9 0-16,-2 0 23,-7 0-16,19 0 8,-10 0 4,1 0 34,0 0-42,0 0 1,0 0 14,-1 0-18,1 0 14,-1 3 8,2-3-41,-2 0 45,-9 0 7,17 0-48,-9 0 11,1 0-3,-2 1-9,0 1-6,0-1-12,1 0 11,-1 1 16,-3 0-38,5-1 7,-3 3-29,-6-4-64,10 3-10,-5-3 122,0 4-34,-5-4-62,8 3-72,-8-3-111,6 2-540,-6-2 4,0 0 100</inkml:trace>
  <inkml:trace contextRef="#ctx0" brushRef="#br0" timeOffset="267333.4534">13328 12560 100,'0'0'331,"0"0"-29,0 0 11,0 0-27,0 0-18,0 0-7,0 0-19,0 0-15,0 0-18,0-6-16,0 6 23,0 0-63,0 0 7,0 0-4,0 0-10,0 0-12,0 0-26,19 5-8,-19-5 1,12 1-31,-6 1 16,0 0-30,1-2-4,0 2 11,1-1-11,1 0-7,-2 2-4,3-2-19,0-1-14,-3 3-23,3-3 0,-3 1-41,3-1-7,-2 0-38,2 3-59,-3-2-30,2-1-29,-9 0 107,16 1-85,-7-1-49,-9 0-260,11 0-354,-2-1 126,-9 1 34</inkml:trace>
  <inkml:trace contextRef="#ctx0" brushRef="#br0" timeOffset="268021.9116">13430 12322 134,'-4'-4'268,"4"4"-8,0 0-14,0 0-60,-4-3 45,4 3-37,0 0 3,-7-5 8,7 5-4,0 0-19,0 0-7,-4-2 11,4 2 19,0 0-15,0 0 4,0 0-8,0 0-19,0 0-10,-3-6 10,3 6-14,0 0-19,0 0 41,0 0-8,0 0-18,0 0 11,0 0-26,0 0-14,-2-5 32,2 5-48,0 0 12,0 0-30,0 0-1,0 0-3,0 0-4,0 0-22,0 0 7,17 8 8,-11-5 0,0-1-19,2 0 26,2 1 8,0 0-12,3 1 4,1-1 4,-2-1 4,4 2-15,-2-1 3,4-1 12,0 1-12,0 1-18,0-1 19,1-1-34,-4 0 3,2 2 27,-3-3-56,-1 0 4,-1 0 36,-2 0-32,-1 0-12,-2 3-33,1-3 7,-2 0-34,3 0-25,-9-1-19,12 2-38,-12-2-21,9 3-23,-9-3-52,8 1-34,-8-1-96,6 4-68,-5 0-185,-1-4-440,6 3 82,-6-3 134,0 0 55,0 0 65</inkml:trace>
  <inkml:trace contextRef="#ctx0" brushRef="#br0" timeOffset="269137.6511">14274 12521 3,'0'0'302,"0"0"-4,-7 2-30,7-2-4,0 0-7,0 0-22,0 0-42,0 0 16,0 0-31,0 0-14,0 0 4,0 0-34,0 0 18,0 0-10,11 10-30,-11-10 18,7 3-59,-2-2 29,-5-1 1,12 3-23,-6-1-7,0-1-1,1 3-29,0-4 19,2 1-12,-1 1 12,3-2-30,-1 2-4,0 0 11,0-2-4,1 1-10,2 0 10,-2-1-22,0 1-14,1 1-12,-3-2-4,0 0 4,-9 0-74,17 0 0,-9 0-94,-8 0 34,12 1 49,-5-1-83,-7 0-44,9 2-138,-9-2-439,0 0 11,5 2 115</inkml:trace>
  <inkml:trace contextRef="#ctx0" brushRef="#br0" timeOffset="269498.8953">14171 12668 67,'0'0'342,"0"0"-40,0 0 7,8 7-19,-8-7-3,0 0-19,13 1-34,-7-1-36,-6 0 3,12 0-19,-12 0 1,16 1-38,-6-1 22,0 0-33,0 2-3,4-2-31,-3 0-14,2 0-4,1 0-26,-3 0-4,2 1-37,-2-1-27,1 0-21,-3 0-56,1 0 92,-1 0-66,-9 0-67,17 3-90,-10-3-44,-7 0-548,11 0-7,-11 0 74</inkml:trace>
  <inkml:trace contextRef="#ctx0" brushRef="#br0" timeOffset="271981.5398">14626 12656 156,'0'0'257,"0"0"-8,0 0 8,0 0-22,0 0-12,0 0 0,0 0-21,0 0-9,0 0-3,0 0 7,0 0 1,-1-5-12,1 5 11,0 0-52,0 0 38,0 0-16,0 0 5,0 0 17,0 0-40,0 0-18,0-6 40,0 6-48,0 0 7,0 0 19,0 0-26,0 0-26,1-6-12,-1 6 57,0 0-53,3-7 15,-3 7-22,3-3-18,-3 3 6,5-6-3,-5 6-14,6-5-5,-3 2 8,-3 3 26,8-6-41,-5 5-4,4-3 26,-3 1-44,-4 3 14,9-5 5,-2 2-20,-4 0 5,6 1 36,-2-3-40,-2 3-16,3-3 42,1 4-23,-2-2 1,-1 1 7,2-2 25,-1 2-32,1 0 10,-1-1-22,-1 0 4,3 1-11,-1 0 22,-1 0-26,0 0 22,-7 2-14,14-3-23,-8 3 11,-6 0 1,10-3 3,-10 3 0,13 0 0,-13 0-34,8-1 23,-8 1 3,0 0 38,12 2-37,-12-2-4,4 4 37,-4-4-26,1 5 15,-1-5-4,0 10-26,-1-6 4,-3 1 22,2 0 7,-1 2-21,-2 0 14,-4 0-33,4 1-8,-3 0 19,0 1-4,2-2-8,-2 1 16,1-2-4,0 1-15,1-1-12,-1 1 31,1-4 18,1 2-22,0 0-4,2-1 0,-1-1-3,4-3 6,-7 7-25,3-5 52,4-2-60,-3 5 19,3-5 0,0 0 0,0 0 30,0 0-34,0 0-7,0 0 18,13 3-18,-13-3 4,0 0 18,14-2-8,-14 2-3,14-1 11,-14 1-7,13 0 7,-6 0 0,-7 0-11,14 1 15,-8-1 0,1 2-15,-7-2 3,11 5 9,-4-3 36,-3 3-37,2-3-18,-2 4 40,2-1-11,-3 0-3,-1 3 44,1-3-30,-1 3-7,-2 0 0,0 1 27,-2-2-27,-1 5 11,1-2 18,-1-1-21,-5 1 7,2 0 0,0-2-30,-4 5 11,-1-4 30,-2-1-52,1 2 37,-3-2-14,1 1 10,-1 0-11,-1-1-3,1-3 3,-4 4-7,4-4 26,-2 0 11,1 0-26,1 0 7,0-1-3,2-1 26,0-1-12,0 1-21,5-3 44,-2 3-26,0-2 7,1-1 4,2 1-30,7-1-33,-13 0 22,13 0-33,0 0-1,-12-2 1,12 2-56,0 0-8,-3-3-59,3 3-60,0 0-60,0 0-70,0 0-644,0 0 37,10-8 104,-10 8 135,0 0 32</inkml:trace>
  <inkml:trace contextRef="#ctx0" brushRef="#br0" timeOffset="272369.7975">14986 12748 178,'6'-5'294,"-6"5"-7,0 0 0,7-2-34,-7 2-4,8-1-18,-8 1-30,8-1-18,-8 1 10,11-1-44,-11 1-4,13-2-25,-4 2 40,1 0-71,0-2 26,1 2-48,3-1 34,1 1-1,0 0-62,1-1 32,1 1 20,-2 0-72,4 0 20,-4-1-35,0 1-6,0 1-23,-1-1-27,-3 0-69,0 0 6,0 0 90,-4 1-71,1 0-59,-8-1-26,11 0-23,-11 0-119,9 2-439,-9-2 18,0 0 86</inkml:trace>
  <inkml:trace contextRef="#ctx0" brushRef="#br0" timeOffset="272750.0503">15222 12620 331,'0'0'398,"0"0"-44,0 0-4,0 0-26,-3-4-19,3 4-3,0 0-16,0 0-14,0 0-22,0 0-34,-12 9-15,9-5 7,3-4-44,-7 8 0,5-4 11,-3 1-52,2 3-15,-2-3 3,-1 7 23,-1-4-18,4 1-23,-4 3-15,1-3-4,-2 4-33,2-1 12,-1 1-9,1-1-18,-1 2-29,-3 0-20,3-2-33,1 0-74,-1 2-41,0-2-94,2-4-96,0 2-629,2-1 93,1-3 63,-1 0 89,0 0 67</inkml:trace>
  <inkml:trace contextRef="#ctx0" brushRef="#br0" timeOffset="273621.6319">15728 12559 208,'0'0'313,"4"-4"-53,-4 4 31,2-5-53,-2 5 4,0 0-7,4-3-23,-4 3-19,0 0-3,0 0-26,3-5-15,-3 5-15,0 0-18,0 0 18,0 0-19,0 0-22,0 0 4,0 0-15,-9 14-15,8-8 26,-3-2-15,0 2-30,-2-2-3,1 4 11,-2 1 0,2-2-8,-4 1 1,2 1-5,-1 3-6,-1-2-12,1-2 0,-1 2-4,1-1 0,1-2-3,-4 3 0,3-2-23,1-1 26,-1 0-37,2 0 19,1-2-26,-1 0 22,2-1-30,-1 1 41,0-2-33,2 2 11,3-5 18,-6 4-37,6-4-7,-2 4 18,2-4-14,0 0 3,0 0 8,0 0-8,0 0 26,0 0-33,15-11 26,-9 7 7,-1 1-14,1-1 3,3 0-15,-1-1 11,0 1 12,1-1-12,1 2 12,0-1-19,0 1 22,-2-2-4,1 1-10,2 2-12,-3-1 45,2 3-30,-3-3 19,-7 3 3,19 0-18,-11 0 11,1 3-11,-1-3 7,2 1-14,0 3 18,-1-1-8,0 3-14,-3-3 33,0 3-30,1 0 16,1-1-5,-4 0-7,-1 3 0,0 0 4,0-3-11,-2 3 7,-1 0 8,-1 0 40,-3 0-55,0 1 33,-1 0-26,-2-1 8,-1 2 3,0 0 4,-1-1-34,-1-2 38,-3 1-26,3-1-1,-3 0-6,1 1 58,-3-1-70,4-2 34,-3 0-4,4 1-30,-1-3 30,-2 1 14,2-1-36,0-1 37,1 1 3,0-3-22,-1 3 23,4 0-1,-2-3-26,2 1 16,7-1-12,-16 1 26,9-1 4,7 0-26,-12 2-8,12-2 23,-9 1-38,9-1-29,0 0 3,-10 1 94,10-1-30,0 0-42,-6 3-96,6-3-74,0 0-228,0 0-394,0 0 82,0 0 89</inkml:trace>
  <inkml:trace contextRef="#ctx0" brushRef="#br0" timeOffset="273993.8777">15732 12623 178,'5'-7'551,"-4"3"-63,-1 4-8,1-4-29,-1 4-38,3-7-11,-3 7-48,3-5 14,-3 5-51,2-5-16,-2 5-40,4-5-8,0 2-48,-4 3-11,7-3-34,-3-1-15,-4 4 41,12-2-18,-7-1-60,4 0 0,-2 1-23,0-2 12,4 2-26,-1-1-30,1 1 22,0 1-37,0-3 19,0 1-27,1 1 16,0-1-30,-1 2-16,0-2-62,-1 1-30,-1 2-53,1-1-51,-3-1-109,-7 2-88,13 2-199,-13-2-442,11-2 123,-11 2 44,10 2 94,-10-2 51</inkml:trace>
  <inkml:trace contextRef="#ctx0" brushRef="#br0" timeOffset="274354.1168">16200 12571 186,'0'0'499,"0"0"-34,0 0-78,0 0-3,7-3-27,-7 3-26,0 0-7,9-1-33,-9 1-45,10 0 33,-10 0-82,12 0-41,-2 0 42,0 0-46,0 0 9,1 0-46,2 0 19,1 0-30,-1 1-29,1-1-19,0 2-30,0-2-8,2 0-14,-2 1-12,1-1-44,-2 1-63,1 1-4,-3-1-71,0 0-37,-2-1-64,-1 4-51,-3-3-287,-5-1-306,10 2 109,-10-2 62</inkml:trace>
  <inkml:trace contextRef="#ctx0" brushRef="#br0" timeOffset="274578.2645">16205 12718 316,'5'4'354,"-5"-4"-34,10 3-15,-4-2-26,1 2-22,0-2-33,1 1-38,1-1 7,2 0-62,0 3-34,1-2-94,0-1-21,1 1-116,-2 1-544,5-3-96,-5 1 77</inkml:trace>
  <inkml:trace contextRef="#ctx0" brushRef="#br0" timeOffset="275485.8663">16876 12583 204,'7'-7'339,"-5"6"11,3-3-7,-5 4-23,5-7-11,0 5-37,-1-1-30,0-1-15,3-1-41,-1 2-4,-1-1 4,0 1-44,0-1-15,4 1 10,-2 0-21,0-2-16,0 1 19,1-1-29,0 3-34,-1-4 18,0 3-37,1-1-3,-1 2 29,2 0-15,-3 0-10,3-1 3,1 0-8,-3 1 1,3 2-8,-3-3 4,-7 3-1,14-2-6,-4 2-23,-3-1 3,-7 1 9,15 0-12,-15 0 29,15 0-36,-9 1 18,1 1 11,0-1-18,-7-1-4,12 2-7,-7 0-1,3 0 8,-3 0-15,0 1 27,-5-3-31,9 4 11,-7-3 16,1 4-16,-3-5 1,3 7 14,-1-4 31,-2-3-53,1 7 15,-1-7 30,-4 10-23,2-6 15,-1 1 16,-1 0-31,-2 2 8,-3-1 22,3 0-11,-1 2 8,-3-2-4,-4 3-16,2-2 9,-1 1 10,0 0-33,-4 2 30,1-1 0,-2 1-15,-1 0-4,0 3 26,0-4-52,-1 2 30,2 2 34,0-3-49,1 1 7,1-3-7,4 4-11,-5-3 15,5 2 3,1-3 15,-3 1-29,3 3 18,-2-4-18,2 1 7,1 2 0,0-4-4,1 1 8,2 2-8,0-3 0,-1 2-11,2-1 4,2-1-22,1 1 21,-1-3-17,2 2 29,2-1-45,-1 1 23,1-2 7,0 1-4,1-1-3,1 0-1,1 0 5,1-1 10,2 1-3,-2-2 7,1 1 8,2-1-8,0-1-22,-1-2 30,3 3 7,-9-3-14,17 0-9,-9 0 42,2 0-45,-2-3 23,0 3 22,3-2-19,-4-1 15,0 0 52,2-1-26,-1 2-18,-3-3 29,3 0-30,-3 0 27,1 0 7,-2-3-22,0 3 3,1-3-22,-3 0 41,1-1-18,-1-2 3,-1 2 15,-1 0-15,0-3-11,0 3 0,-1-2 3,-2-1-21,1 1 10,0 0 12,-1-1-49,0 1-7,-2 0-30,3 0-4,-1 1-37,0 1-25,1-2-39,0 2-51,1 2-79,-1 0-40,2 0-79,0-1 38,-1 2-499,1-1 14,0 7 60,0-11 75,0 5 70</inkml:trace>
  <inkml:trace contextRef="#ctx0" brushRef="#br0" timeOffset="278509.8724">11603 13222 74,'0'0'156,"0"0"-14,0 0-30,0 0 25,0 0-18,0 0 23,0 0-27,0 0 16,0 0-5,0 0 1,0 0 18,0 0-37,0 0 22,0 0-22,0 0 11,8-14-11,-8 14-26,3-3 23,-3 3-31,5-7 4,-5 7 23,3-5-31,-3 5 9,3-7 10,0 3-3,-3 4-16,5-6 31,-4 2-15,-1 4 7,2-6 11,-2 6-11,5-7-7,-3 5 10,-2 2 20,2-7-12,-2 7-18,3-3-1,-3 3 38,2-6-45,-2 6 8,0 0 29,5-4-29,-5 4 0,0 0-1,2-4-10,-2 4-1,0 0-7,0 0-18,0 0-12,0 0-4,5-4 1,-5 4 7,0 0-11,0 0-12,0 0 1,0 0-4,0 0 7,0 0-7,0 0 11,0 0-18,-1 18-5,-1-10 1,2-1 18,-4 2-14,3 2 14,-2 0-11,0 1-14,-1 3 21,0-1 8,-1 3-33,0 0 22,-1-2 14,2 2-29,-2 1 4,2-2 11,0 3-19,1-5 1,0 3 40,-2-4-41,0 3-11,3-7 26,-1 2 1,0 1-65,0-3 46,0-1-30,2 0-15,-1-2 0,-1 0 3,2 1 4,-3-5-18,4 4-15,0-6-45,-4 7 4,4-7-26,-3 4-34,3-4-37,0 0-26,0 0-7,0 0 111,0 0-45,0 0-14,0 0-34,0 0-55,-3-17-27,3 12-197,4-2-220,-2 0 71</inkml:trace>
  <inkml:trace contextRef="#ctx0" brushRef="#br0" timeOffset="279214.3428">11708 13145 327,'4'-8'302,"0"1"14,3 2 4,-4-2-25,1 3 2,0-2-17,-2 2-12,4-1-8,-2 1-25,0-2-19,0 4 7,0-3-44,1 0-4,-2 3-8,2-1-40,0-1 22,1 1-19,-6 3 4,9-6-15,-5 5 15,2-2-26,-6 3 23,10-1-27,-10 1-15,10 0-7,-10 0 34,0 0-38,12 4 22,-7-3-33,0 3 19,-2 1-19,0 0-7,0 1-16,0-1-3,-2 3 8,0-1 3,-1 0-8,0 2 31,-1 1-19,0-2-26,-2 1 3,-2 1 4,3 0 23,-5 0-27,2 0 5,0-1 3,0 0-27,-1-1 13,1 0-1,-1-2-19,2 1 0,0-2 16,0 0-12,1-2 11,0 1-25,0 0-1,0 0-18,3-4 7,-6 4-4,6-4-14,0 0 18,-2 6-30,2-6-7,0 0 33,0 0-25,0 0-5,0 0 12,0 0 3,21-3-10,-21 3 14,11-2-15,-11 2 38,16-1-45,-9 1-12,-7 0 61,17 0-1,-8 0-30,-1 1 31,2 1-38,-3 0 11,2 0 19,-2 1-12,2 0 31,-2-1-16,1 4 27,-1-2-23,0 3 1,-2 0 10,0-2 15,-3 2-18,1 1 33,-1 0 1,-1-1-38,-2 2 11,1 0 37,-4 0-22,1 0-18,-2 2 29,0-3 4,-2 1-19,-3-1 34,3 2-37,-4-1 3,2-2 34,-4 0-52,1 1 29,2-3 23,-6 1-30,3 0 4,0-2 11,0 0-19,1 0 19,-2-1 0,3-1 22,-2 0-25,-1 0 29,2-1-38,3 1-10,0 0 29,1-1 1,8-1-12,-16 1-30,16-1-29,-11 1 15,5-1-34,6 0-8,-10 0-21,10 0-31,0 0-33,0 0 11,0 0-56,0 0-66,0 0-68,0 0-63,-2-7-116,2 7-513,0 0 30,0 0 85,18-7 153,-14 5 37</inkml:trace>
  <inkml:trace contextRef="#ctx0" brushRef="#br0" timeOffset="280084.9212">12267 13118 171,'0'0'231,"0"0"-42,3-4 5,-3 4-30,0 0 11,0 0-22,0 0 7,0 0-4,0 0-7,0 0-19,-8 16 1,4-10-31,2-1 34,-2 2-7,-1 2-16,1 0-14,-2 1-19,-3 3 19,3-1-11,-3 3 3,-3 1-22,-1 2-11,3 0-4,-4 0 4,1 2-4,-4 3-15,1-2 4,0 1 15,0-1 108,2-1-60,-2-3 27,3 0-1,-2 0-37,0 1 11,2-2-22,-1-2 7,4-1-40,0-1 10,0-2-10,3-3-31,-1 3 12,2-3 22,-1 0-40,1-5-5,1 4-26,2-4-10,3-2 17,-7 5 24,7-5-20,0 0 12,0 0-12,0 0-3,0 0 11,0-14 19,3 7-45,-1 0 30,3-2-1,3-4-10,1 1 3,-1-1 0,2 0-14,3-3 40,-1-1-18,4 0 11,-3-1-12,1 2-17,0-1 6,2 0-3,1 0 15,-2 1-4,2 0 7,-2 0-7,-1 1 11,3 0 23,-2 3-12,0-2-7,-5 4 7,3 0-14,1 1 18,-3-1 4,-2 5-4,1-4-11,-2 4 26,-1 1-19,3 0-7,-3 0 3,0 1 20,-1 0 36,1 2-40,-7 1 18,13-1-19,-13 1 38,10 2-34,-10-2 26,9 3-18,-4 0-30,-2 1 33,-1 0 1,3 0 3,-2 1 4,-2 0-11,2 2-5,-3 0-2,3 0 3,-2 0 0,1 1-8,-2 2 8,0-1-7,-2 1-8,2 0-8,-1 2 1,1-1 3,-3-1-26,3 3-14,-2-4-31,1 2 20,0 0-23,-1 0-30,1-3-34,-1 2-18,1-2-48,-1 0 14,2-1-37,-1 0-55,0-2-57,-1 1-245,2-1-339,0-5 41,-3 9 112,3-9 40</inkml:trace>
  <inkml:trace contextRef="#ctx0" brushRef="#br0" timeOffset="280410.1357">12140 13380 376,'0'0'498,"-4"-5"-40,4 5-18,0 0-61,0 0 20,0 0-60,0 0 26,0 0-60,0 0-4,0 0 16,18 0-60,-18 0-19,13 0-15,-13 0-25,17 0-16,-6 0-3,2 0-11,1 0-46,1 0-29,0 0 12,0-2-16,-1 2-29,-1 0-34,3 0-26,-4 0-19,1 0-55,-2 0-46,0 0-88,-2 2-116,0-2-71,-9 0-617,16 0 32,-10 0 117,-6 0 25,10 0 97</inkml:trace>
  <inkml:trace contextRef="#ctx0" brushRef="#br0" timeOffset="283208.995">12722 13202 55,'6'-5'261,"-6"5"-8,4-4 8,-4 4 48,3-4-82,-3 4 7,0 0 20,4-5-72,-4 5 1,0 0-8,3-5-45,-3 5 11,0 0 1,0 0-4,0 0 3,0 0 4,0 0-18,2 14 3,-2-14 30,-2 12-67,-1-5-3,0 1 14,1-1-30,-3 3 12,0 0 15,-1 1-46,-2 2-3,2 0 4,-3 1-11,-2 0 7,1 3 0,-1 0-37,-2-4 8,3 1-5,0 0-18,-2-1 22,2 0 1,-1-3-16,1 0-22,0 0 38,0 1-34,1-3-1,0-3 12,3 3-33,-3-4 48,4 1-26,0 0-4,0-3-15,2 3-30,-1-3 23,4-2-4,-7 5-11,7-5 7,0 0-7,0 0 19,0 0-5,0 0-14,0 0 4,0 0 3,0 0-11,0 0 30,18-12 0,-18 12-11,10-1 7,-10 1 34,11-1-8,-11 1 1,12 0-1,-12 0-22,11 2 48,-11-2-22,11 5 11,-4-4-14,-1 3 25,0-1-3,0 1-23,0-1 34,1 2-19,2 1-26,-1-1 33,-1 0-10,2 2-4,-2-3 3,3 3 146,-2-3-19,2 1 7,0 1-59,0 0-7,0-5 3,0 3 7,0-1-21,0-2 6,1 2-10,-1-2-19,-2-1 4,3 0 22,-2 0-26,-9 0-26,20-4 11,-10 4-23,0-4 46,1 1-23,-1 1-4,0-5 27,-1 2-31,-1 0 19,3-2 8,-4 1-23,3-1 4,-2-2 30,-1 1-15,1-1 19,0 1-12,-2-2-18,-1-1-11,0 2 55,-1-2-48,1 0 11,-1 1-18,-2 0 33,1-3-26,-2 0 19,1 2-4,-2 0 37,0-2-44,-2 1 3,1 0 7,-2 0-6,0 1-16,0 0 8,-2-1-12,-2 2-14,0-1 33,-1 1-44,-1 0 26,-1 1 7,0 1-8,-3 0-18,2 0 11,-1 3-11,-3 0-15,2 0 23,-2 2-19,3 3 14,-3-3-17,1 5-27,-2-1-30,0 2 15,-1 2-26,2 2-44,0-2-16,0 4-14,0 2-19,3-2-64,-1 3-51,1-1-34,2 0-112,-1 1-141,4 0-301,2-3 6,1 1 83,3-2 145</inkml:trace>
  <inkml:trace contextRef="#ctx0" brushRef="#br0" timeOffset="283749.3511">13162 13257 141,'0'0'305,"0"0"-14,0 0 14,0 0-22,0 0-41,3 11-37,-3-11 14,-3 9-36,3-3 3,0 1-33,0 0-16,0 0-10,-2 1 3,1 1-25,-1 1-12,1 0 18,0 3-36,-2-1 3,0 2-15,0-2 1,-2 3-31,2-1 30,-1 1-44,-2-1 26,3 0 3,-3-1 0,-2 1-7,4-1-18,-2-2 3,2-1-30,-2-1 4,2 0 34,-2 0-31,2-2 31,0 0-27,1 0-3,0-1 15,-1-1-8,1-1-34,0 1 46,2-1-12,1-4-30,-6 8 12,6-4 22,0-4-15,-1 5-4,1-5 12,0 6-12,0-6 4,4 6 11,-4-6-37,7 3 11,-7-3 19,10 4-38,-3-1-7,1-1-3,1 0-16,-2-1-3,6 4 7,-1-4-22,0 2 0,2 0-12,-1-2-36,1 3 14,-2-3-78,0 2-37,0 0 85,0-2-163,0 1-466,-2 0 45,-1 0 79</inkml:trace>
  <inkml:trace contextRef="#ctx0" brushRef="#br0" timeOffset="284093.5801">13187 13462 353,'0'0'373,"0"0"-31,0 0-25,7-8-53,-7 8 15,5-4-41,-5 4-18,9-2 15,-9 2-42,10-1-18,-10 1-15,14 0-7,-5 0-56,-9 0 26,16 0-30,-9 1-26,2 1-30,0-2-63,-9 0-37,17 2-30,-10 0 70,-7-2-44,13 1-141,-8 0-38,2 0-555,-7-1-25,9 2 115</inkml:trace>
  <inkml:trace contextRef="#ctx0" brushRef="#br0" timeOffset="284393.7794">13184 13239 472,'0'0'466,"0"-5"-34,0 5-49,0 0-40,3-5 18,-3 5-67,0 0-4,9-4-10,-9 4-38,8-2-4,-8 2-30,13 0-7,-13 0-40,14 0-16,-4-1 0,-2 2-33,1-1-1,2 0-51,-1 0-30,1 0-27,2 2-32,0-2-83,-1 0-22,0 2-93,-1 1-49,-1-2-70,-2 0-611,4 1 78,-2-2 45,0 3 120</inkml:trace>
  <inkml:trace contextRef="#ctx0" brushRef="#br0" timeOffset="284862.0911">13914 13265 409,'0'0'439,"0"0"-44,0 0-26,17 3-16,-17-3-25,14 3-23,-6-3-11,1 0-44,2 0-27,1 1-11,3-1-25,-2 1-16,2 1-7,1-1-27,0-1 5,-1 1-30,6 1-1,-7-1-36,2 2-23,-1-3-26,0 1-48,0 1-42,-1 0-3,-3 0-41,2-1-37,-3 0-67,-3 0-75,0 1 97,0 0-52,-7-2-44,6 3-451,-6-3-90,0 6 67,0-6 116</inkml:trace>
  <inkml:trace contextRef="#ctx0" brushRef="#br0" timeOffset="285113.2566">13991 13384 256,'0'0'432,"0"0"-33,0 0 14,0 0-37,0 0-11,0 0-52,9 9-12,-9-9-40,8 3-27,-2 0 1,1-2-27,1 1-47,-2 0 17,4 0-18,0-1-26,0 1-11,-2 0-33,4 0-27,-1 0-15,-2 1-29,0-3-41,1 3-57,0-3-43,-1 1-94,2 2-12,-3-2-55,-1 1-137,2-1-463,-1 0 72,-8-1 33,13 3 52</inkml:trace>
  <inkml:trace contextRef="#ctx0" brushRef="#br0" timeOffset="320296.6137">14582 13225 282,'0'0'328,"0"0"-26,0 0-23,0 0-30,0 0-18,0 0-11,0 0 11,0 0-27,-4 5-6,4-5-8,0 0-23,0 0 5,0 0-9,0 0-17,0 0-12,0 0-8,0 0 8,0 0-7,0 0-8,0 0-19,0 0-6,0 0 17,0 0-14,0 0-26,0 0 33,0 0-22,0 0-23,0 0 31,0 0-23,0 0-19,0 7 30,0-7-11,0 0-11,0 0 19,0 0-1,0 5 4,0-5 1,0 5-31,0-5-22,-2 7 34,2-7-12,0 7 15,-1-2-3,1-5-23,-2 9-7,2-5 56,0-4-27,-4 9-10,4-4 18,-2 2-45,2-2 0,-2 2 4,1-2 0,-2 2 15,1-2 0,0 2-30,2 0-14,-2-3 36,-1 3-25,0-2 7,1 2 63,0-1-93,-1 1 19,-2-2 25,4 2-21,-4 2-8,1-3 30,1 2-23,-1-1 23,1-3-23,-1 1-3,0 1 0,1-1-8,1-1-7,0 1-15,-1-1 29,3-4-3,-3 8-14,3-8 55,-2 4-49,2-4 19,-2 4 8,2-4-8,0 0-30,0 0 53,0 0-64,0 0 12,0 0 21,0 0-25,22-6 11,-16 4 22,-6 2-45,11-5 23,-5 3 34,1-1-38,0 1 30,-7 2-23,13-3 8,-6 1-7,1 0 3,-1 1 34,-7 1-34,13-2 4,-5 2 7,-8 0 1,15-2-23,-8 2 0,-7 0-3,14 2 10,-7 0 23,0 1-30,0-1 30,-1 1-22,-1 1-5,1 1 27,0 0 22,-1 1-22,1 0-33,-1 1-8,0 0 33,-1 0-14,-1 0-4,0-2 14,-2 3-25,1 0-26,-2-1 29,1 0 0,-2 1 8,-1-1-52,-1 0 26,1-2-1,-4 4-14,1-1 15,-2-1-30,-2 0 11,3-2 4,-4 2 4,0-2-8,0 1 15,-1-1 30,-2-1-15,3 1-23,-3-1 5,1-1 29,2 2-38,-3-4 13,3 3 47,2-2-29,1 0 7,-3-2 37,3 3-14,7-3 10,-13 1-7,6 1 30,7-2-37,-10 1 26,10-1-23,-7 1-7,7-1 30,0 0-49,-10 2-18,10-2 26,0 0-34,-7 1-14,7-1-19,0 0-56,0 0-41,0 0-45,0 0-93,0 0-78,0 0-577,0 0 75,0 0 70,0 0 127,0 0 25</inkml:trace>
  <inkml:trace contextRef="#ctx0" brushRef="#br0" timeOffset="320804.9475">14660 13213 171,'-3'-5'316,"3"5"-18,0 0 0,0-7-26,0 7 0,0 0 10,4-5-43,-4 5 7,0 0-19,0 0-4,0-5-14,0 5 14,0 0 15,0 0-59,6-3 11,-6 3-34,0 0-11,0 0-7,10-4 22,-10 4-33,8-1-30,-2 0 14,-6 1-21,11 0-5,-11 0 1,14-1-12,-14 1-10,16-2 14,-8 2-19,1 0-10,2 0 25,-11 0-59,18 0 26,-8 2-7,-1-2-12,-1 0-41,0 1-3,0 0-26,-8-1-57,13 1-3,-9 1-55,-4-2-38,11 3-90,-11-3-10,9 4-116,-7-1 52,-2-3-514,6 4 45,-4 0 179,-2-4-34</inkml:trace>
  <inkml:trace contextRef="#ctx0" brushRef="#br0" timeOffset="321117.155">14930 13380 268,'0'0'286,"0"0"-36,9 2-1,-3 0-29,-6-2 3,13 0-29,-6 0 7,4 3-19,-2-3-33,1 0 15,1 0-49,-1 0-25,2 2 3,-2-2-74,0 0-72,2 0-43,-4 2-31,1-2 34,-9 0-171,15 0-511,-15 0 38</inkml:trace>
  <inkml:trace contextRef="#ctx0" brushRef="#br0" timeOffset="321524.4286">15112 13275 305,'0'0'473,"0"0"-27,-1-7-36,1 7-34,0 0 0,0 0-45,0 0-44,0 0-15,0 0-41,0 0 3,0 0 12,0 0-41,0 0 14,0 0-6,0 0-42,-6 12-30,6-12 27,-1 11-64,-1-5 60,1-1-26,-1 2-41,-1 1 18,2 1 4,-2 1-37,1 0-11,-1-1 22,-2 2-22,2 2-4,1-3-4,-1 2-11,-2 1-18,3-2 3,-3 0-48,3 1-8,-4-1 8,3 0-60,0-2-82,2 2-81,-2-3-1,2 2-115,-1-3-63,2 0-633,0-2 70,2 0 124,-2-5 51,4 7 83</inkml:trace>
  <inkml:trace contextRef="#ctx0" brushRef="#br0" timeOffset="322425.0235">15574 13265 204,'6'-2'384,"-6"2"-45,5-4-12,-5 4-55,0 0-37,8-3-23,-8 3 11,5-2-33,-5 2-4,7-4-29,-7 4-23,6-3-15,-6 3 11,5-4-52,-5 4 12,5-4 14,-5 4-26,7-5-3,-7 5-23,3-4-15,-3 4-7,7-5 3,-7 5-3,2-3 18,-2 3 12,2-5-4,-2 5-26,4-5 37,-4 5-12,0-7 27,0 7-15,0 0-3,0-5 3,0 5 0,0 0-11,-4-7-1,4 7 5,0 0 22,-4-3-26,4 3-4,-7-4 7,7 4-14,-5-3 22,5 3-11,0 0 11,-11 0 0,11 0 15,0 0 4,-17 3-1,17-3-10,-11 3-5,5-1 23,-1 0-7,-1 2-4,-1 1-8,2 1 12,-3-2-11,3 2-1,-1-1 0,-1 2-40,-1 0 70,2 1-48,1 1 4,-4 1-19,2-1 3,-1 1 1,4 4 11,-3-4-38,1 1 31,0 3 22,-2 0-53,3-1-18,0 3 23,0-2 36,-2 1-48,2 2 0,2-4 30,-1 3-44,0 1 14,-1-2 15,2 1-37,0-1 11,1 2 18,-1-1-40,2-1 3,0 2 23,-1-4-26,1 2-1,3-1 12,-1-1-19,-1 0 1,2-1 14,0 2-37,0-4 52,2 1-26,-1 0-34,0-1 23,1-1 29,5 1-29,-4-2-4,2-1 19,0 0-19,2 0 11,-1-3 19,3 1-19,-2-1 4,-1 0 11,2-1-7,-1-2 18,2 2 26,-1-1-29,1-1-23,-9-1 27,17 0-16,-10 0 8,3-1 14,-2-1-14,-1-1 4,3 1 18,-2 0 8,0 0-27,-1-1 60,0 0-26,-1-1 53,2 1-35,-2 1-7,-1-4 16,2 2 14,0-1-26,-2 0 14,-1 0 42,0 1-11,0-1-8,0-1 23,-1 0 25,-1-1-81,-1 2 55,-1-2-3,0 1-37,0-1-1,0 2-36,-3-1 29,2 0-11,-5 0 18,1 0-36,-2-1 66,-1 5-48,1-4-56,-2 2 45,-1 1-53,0 2-10,-1-2 22,2 3-52,-3 0-12,12 0 42,-19 0-79,9 0-15,-3 2-18,3 0-78,2 1-4,-2 0-112,1-1-11,2 4-119,0-2-4,3-1-585,0 1 35,4-4 159,-3 4 67,3-4 49,0 0 111</inkml:trace>
  <inkml:trace contextRef="#ctx0" brushRef="#br0" timeOffset="322748.2395">15674 13527 14,'0'0'470,"5"-4"-9,-5 4-51,4-5-12,0 3-63,0-1-26,-4 3-30,11-5-29,-3 2-30,0 1 3,3-3-44,1 3-15,1-3 25,1 4-66,1-3 15,2-1-8,0 1-29,0 1-4,1-1-30,-2 1-38,2 0 20,-2 1-38,1-1-33,-4 0-34,2-1-45,-1 2-22,-2-1-48,0 1-37,-2 0-75,1-1 0,-4 1-358,-1 0-200,0-1 48,1 0 85</inkml:trace>
  <inkml:trace contextRef="#ctx0" brushRef="#br0" timeOffset="323053.4435">16013 13321 215,'-1'-5'455,"1"5"-50,0 0-40,0 0 15,0 0-41,0 0-4,0 0-11,0 0-41,0 0-15,0 0-15,-14 10-11,14-10-4,-4 8-10,1-1-68,0-1 15,0 1-8,-1 1-40,0 2 7,-1-1-30,0 2-3,0 1 10,-1 0-103,1 0-27,1 0-14,0-2-90,-2 2-11,4 0-71,-3-2-78,4-1-63,-3 3-574,2-4-3,1 1 74,-1-6 60,2 3 122</inkml:trace>
  <inkml:trace contextRef="#ctx0" brushRef="#br0" timeOffset="323788.929">16485 13254 3,'5'-3'358,"-2"-1"-34,-3 4 22,7-8-48,-4 6 0,-3 2-30,5-3-12,-5 3-40,6-5 12,-6 5-31,5-4-15,-5 4-7,5-2-7,-5 2-19,0 0 11,0 0-15,0 0-11,0 0 22,0 0-10,0 0-16,-5 16-11,5-16-7,-6 10-8,1-5-18,1 0-16,-2 4 5,1-4 3,-1 2-26,-1 1 0,1-1 15,1 0-11,-1 0 11,2-2-33,-2 2-1,2-2-22,-1-2 12,3 2-16,-2 0 4,4-5-7,-6 7 0,4-5-30,2-2 41,-5 7-27,5-7-2,0 3-5,0-3-7,0 0-19,0 0 27,7 4 6,-7-4-10,0 0-11,12 0-20,-12 0-2,15-1 25,-15 1 0,14 0-11,-7 0 23,-7 0-20,17 0 8,-9 0 23,0 1-23,1-1-11,-9 0 41,15 4-15,-8-2-3,2 2 10,-3-1-18,0 1 11,1 1 4,0 0 11,-2 2 8,1-1-12,-1 1-11,0 2 0,-2 1 23,-1-2 18,1 1-11,-1 1-19,-2-1 37,-2 1 1,-1 0-4,1 2-1,-1-3 12,-2 2-33,2-2 10,-4 0-14,2 0 7,-3-1 1,1 0 2,-3-1-14,4 0 8,-4 0-12,0-1 19,0-2-22,1 1 7,-3-2-26,2 1 14,-1-1 16,-1-2-11,0 0-27,3 1 34,0-2-7,9 0 14,-21-2 8,12 2 4,-1-1-49,2-1 26,-1 2-15,2-4 8,0 4 0,7 0 7,-14-3-14,8 3 22,6 0-42,-8-2 9,8 2-5,-10-2-52,10 2 16,0 0-27,-7-2-19,7 2-6,0 0-57,0 0-71,0 0-74,0 0-543,0 0 52,0 0 40,0 0 83</inkml:trace>
  <inkml:trace contextRef="#ctx0" brushRef="#br0" timeOffset="324153.172">16521 13283 37,'3'-3'543,"-3"3"-48,1-8-55,-1 8 7,2-4-34,-2 4-41,0 0-22,4-7 0,-4 7-59,1-4-46,-1 4 27,6-3-49,-6 3-40,6-3 3,-6 3-37,9-2-26,-9 2 22,9-4-7,-2 2-30,0 0-23,0 0-10,2 2-8,-9 0-11,13-2-23,-3-1-33,-1 1 4,0 1-49,2 0 12,-3 0-64,1-1-59,2 0-12,-2 0-40,1 2-64,1 0-71,-1 0-10,-2-1-273,-8 1-294,20 0 101,-11 0 26,2 0 86</inkml:trace>
  <inkml:trace contextRef="#ctx0" brushRef="#br0" timeOffset="324657.506">17077 13254 472,'0'0'507,"0"0"-23,0 0-64,0 0-6,0 0-20,5 2-47,-5-2-35,0 0 20,7 1-79,-7-1-4,0 0-7,13 2-41,-13-2-18,11 2-4,-4 0-4,3-2-45,-3 1 8,5 0-19,0 0-26,-1 1 19,2-2-49,0 3-7,0-3-4,1 1-19,-2-1-10,2 1-27,-1 1-33,0-1-45,0-1-11,-3 1-49,1 1-44,-4-1-26,3-1-52,0 0-46,-3 3-54,0-3-35,-7 0-29,11 1-447,-11-1 104,10 2 19,-10-2 127</inkml:trace>
  <inkml:trace contextRef="#ctx0" brushRef="#br0" timeOffset="324940.6966">17097 13373 122,'0'0'369,"0"0"-4,2 8-45,-2-8 0,0 0-29,7 3 6,-3 0-58,-4-3 3,10 4-19,-3-3-33,-1 0-22,1 1-1,-7-2-40,15 2 3,-8 0-56,2-1-25,0 0 3,-1 0-93,2-1-19,-2 2-74,2-2-119,-10 0-614,17 0 22,-10 2 100,1-2 67</inkml:trace>
  <inkml:trace contextRef="#ctx0" brushRef="#br0" timeOffset="328781.2426">17270 13271 63,'0'0'37,"0"0"8,0 0-75</inkml:trace>
  <inkml:trace contextRef="#ctx0" brushRef="#br0" timeOffset="328929.3409">17270 13271 93,'0'0'-34,"0"0"-18</inkml:trace>
  <inkml:trace contextRef="#ctx0" brushRef="#br0" timeOffset="328936.3455">17270 13265 3</inkml:trace>
  <inkml:trace contextRef="#ctx0" brushRef="#br0" timeOffset="328942.351">17270 13265 55,'0'0'30,"0"0"-4,0 0-85</inkml:trace>
  <inkml:trace contextRef="#ctx0" brushRef="#br0" timeOffset="328948.3555">17270 13265 122,'0'0'8,"0"0"-12,0 0-7,0 0 11,0 0-45</inkml:trace>
  <inkml:trace contextRef="#ctx0" brushRef="#br0" timeOffset="328953.3581">17270 13265 85,'0'0'-45</inkml:trace>
  <inkml:trace contextRef="#ctx0" brushRef="#br0" timeOffset="328959.3608">17270 13265 40</inkml:trace>
  <inkml:trace contextRef="#ctx0" brushRef="#br0" timeOffset="328964.3656">17267 13259 111,'0'0'26,"0"0"-48</inkml:trace>
  <inkml:trace contextRef="#ctx0" brushRef="#br0" timeOffset="328970.3693">17267 13259 178,'0'0'19,"0"0"-53</inkml:trace>
  <inkml:trace contextRef="#ctx0" brushRef="#br0" timeOffset="328977.3728">17267 13259 253,'0'0'33,"-4"-3"-51,4 3-8,0 0 22,0 0-15,0 0-7</inkml:trace>
  <inkml:trace contextRef="#ctx0" brushRef="#br0" timeOffset="329119.4672">17263 13256 312,'0'0'0,"0"0"0,0 0 4,-3-5 44,3 5-22,0 0-22,0 0-8,0 0-51</inkml:trace>
  <inkml:trace contextRef="#ctx0" brushRef="#br0" timeOffset="329125.4724">17254 13249 416,'0'0'4,"0"0"-34,0 0-33</inkml:trace>
  <inkml:trace contextRef="#ctx0" brushRef="#br0" timeOffset="329131.4764">17254 13249 357,'0'0'-67</inkml:trace>
  <inkml:trace contextRef="#ctx0" brushRef="#br0" timeOffset="329569.7665">17253 13243 297,'0'0'15,"0"0"19,0 0-23,0 0 0,0 0-7,0 0-19,0 0 15,0 0 22,0 0-55,0 0 36,0 0 42,0 0-56,0 0 0,0 0 48,0 0-26,0 0-18,0 0 22,0 0-27,0 0 39,0 0-9,0 0-40,0 0-15,-5-4 63,5 4-26,0 0 44,0 0-44,-4-5 12,4 5-9,0 0-10,-5-3 29,5 3 19,0 0-4,0 0-26,-7-4-11,7 4 4,0 0 26,-7-4-8,7 4-3,-5-3 18,5 3 0,-4-3-14,4 3 3,0 0-30,-7-5 12,7 5 44,-5-3-60,5 3 19,-6-4 12,6 4-16,-4-3 42,4 3-20,-8-4-10,8 4 29,-9-2-18,9 2 11,-5-5-11,0 3 3,5 2 8,-5-5-3,5 5 3,-7-3-34,7 3 19,-6-5 34,6 5-34,-6-2-8,6 2 12,-6-4 45,6 4-53,0 0-18,-7-4 7,7 4 0,0 0-22,-4-4-4,4 4 19,0 0-30,0 0 33,-6-3-11,6 3-18,0 0 26,0 0-34,0 0-15,0 0 27,0 0 3,0 0-26,0 0 30,0 0-27,0 0-18,-3-4 60,3 4-45,0 0-7,0 0 37,0 0-34,0 0 11,0 0 23,0 0-37,0 0 52,0 0-27,0 0-14,0 0-30,0 0 34,0 0 10,0 0 8,0 0 8,0 0-34,0 0 45,0 0-16,0 0-55,0 0 71,0 0-19,0 0-41,0 0 49,0 0-53,0 0 1</inkml:trace>
  <inkml:trace contextRef="#ctx0" brushRef="#br0" timeOffset="329713.8647">17117 13155 495,'0'0'-15,"0"0"-30,0 0-52</inkml:trace>
  <inkml:trace contextRef="#ctx0" brushRef="#br0" timeOffset="329720.8662">17136 13162 282,'0'0'-29,"0"0"-1</inkml:trace>
  <inkml:trace contextRef="#ctx0" brushRef="#br0" timeOffset="329726.8726">17136 13162 171</inkml:trace>
  <inkml:trace contextRef="#ctx0" brushRef="#br0" timeOffset="329732.8742">17140 13166 134,'0'0'-15,"0"0"-30</inkml:trace>
  <inkml:trace contextRef="#ctx0" brushRef="#br0" timeOffset="329738.8806">17140 13166 37,'0'0'-11</inkml:trace>
  <inkml:trace contextRef="#ctx0" brushRef="#br0" timeOffset="329969.0314">17143 13170 14,'0'0'-3</inkml:trace>
  <inkml:trace contextRef="#ctx0" brushRef="#br0" timeOffset="330118.133">17143 13170 52,'0'0'11,"0"0"56,0 0-101</inkml:trace>
  <inkml:trace contextRef="#ctx0" brushRef="#br0" timeOffset="330125.135">17143 13170 52</inkml:trace>
  <inkml:trace contextRef="#ctx0" brushRef="#br0" timeOffset="330131.1386">17143 13170 59</inkml:trace>
  <inkml:trace contextRef="#ctx0" brushRef="#br0" timeOffset="330139.1438">17143 13170 115,'0'0'-34</inkml:trace>
  <inkml:trace contextRef="#ctx0" brushRef="#br0" timeOffset="330145.1482">17143 13170 204,'0'0'19,"0"0"-34,0 0-26</inkml:trace>
  <inkml:trace contextRef="#ctx0" brushRef="#br0" timeOffset="330152.1531">17143 13170 122</inkml:trace>
  <inkml:trace contextRef="#ctx0" brushRef="#br0" timeOffset="330158.157">17143 13170 193,'0'0'-11,"0"0"-4,0 0-67</inkml:trace>
  <inkml:trace contextRef="#ctx0" brushRef="#br0" timeOffset="330165.1616">17143 13170 137,'0'0'52,"0"0"-85</inkml:trace>
  <inkml:trace contextRef="#ctx0" brushRef="#br0" timeOffset="330173.1672">17143 13170 201,'0'0'-34</inkml:trace>
  <inkml:trace contextRef="#ctx0" brushRef="#br0" timeOffset="330181.1721">17143 13170 145,'0'0'-30</inkml:trace>
  <inkml:trace contextRef="#ctx0" brushRef="#br0" timeOffset="330389.3099">17143 13170 186,'0'0'29,"0"0"-14,0 0 0,0 0 0,0 0 15,0 0-30,0 0 15,0 0 33,0 0-33,0 0-7,0 0 25,0 0-7,0 0-15,0 0 12,0 0-42,0 0 34,0 0-11,0 0 18,0 0-26,0 0 75,0 0-45,0 0-22,0 0-15,0 0 18,0 0-14,0 0 21,0 0-6,0 0 7,0 0 15,0 0-79,0 0 49,0 0 15,0 0 11,0 0-7,0 0-19,0 0-11,0 0 14,0 0 1,0 0-15,0 0 15,0 0 3,0 0-40,0 0 29,0 0 4,0 0-71</inkml:trace>
  <inkml:trace contextRef="#ctx0" brushRef="#br0" timeOffset="330945.6801">17143 13170 513,'0'0'26,"0"0"-7,0 0-8,0 0 26,0 0 23,0 0-27,0 0-33,0 0 4,0 0 30,0 0-27,0 0-33,0 0 41,0 0-8,0 0 1,0 0 10,0 0-21,0 0-12,0 0 7,0 0-21,0 0 29,0 0 29,0 0-58,0 0 62,0 0-14,0 0-34,0 0 4,0 0 3,0 0 27,0 0-23,0 0 23,0 0-27,0 0-14,0 0 33,-19-8-26,19 8 15,0 0-3,0 0 29,0 0-41,0 0-4,0 0 12,0 0-1,0 0-29,0 0 26,0 0 29,0 0-25,0 0 3,0 0-3,0 0-1,0 0 8,-8-3 4,8 3-11,0 0-1,0 0-7,0 0 12,0 0 6,0 0-18,0 0-26,0 0 56,0 0-22,0 0-23,0 0 23,0 0 25,0 0-36,0 0 44,0 0 7,0 0-10,0 0-27,0 0 4,-3-3-8,3 3 31,0 0-38,0 0 7,0 0 8,0 0 8,0 0-8,-7-2 7,7 2-33,0 0 8,0 0 44,-6-4-41,6 4 26,0 0 11,-4-3-66,4 3 47,-7-2 31,7 2-53,0 0 27,0 0-68,-6-4 56,6 4-25,0 0 43,0 0-10,-6-4-8,6 4 38,0 0 7,0 0-49,-5-3 20,5 3-16,0 0 30,0 0-30,0 0 19,0 0-48,0 0 48,0 0-4,-6-4-45,6 4 34,0 0 23,0 0-64,0 0 44,-4-4-3,4 4-11,0 0 15,0 0 37,0 0-78,0 0 7,-4-4 56,4 4-52,0 0 52,0 0 11,0 0-44,0 0-1,0 0-10,-3-4-5,3 4 23,0 0-11,0 0-45</inkml:trace>
  <inkml:trace contextRef="#ctx0" brushRef="#br0" timeOffset="331098.786">17055 13118 457,'0'-7'15,"0"7"-11,0 0-23,0 0-29</inkml:trace>
  <inkml:trace contextRef="#ctx0" brushRef="#br0" timeOffset="331106.786">17055 13111 335</inkml:trace>
  <inkml:trace contextRef="#ctx0" brushRef="#br0" timeOffset="331113.7908">17055 13111 335</inkml:trace>
  <inkml:trace contextRef="#ctx0" brushRef="#br0" timeOffset="331733.2034">17054 13104 424,'0'0'7,"0"0"27,0 0-4,0 0-71,0 0 18,0 0 53,0-5-48,0 5 77,0 0-70,0 0 26,0 0-8,0 0 23,-3-6-8,3 6-3,0 0 0,0 0-12,0 0 4,-1-6 19,1 6-67,0 0 37,0 0 26,-3-5-56,3 5 30,0 0-11,0 0 3,-2-5 42,2 5-38,0 0 12,-3-4-1,3 4-25,0 0 21,0 0 8,0 0-33,0 0 56,-3-5-27,3 5-14,0 0 7,0 0-4,0 0 11,0 0 8,0 0 22,0 0-33,0 0 33,0 0-25,0 0-20,-2-6 38,2 6-19,0 0 15,0 0-26,0 0 4,0 0-19,0 0 37,0-4-59,0 4 33,0 0 42,0 0-76,0 0 38,0 0 26,-5-6-26,5 6-22,0 0 26,0 0 55,0 0-59,0 0-26,0 0 26,0 0 19,0 0-27,0 0 5,0 0 3,-4-4-4,4 4 8,0 0-49,0 0 30,0 0 41,0 0 11,0 0-22,0 0-7,0 0 66,0 0-107,0 0 59,0 0-26,0 0 7,0 0-25,0 0-12,0 0 0,0 0 52,0 0-44,0 0 15,-2-5 40,2 5-78,0 0 53,0 0-8,0 0-41,0 0 67,0 0 22,0 0-59,0 0 4,-3-4-23,3 4 4,0 0 11,0 0-4,0 0-10,-6-5-9,6 5 79,0 0-52,0 0 19,-4-3 25,4 3-63,0 0 38,0 0-8,-6-2 15,6 2 0,0 0-30,-4-4 37,4 4-22,0 0-15,0 0 45,0 0-26,0 0-23,-7-3-3,7 3 14,0 0 5,0 0 32,0 0-36,0 0-23,0 0 30,-4-4-4,4 4 8,0 0-11,0 0-23,0 0 26,0 0-7,0 0 11,0 0 7,0 0-10,0 0-8,0 0 40,0 0-29,0 0-22,0 0 18,0 0-22,0 0 15,0 0 26,-5-4-19,5 4 68,0 0-76,0 0-36,0 0 70,0 0 4,0 0 30,0 0-45,0 0-37,0 0 37,0 0-14,0 0-12,0 0-19,0 0 34,0 0 0,0 0-15,0 0 27,0 0-35,0 0-18,0 0 75,0 0-68,0 0 75,0 0-15,0 0-96</inkml:trace>
  <inkml:trace contextRef="#ctx0" brushRef="#br0" timeOffset="331933.3351">16987 13014 580,'0'0'-18,"0"0"3,0 0 11,0 0 19,0 0-4,0 0-15,0 0-3,0 0-8,0 0-7,0 0 11,0 0 3,0 0 19,0 0-11,0 0 26,0 0-11,0 0-15,0 0-48,0 0 130,0 0-90,0 0-21,0 0 32,0 0 38,0 0-97,0 0 82,0 0-29,0 0 21,0 0-3,0 0-33,0 0 32,0 0 46,0 0-90,0 0 71,0 0-30,0 0-55,0 0 40,0 0 30,0 0-37,0 0 0,0 0 7,0 0-18,0 0 22,0 0-38,0 0-43</inkml:trace>
  <inkml:trace contextRef="#ctx0" brushRef="#br0" timeOffset="332432.67">16987 13014 513,'0'0'15,"0"0"11,0 0-33,0 0 33,0 0-26,0 0 4,0 0-16,0 0 5,0 0 22,0 0-34,0 0 4,0 0 23,0 0 18,0 0-15,0 0 8,0 0-27,0 0-22,0 0 19,0 0 30,0 0-38,0 0 38,0 0-71,0 0 44,0 0 16,0 0 10,0 0-10,0 0-12,0 0 23,0 0-1,0 0-25,0 0-1,0 0 27,0 0-26,0 0 10,0 0 16,0 0-49,0 0 34,0 0 3,0 0-3,0 0 44,0 0-55,0 0 7,0 0 30,0 0-56,0 0 33,0 0 23,0 0-11,0 0 29,0 0-55,0 0-12,0 0 11,0 0 16,0 0-49,0 0 11,0 0 38,0 0-20,0 0 46,0 0-19,0 0-60,0 0 12,0 0 29,0 0-15,0 0-14,0 0 10,0 0-6,0 0-5,0 0 57,0 0-46,0 0 19,0 0 12,0 0-19,0 0 48,0 0-22,0 0 7,0 0-11,0 0-22,0 0 7,0 0-18,0 0 15,0 0 40,0 0-18,0 0 15,0 0-30,0 0-8,0 0-36,0 0 33,0 0-12,0 0 1,0 0 67,0 0-27,0 0-18,0 0 34,0 0-42,0 0 19,0 0 19,0 0-71,0 0-7,0 0 59,0 0-30,0 0 34,0 0-11,0 0-34,0 0 34,0 0-45,0 0 4,0 0 11,0 0 48,0 0-11,0 0-18,0 0 18,0 0 11,0 0-40,0 0-34</inkml:trace>
  <inkml:trace contextRef="#ctx0" brushRef="#br0" timeOffset="332590.7721">16987 13014 413,'0'0'26,"0"0"-26,0 0 22,0 0 8,0 0-67,0 0 29,0 0 38,0 0-78</inkml:trace>
  <inkml:trace contextRef="#ctx0" brushRef="#br0" timeOffset="332599.777">17003 13024 435,'0'0'-41,"0"0"60,0 0-42,0 0 9,0 0 40,0 0-49,0 0 23,0 0-15,0 0-29</inkml:trace>
  <inkml:trace contextRef="#ctx0" brushRef="#br0" timeOffset="332606.7819">17003 13024 290,'0'0'-41</inkml:trace>
  <inkml:trace contextRef="#ctx0" brushRef="#br0" timeOffset="332614.7876">17003 13024 290,'0'0'22,"3"2"-14,-3-2-60</inkml:trace>
  <inkml:trace contextRef="#ctx0" brushRef="#br0" timeOffset="332621.7921">17006 13026 186,'0'0'-79</inkml:trace>
  <inkml:trace contextRef="#ctx0" brushRef="#br0" timeOffset="332629.7978">17006 13026 204,'0'0'-37</inkml:trace>
  <inkml:trace contextRef="#ctx0" brushRef="#br0" timeOffset="332637.8039">17006 13026 141</inkml:trace>
  <inkml:trace contextRef="#ctx0" brushRef="#br0" timeOffset="332793.9079">17007 13031 201,'0'0'14,"0"0"1,0 0 41,0 0-45,0 0-11,0 0-26,0 0 11,0 0 41,0 0-14,0 0-1,0 0-15,0 0-26,0 0-3</inkml:trace>
  <inkml:trace contextRef="#ctx0" brushRef="#br0" timeOffset="332802.9133">17007 13031 223</inkml:trace>
  <inkml:trace contextRef="#ctx0" brushRef="#br0" timeOffset="332810.9199">17007 13031 282,'0'0'12,"0"0"-57,0 0 19</inkml:trace>
  <inkml:trace contextRef="#ctx0" brushRef="#br0" timeOffset="332818.9252">17007 13031 204</inkml:trace>
  <inkml:trace contextRef="#ctx0" brushRef="#br0" timeOffset="332826.9305">17007 13031 197</inkml:trace>
  <inkml:trace contextRef="#ctx0" brushRef="#br0" timeOffset="332834.9346">17007 13031 145</inkml:trace>
  <inkml:trace contextRef="#ctx0" brushRef="#br0" timeOffset="332841.9402">17007 13031 96</inkml:trace>
  <inkml:trace contextRef="#ctx0" brushRef="#br0" timeOffset="332850.9464">17007 13031 119</inkml:trace>
  <inkml:trace contextRef="#ctx0" brushRef="#br0" timeOffset="332859.9514">17007 13031 122</inkml:trace>
  <inkml:trace contextRef="#ctx0" brushRef="#br0" timeOffset="332867.9555">17007 13031 186,'0'0'59,"0"0"-18,0 0-78</inkml:trace>
  <inkml:trace contextRef="#ctx0" brushRef="#br0" timeOffset="332877.9646">17007 13031 256,'0'0'-7,"0"0"-4,0 0-49</inkml:trace>
  <inkml:trace contextRef="#ctx0" brushRef="#br0" timeOffset="332886.9699">17007 13031 201,'0'0'3,"0"0"8,0 0-37</inkml:trace>
  <inkml:trace contextRef="#ctx0" brushRef="#br0" timeOffset="332894.9732">17007 13031 204,'0'0'11,"0"0"-40</inkml:trace>
  <inkml:trace contextRef="#ctx0" brushRef="#br0" timeOffset="332903.9794">17007 13031 156</inkml:trace>
  <inkml:trace contextRef="#ctx0" brushRef="#br0" timeOffset="333067.1051">17007 13031 148,'0'0'4,"0"0"56,0 0-60,0 0 15,0 0 11,0 0-4,0 0-18,0 0 3,0 0-25,0 0-16</inkml:trace>
  <inkml:trace contextRef="#ctx0" brushRef="#br0" timeOffset="333077.0941">17007 13031 227,'0'0'11,"0"0"-52,0 0-15</inkml:trace>
  <inkml:trace contextRef="#ctx0" brushRef="#br0" timeOffset="333086.1026">17007 13031 145,'0'0'29,"0"0"-47,0 0-27</inkml:trace>
  <inkml:trace contextRef="#ctx0" brushRef="#br0" timeOffset="333094.1067">17007 13031 171,'0'0'3,"0"0"9,0 0-38,0 0-4</inkml:trace>
  <inkml:trace contextRef="#ctx0" brushRef="#br0" timeOffset="333102.1105">17007 13031 204,'0'0'4,"0"0"-15,0 0-26</inkml:trace>
  <inkml:trace contextRef="#ctx0" brushRef="#br0" timeOffset="333257.2165">17007 13031 208,'0'0'26,"0"0"-30,0 0 4,0 0 19,0 0 0,0 0-19,0 0 59,0 0-89,0 0 45,0 0-26,0 0-34</inkml:trace>
  <inkml:trace contextRef="#ctx0" brushRef="#br0" timeOffset="333266.2194">17007 13031 268,'0'0'26,"0"0"-67,0 0 7</inkml:trace>
  <inkml:trace contextRef="#ctx0" brushRef="#br0" timeOffset="333275.2256">17007 13031 148</inkml:trace>
  <inkml:trace contextRef="#ctx0" brushRef="#br0" timeOffset="333286.2343">17007 13031 156</inkml:trace>
  <inkml:trace contextRef="#ctx0" brushRef="#br0" timeOffset="333294.2408">17007 13031 152,'0'0'19,"0"0"-8,0 0-7,0 0 22,0 0-97,0 0 34,0 0 22</inkml:trace>
  <inkml:trace contextRef="#ctx0" brushRef="#br0" timeOffset="333305.2472">17007 13031 167,'0'0'0,"0"0"45,0 0-27,0 0-14,0 0-26,0 0 22,0 0-8,0 0 101,0 0-156</inkml:trace>
  <inkml:trace contextRef="#ctx0" brushRef="#br0" timeOffset="333314.2542">17007 13031 163</inkml:trace>
  <inkml:trace contextRef="#ctx0" brushRef="#br0" timeOffset="333322.2591">17007 13031 171,'0'0'-41</inkml:trace>
  <inkml:trace contextRef="#ctx0" brushRef="#br0" timeOffset="333331.2648">17007 13031 137,'0'0'23,"0"0"-57,0 0-29,0 0 40,0 0 16</inkml:trace>
  <inkml:trace contextRef="#ctx0" brushRef="#br0" timeOffset="333498.3747">17007 13031 74,'0'0'-7,"0"0"-42</inkml:trace>
  <inkml:trace contextRef="#ctx0" brushRef="#br0" timeOffset="333507.3797">17007 13031 81,'0'0'-14</inkml:trace>
  <inkml:trace contextRef="#ctx0" brushRef="#br0" timeOffset="333517.3876">17007 13031 96</inkml:trace>
  <inkml:trace contextRef="#ctx0" brushRef="#br0" timeOffset="333526.3921">17007 13031 89</inkml:trace>
  <inkml:trace contextRef="#ctx0" brushRef="#br0" timeOffset="333535.3986">17007 13031 148,'0'0'-29</inkml:trace>
  <inkml:trace contextRef="#ctx0" brushRef="#br0" timeOffset="333545.4049">17007 13031 148</inkml:trace>
  <inkml:trace contextRef="#ctx0" brushRef="#br0" timeOffset="333554.4115">17007 13031 126</inkml:trace>
  <inkml:trace contextRef="#ctx0" brushRef="#br0" timeOffset="333564.4178">17001 13017 182,'0'0'-48</inkml:trace>
  <inkml:trace contextRef="#ctx0" brushRef="#br0" timeOffset="333574.4248">17001 13017 89</inkml:trace>
  <inkml:trace contextRef="#ctx0" brushRef="#br0" timeOffset="333583.4302">17001 13017 148,'0'0'-7,"0"0"63,0 0-93</inkml:trace>
  <inkml:trace contextRef="#ctx0" brushRef="#br0" timeOffset="333592.4368">17001 13017 186,'0'0'-12,"0"0"35,0 0-57</inkml:trace>
  <inkml:trace contextRef="#ctx0" brushRef="#br0" timeOffset="333602.443">17001 13017 215</inkml:trace>
  <inkml:trace contextRef="#ctx0" brushRef="#br0" timeOffset="333612.4513">17001 13017 156</inkml:trace>
  <inkml:trace contextRef="#ctx0" brushRef="#br0" timeOffset="333621.4554">17001 13017 141</inkml:trace>
  <inkml:trace contextRef="#ctx0" brushRef="#br0" timeOffset="333631.4625">17001 13017 130</inkml:trace>
  <inkml:trace contextRef="#ctx0" brushRef="#br0" timeOffset="333641.4703">17001 13017 104</inkml:trace>
  <inkml:trace contextRef="#ctx0" brushRef="#br0" timeOffset="333651.4753">17001 13017 148,'0'0'19,"0"0"-8,0 0-15,0 0 45,0 0-70</inkml:trace>
  <inkml:trace contextRef="#ctx0" brushRef="#br0" timeOffset="333662.4829">17001 13017 212,'0'0'22,"3"-5"-26,-3 5 19,0 0-26,0 0 26,0 0-71</inkml:trace>
  <inkml:trace contextRef="#ctx0" brushRef="#br0" timeOffset="333673.49">17004 13012 163</inkml:trace>
  <inkml:trace contextRef="#ctx0" brushRef="#br0" timeOffset="333683.4991">17004 13012 141</inkml:trace>
  <inkml:trace contextRef="#ctx0" brushRef="#br0" timeOffset="333693.5053">17004 13012 119,'0'0'-34</inkml:trace>
  <inkml:trace contextRef="#ctx0" brushRef="#br0" timeOffset="333704.5124">17004 13012 115</inkml:trace>
  <inkml:trace contextRef="#ctx0" brushRef="#br0" timeOffset="333715.5207">17004 13012 111</inkml:trace>
  <inkml:trace contextRef="#ctx0" brushRef="#br0" timeOffset="333889.6403">17004 13012 160,'0'0'-15,"0"0"41,0 0 4,0 0-75</inkml:trace>
  <inkml:trace contextRef="#ctx0" brushRef="#br0" timeOffset="333900.6408">17006 13006 174,'0'0'23,"0"0"-1,0 0-22,0 0 23,0 0 25,0 0-100</inkml:trace>
  <inkml:trace contextRef="#ctx0" brushRef="#br0" timeOffset="333910.6471">17006 13006 245,'0'0'19,"0"0"-41,0 0 18,0 0-71</inkml:trace>
  <inkml:trace contextRef="#ctx0" brushRef="#br0" timeOffset="333919.653">17006 13006 160,'0'0'37,"0"0"-41,0 0-29</inkml:trace>
  <inkml:trace contextRef="#ctx0" brushRef="#br0" timeOffset="333929.6616">17001 13000 163</inkml:trace>
  <inkml:trace contextRef="#ctx0" brushRef="#br0" timeOffset="333939.6675">17001 13000 152</inkml:trace>
  <inkml:trace contextRef="#ctx0" brushRef="#br0" timeOffset="333949.6749">17001 13000 156,'0'0'-8,"0"0"-10,0 0-1,0 0-3,0 0-8,0 0 8</inkml:trace>
  <inkml:trace contextRef="#ctx0" brushRef="#br0" timeOffset="333959.6824">16999 12995 74,'0'0'-45</inkml:trace>
  <inkml:trace contextRef="#ctx0" brushRef="#br0" timeOffset="334139.8003">16999 12995 81,'0'0'19,"0"0"-15,0 0 18,0 0-18,0 0-30</inkml:trace>
  <inkml:trace contextRef="#ctx0" brushRef="#br0" timeOffset="334151.8075">16999 12995 126,'0'0'-7,"0"0"22,0 0 3,0 0 16,0 0-31,0 0-18,0 0 49,-3-4-19,3 4-15,0 0 0,0 0 11,0 0-7,0 0 26,0 0-71,0 0-23</inkml:trace>
  <inkml:trace contextRef="#ctx0" brushRef="#br0" timeOffset="334162.817">16996 12991 193,'0'0'19,"0"0"-124,-2-5 72</inkml:trace>
  <inkml:trace contextRef="#ctx0" brushRef="#br0" timeOffset="334172.8224">16994 12986 40</inkml:trace>
  <inkml:trace contextRef="#ctx0" brushRef="#br0" timeOffset="334182.8303">16994 12986 40</inkml:trace>
  <inkml:trace contextRef="#ctx0" brushRef="#br0" timeOffset="334193.837">16989 12983 33,'0'0'-4</inkml:trace>
  <inkml:trace contextRef="#ctx0" brushRef="#br0" timeOffset="334364.9512">16986 12979 29,'0'0'19,"0"0"-49</inkml:trace>
  <inkml:trace contextRef="#ctx0" brushRef="#br0" timeOffset="334377.9584">16986 12979 96,'0'0'23,"-3"-4"14,3 4 4,0 0-19,0 0 15,0 0-81</inkml:trace>
  <inkml:trace contextRef="#ctx0" brushRef="#br0" timeOffset="334388.9663">16983 12975 193</inkml:trace>
  <inkml:trace contextRef="#ctx0" brushRef="#br0" timeOffset="334399.9722">16983 12975 107,'0'0'-22</inkml:trace>
  <inkml:trace contextRef="#ctx0" brushRef="#br0" timeOffset="334410.9822">16980 12971 18,'0'0'11,"0"0"4,0 0 41,0 0-63,0 0 25,-6-3-22,6 3-25</inkml:trace>
  <inkml:trace contextRef="#ctx0" brushRef="#br0" timeOffset="334587.0991">16974 12968 130,'0'0'33,"-5"-4"-33,5 4 34,0 0-12,0 0-11,0 0-18,0-7 18,0 7-18,0 0 14,0 0 38,0 0-30,-1-6-19,1 6-11,0 0 4,0 0 18,0 0 31,0 0-53,0 0 33,-2-5-25,2 5-4,0 0 11,0 0-26,0 0 18,0 0 60,0 0-100</inkml:trace>
  <inkml:trace contextRef="#ctx0" brushRef="#br0" timeOffset="334598.1049">16968 12939 275,'0'0'-33</inkml:trace>
  <inkml:trace contextRef="#ctx0" brushRef="#br0" timeOffset="334610.1116">16968 12939 279,'0'-5'44,"0"5"-47,0 0-8,0 0-4,0 0 11,0 0 8,0 0 11,0 0-15,0 0-67</inkml:trace>
  <inkml:trace contextRef="#ctx0" brushRef="#br0" timeOffset="334621.1204">16969 12929 275,'0'0'26,"0"0"-85</inkml:trace>
  <inkml:trace contextRef="#ctx0" brushRef="#br0" timeOffset="334796.2369">16969 12929 264,'3'-6'18,"-3"6"-36,0 0 51,0 0-44,0 0 22,0 0 41,0 0-37,0 0 45,0 0-19,0 0-26,0 0-11,0 0-1,0-5-10,0 5-4,0 0 48,0 0-41,0 0 12,0 0-1,0 0-48,0 0 22,0 0 53,0 0-49,0 0-11,-3-6 52,3 6-78</inkml:trace>
  <inkml:trace contextRef="#ctx0" brushRef="#br0" timeOffset="334808.244">16969 12912 424,'0'0'-37,"0"0"33,0 0-7,0 0 7,0 0 26,-3-7-18,3 7 18,0 0 16,0 0-49,0 0-12,0 0 38,-1-4-60</inkml:trace>
  <inkml:trace contextRef="#ctx0" brushRef="#br0" timeOffset="335844.9355">16965 12901 349,'0'0'15,"0"0"-3,0 0 36,0 0 49,0 0-8,-3-5 8,3 5 15,0 0-68,0 0 49,0 0-14,0 0-31,0 0 15,0 0-7,0 0-4,0 0-26,0 0 15,0 0 0,-1-5 0,1 5-7,0 0-1,0 0-7,0 0-22,0 0-38,-3-5 79,3 5-15,0 0-15,0 0 37,-3-4-45,3 4 12,0 0-12,0 0-44,-3-6 52,3 6 48,0 0-63,-5-2-7,5 2 37,0 0-71,0 0 56,-4-4 14,4 4-21,0 0-8,0 0-22,-5-4-19,5 4 11,0 0 45,0 0-12,0 0-3,0 0-18,0 0 3,0 0 0,0 0 22,-4-4 1,4 4-12,0 0-7,0 0-15,0 0 4,-5-3 33,5 3 4,0 0-30,0 0 11,0 0 12,0 0 6,0 0-17,-7-3-20,7 3 35,0 0 10,0 0-37,0 0 26,0 0 8,0 0-64,0 0 67,0 0-7,0 0-33,0 0 51,0 0-29,0 0-30,0 0 0,0 0 30,-3-4 10,3 4 9,0 0-8,0 0 3,0 0-40,0 0 37,0 0 7,0 0-11,0 0 4,0 0-45,0 0 45,0 0-11,0 0 11,0 0 4,0 0-27,0 0 23,0 0-11,0 0-4,0 0 11,0 0-33,0 0 25,0 0 1,0 0 15,0 0-34,0 0 18,0 0-3,0 0 12,0 0 14,0 0-34,0 0 12,0 0-23,0 0-18,0 0 30,0 0-8,0 0 4,0 0-23,0 0 23,-11 0 0,11 0 14,0 0 24,0 0-20,0 0-14,0 0 29,0 0-41,0 0 16,0 0 14,0 0-26,0 0 37,0 0-3,0 0-16,0 0 1,0 0-4,0 0-15,0 0-14,0 0 17,0 0-21,0 0 29,0 0 23,0 0-4,0 0 3,0 0-25,-8-2 25,8 2-10,0 0 37,0 0-86,0 0 26,0 0 33,0 0-25,0 0-15,0 0 22,0 0 14,0 0 1,0 0 19,0 0-27,0 0 8,0 0 26,0 0-15,0 0-41,0 0 15,0 0-33,0 0 29,0 0 12,0 0 3,0 0 7,0 0-7,0 0-11,0 0-14,0 0 58,-9-2-47,9 2 14,0 0-11,0 0-34,0 0 53,0 0-15,0 0 18,0 0-11,0 0-15,-3-3 15,3 3-44,0 0 66,0 0-21,0 0-38,0 0 48,0 0-11,0 0-41,0 0 41,0 0-18,0 0 29,0 0-3,0 0-12,0 0 12,0 0 0,0 0-34,0 0 4,0 0 18,0 0-29,-4-4 18,4 4-26,0 0 4,0 0 48,0 0-7,0 0-3,0 0 10,0 0-15,0 0-59,0 0 101,0 0-42,0 0-7,0 0-11,0 0-23,0 0 42,0 0 3,0 0-4,0 0-7,0 0-3,0 0 18,0 0-19,0 0 8,0 0 3,0 0 0,0 0-21,0 0 10,0 0-4,0 0 16,0 0-4,0 0-1,0 0-40,0 0-4,0 0 52,0 0-18,0 0-23,0 0 38,0 0-42,0 0 30,0 0 8,0 0-49,0 0 49,0 0-11,0 0-34,0 0 15,0 0-4,0 0-26,0 0 8,0 0 3,0 0 26,0 0-37,0 0 4,0 0-71,0 0 30,0 0-11,0 0-130,20 6-373</inkml:trace>
  <inkml:trace contextRef="#ctx0" brushRef="#br0" timeOffset="339901.6278">17663 13471 126,'0'0'223,"0"0"-3,0 0-26,0 0-12,0 0 1,0 0-20,0 0 16,0 0-22,0 0-16,0 0-26,0 0 16,0 0-23,0 0 3,0 0-21,0 0-27,0 0 0,21-9-7,-17 6 0,1 0 4,1-1-45,2-1 11,-1 0 0,0 0-30,0-2 23,3 3-5,-3-1-2,1-3-12,2-1 7,-1 2-40,-1-1 18,2 1-15,-2-2 4,1 2 15,1-4 11,-2 4-30,1 0 15,-3-2-11,2 2-8,0 0 31,-2 1 14,1-2-56,-1 1 30,-1 0 4,2 0-34,-1 0-3,0 2-4,-2-1 44,2-1-3,-2 0 8,-1 3 17,1-2 5,-1 2-34,0-2 19,0 0-12,-2 3 12,2-2 11,-3 5-45,4-9 38,-4 6 3,0 3-15,3-8 12,-3 8 18,0-4-38,0 4 46,4-7-38,-4 7 8,0-5 26,0 5-23,0 0 12,0 0 18,0-6-44,0 6 33,0 0 52,0 0-82,0 0 23,0 0-12,0 0 12,0 0 18,0 0-11,0 0-7,0 0-1,0 0 16,0 0 22,-15 13-26,12-8 10,0-1-21,-2 4 18,1-1-7,-1 3 0,1-2 18,1 1-29,-2 1 37,1-1-49,-2 4 8,2-1-22,-4 2 74,3 1-23,0-1-33,-1 3 27,0-2-35,-2 2 20,3 0-5,-3-1 5,1 1 29,-1 1-56,1-2 23,1 1 11,-1-2-1,0-1-3,0 1-18,1-1 3,1 1-22,-1-5 37,2 2-30,-2-3-7,3 1-22,-1-2-27,1 0-44,2 0 11,-2-4-23,0 3-40,3-3-8,-1 1-89,1-5-30,-2 7-477,2-7 42,0 5 81</inkml:trace>
  <inkml:trace contextRef="#ctx0" brushRef="#br0" timeOffset="341001.3556">18391 13245 96,'0'0'82,"0"0"22,0 0 60,12-6-86,-12 6 16,5-2 2,-5 2-14,0 0 26,4-3 8,-4 3-5,6-4-3,-6 4-3,4-5 17,-4 5-17,0 0-1,4-3-22,-4 3 22,4-5-15,-4 5 42,1-5-61,-1 5 24,2-4-16,-2 4-7,0 0-4,0-6-12,0 6 35,0 0-34,0 0 37,-4-6-41,4 6-22,-7-3-16,7 3 16,0 0 11,-7-3 22,7 3-40,0 0 22,-13 1-12,13-1 27,0 0 18,-14 5-41,8-4 0,0 0-22,6-1 45,-14 7-1,7-4 1,0 0-27,-1 1 31,-1 1-16,0 0 8,1 0 0,-1 2 3,0-2-7,0 2 12,-1 0-1,1 0 4,0 1-22,-1 1 18,-1-1-7,1 1-15,0 1 3,-1 0 38,2 2-41,-1-1 23,-1 2 6,3-1-40,-2 0 22,-1 0-3,2 3-16,-1-1 1,0 1 7,2-1-15,-2 1 26,3-1-19,-3 0-14,3 0 11,-2 0-23,1 0 12,-1 1 18,4-1-22,-2 0 4,1-1-12,1 1 0,0-2 20,2-1-31,-1 2 4,3-3 0,-1 0-19,-1 2 4,3-2 19,0-1-30,1-1 15,1-1-26,1 2-1,1-1 12,1 0-4,-2-3-18,3 1 26,-1-1 3,2 0 23,-2-1-38,1-1-18,2-1 34,1 1-27,-3-1 15,2 0 23,2-1-12,-1 0-29,-1 1 29,-8-2-3,18-2 22,-10 2-15,2-1 0,1-2 0,-3 3 22,2-2-7,1-1-7,-1-1 3,-1 1 4,0-1 15,1 1-19,-2-2 23,1-1-11,-3 2 25,3 0 4,-2-1-14,-2 0-5,2 0 27,-1 0-30,0 1 33,-3-2 4,2 1-18,0 1-1,-2-2 8,1 0 4,0 1-23,-3 0 34,0-2-22,1 2-5,-2-1 5,0 0-12,-2-1 19,0 2-3,0 0 2,-1-2-25,-3 4-18,1-2 29,0 0 18,-3 1-40,1 1 44,-2 1-33,1 0-18,1 0 6,-1 1 20,8 1-46,-19 0 38,12 0-18,-4 1 10,3 0-18,1 2-38,-4-1-3,2 1-7,0 3-27,1 0-11,-2-2-26,2 2-11,2 1-22,-1-2-41,-2 1-34,4 0-30,-2 2-44,1-1 15,1-2-42,-1 1-476,1 1 90,1-2 18,0 0 59</inkml:trace>
  <inkml:trace contextRef="#ctx0" brushRef="#br0" timeOffset="343388.9388">11768 14376 26,'0'0'81,"0"-6"50,0 6-49,0 0 0,0 0 33,0 0-41,2-4 5,-2 4 88,0 0-51,0 0-27,0 0 12,0 0 3,0 0-11,0 0-19,0 0-14,3-7 33,-3 7 4,0 0 3,0 0-22,0 0-18,0 0 0,0 0-1,0 0-18,0 0 26,0 0 15,0 0-52,0 0 18,0 0-14,0 0 33,0 0-15,0 0-11,0 0 15,0 0 0,0 0-42,-3 18 46,1-13-30,2 1 26,-2-1 3,2 3 16,-2-1 3,1 1 0,-2 3-30,1 1-10,0 3 10,-3 1 27,0 0-31,3 2-25,0 0 3,-1 0 12,-3 3-8,-1 1 33,3-1 8,-2 3-18,1-4 14,0 3-41,-1-3 34,1 4 0,-1-2-11,-1-2 22,3-2-19,0-1 4,-1 0-7,1 0-12,0-2-10,-2 2 25,4-5 8,-1 0-8,-1-2-18,2 2-26,1-4 11,-1 0 11,-1 0-7,1-3-27,1 2 23,0-2-11,0 0 7,-1 0-15,2-5 12,-3 7-16,-1-4-33,4-3-7,0 0-19,-4 4 0,4-4-23,0 0-55,0 0-11,-7 1-8,7-1 49,0 0-83,0 0 64,0 0-97,0 0 38,0 0-49,-7-8 15,7 8 11,0 0-63,0-7-347,0 7 4</inkml:trace>
  <inkml:trace contextRef="#ctx0" brushRef="#br0" timeOffset="344253.514">11675 14623 11,'1'-3'257,"2"-2"-4,0-1-22,-1 1 3,3 2-44,-2-2-15,1 1 15,0-1-45,1 0 15,-1 2-33,2-1-34,-1-1-4,1 1 8,0 1-23,-2-1 12,3 3-30,1-3 18,-1 1-14,1 0 3,-1 1 1,1 1-42,-1-1 23,0 0-4,-7 2 0,13 0-8,-13 0 1,14 0-34,-8 4 48,-1-2 19,1 2-22,0-1 3,-2 1-14,-1 0 14,0 1 19,-2 3 7,0-2-25,-1 0-4,-1 2-1,0-1-33,-1 2-3,-1 0-4,0 0 18,-1-2 0,-1 2-7,2-2-15,-1 0 37,-1-2-37,2 2 0,-1-2 8,0 1 33,0-2-41,-1 1-8,3-1 34,-1-1-18,0 2 18,3-5-48,-4 2 14,4-2-22,0 0 23,0 0 3,0 0-41,0 0 34,0 0-4,0 0-7,0 0 18,14-9-22,-7 4 11,-3 4-26,3-5 4,-2 4 52,2-1-11,0 0-27,0 1 35,-2-1-5,3 2-22,-2-2-15,-6 3 45,15-3-30,-7 5 23,-8-2-12,16 1 19,-9 1 4,1 1-16,1 0 16,-2-1 18,-1 3-3,2 2-1,0-3 8,-2 3-4,0-2 8,-2 3 7,-1-1-3,0 0-5,-1 0 1,0 1-4,-1 0 4,-1-1 14,0 2-18,-1 0-19,-2-1 16,-1 0 29,-1 1-45,-2-1 15,0 1-7,-2 0-8,-3-1 12,2 1 14,-5 1-3,5-2 3,-4 1 1,1-4-5,-1 3 16,3-1 26,-1-2-16,1 0-6,1-1-23,0 1 15,0-1-1,2-1-10,1 1 3,1-2-7,-1 1-22,1 0 29,6-3-18,-8 5-19,8-5-3,-6 0-1,6 0-37,0 0-14,0 0-31,0 0-44,0 0-22,0 0-16,0 0-133,0 0-27,14-10-25,-8 7-373,1-1-93,-1 0 78,2-1 45,-1-2 67</inkml:trace>
  <inkml:trace contextRef="#ctx0" brushRef="#br0" timeOffset="345137.101">12255 14454 160,'0'0'364,"2"-7"-36,-2 7-19,5-6-11,-5 6-26,4-4-38,-4 4-44,4-3 15,-4 3-11,0 0-31,4-4 5,-4 4-27,0 0 42,0 0-19,0 0-15,12 7-8,-10-5-3,0 4-19,1 0-7,-2 0 14,-1 3-7,3 0-33,-6 0 44,2 2-51,-2 2-5,1 1 0,-2 2-21,0-1-9,-2 1 8,2-1-18,-4 2 7,2-2 22,-2 2-22,2-2-26,-3 1 22,2-3 19,-1 0-52,3 0 26,-2-4-27,1-1 5,1 2 3,-2-3-11,4 0 4,-4-1 11,4-2-19,-1 0-37,0 0-8,4-4 1,-4 4 0,4-4-4,0 0 3,-2 5 23,2-5-19,0 0 27,0 0-38,0 0 0,0 0 60,0 0-30,20-1 18,-20 1 1,7 1 3,-7-1-11,10 2 4,-3 0 22,0-1-22,-1 2 4,1-2 22,-1 2-34,3 2 19,1-1 22,-2 1-3,2 0-8,-1 0-7,1 2 3,0-2-25,0 1 18,0-2 11,1 1-11,-1 1 26,0-3-22,1 1 40,-1 0-55,-1-2 11,0 0 15,-2-2-22,2 0 21,-9 0-6,18 0-12,-10-2 30,1 0-22,1-3-12,-2 2 12,1 0 11,-2-3-15,3 1 15,-3-2-4,2 1-15,-2-2 8,1 0 22,-2 2-15,2-5 1,-2 3 21,1-2-44,0-1 33,-1 1 12,-2-1 29,2 0 8,-2 1-4,-1-1 33,2 1-40,-3-2 22,0 2 7,1-1 4,0 0-7,-1 0-15,-2 3 29,-2-4-18,1 3-26,-1-2 15,-1-1-23,1 3 45,-3-3 30,0 4-63,-3-2 3,3-1 4,-1 2 0,-5-2-19,3 2 16,-2-1-9,1 2-21,-2 1 3,1-1-18,3 2 18,-4-1 8,1 2-34,0 1-15,-3-1 34,2 2-19,-3 0-26,2 1 34,0 2-42,-1 0 9,0 0 2,1 0-14,0 2 11,1 1 12,0 1-16,-1 1-18,4 1 3,-3 0-29,2 1 33,-1 2-40,0 0-50,1 1 9,1 1-53,4 0 22,-4 2-25,5-1-60,-1 1-52,1-2-60,1 0-8,1 0-393,2 0-221,1 1 67,-2-3 79,3 1 134,-2-1 25</inkml:trace>
  <inkml:trace contextRef="#ctx0" brushRef="#br0" timeOffset="349356.9011">13254 14447 148,'0'0'220,"0"0"7,0 0-26,0 0-41,0 0 34,0 0-19,0 0 30,0 0-23,0 0-18,0 0-49,0 0 12,0 0 0,0 0 7,0 0-26,0 0-30,0 0-4,0 0 1,0 0-27,0 0 12,0 0 3,0 0-11,0 0-11,-16-5 7,16 5-21,0 0 36,0 0-52,0 0 0,-6-3 45,6 3-30,0 0-37,0 0 26,0 0-4,-5-2 8,5 2-8,0 0 19,0 0 10,-7-5-21,7 5 11,0 0-26,-6-1-19,6 1 33,0 0 1,-7-2-19,7 2 7,0 0-7,-8-4 8,8 4 3,0 0-18,-8-2 3,8 2 22,0 0-21,-9-3-16,9 3 27,0 0-38,-9 0 15,9 0 74,-5-3-77,5 3 18,0 0 11,-9-2-4,9 2-7,0 0-7,-10-2 11,10 2-42,0 0 57,-10 0-11,10 0-12,0 0-15,-11 2 1,11-2 32,-10 1-10,10-1-8,-8 1 27,8-1-16,-9 3-10,9-3-1,-7 2 34,7-2-34,-9 3 4,9-3 22,-9 4-52,4-3 53,5-1-12,-7 4-37,3-1 37,4-3 30,-10 4-45,6 0-7,4-4 22,-7 6-40,1-3 6,2 0 49,-2 1-48,2 0 41,0 1 3,0-2-18,-2 2-1,2 0 27,1-1-22,-4 3-5,4-3 16,-1 3-41,1-3 29,-1 3-14,1-2 7,-2 1 0,3 1 3,-4 0 8,2 0 12,1 0 3,2-1-30,-2 2 26,0-2-18,2 0-34,-2 0 15,1 2 34,1-2-8,-4 1 30,5 0-26,-1 0-11,-1 0 18,0-2 1,1 3-20,-1 0 12,1-3 22,1 2-33,-2 1 4,2-1-1,0 0 26,0 0-25,0 0 7,0 0-11,0 0 14,0 1 23,0-1-30,2 0-26,-2 0 15,1 1 15,-1 0 15,2-1-4,-2 0-26,1 2-52,1-3 74,0 2-18,-1-2 26,2 2-8,-1-1-22,-1 0-11,2-2 11,-1 1 4,-1 1-1,2-2 5,-2 0 3,1 0-26,1-2 19,-1 2 3,1-1 1,1-1 7,-4-3-45,4 7 19,-2-3 26,4-2-34,-6-2 15,4 5 23,-4-5-30,7 3 11,-4 0 0,-3-3-15,8 3 22,-8-3 16,7 3-35,-7-3 9,7 2 6,-7-2 1,8 2-11,-8-2 10,8 0-3,-8 0-18,0 0 3,12 0 0,-12 0 15,10-2 11,-10 2-33,12-1 3,-5 0-10,-1-2-1,-6 3 4,12-3 18,-5 1-25,-1 1 22,0-2 18,-6 3-48,14-1 26,-7-2 11,-1 1-22,1 1 49,-7 1-53,14-4 11,-9 2 4,3 0-3,0 1-5,-8 1 16,14-3-15,-7 0 10,0 2 20,3-2 22,-2 0-34,0 2-18,1-2 14,0 1-63,-2 0 8,2-2 22,-1 2-30,-1-2-3,0 3-4,-1-2-30,1 0-4,-7 3-40,10-2-12,-7-1-15,-3 3 11,8-3-25,-8 3-23,8-4-473,-8 4 45</inkml:trace>
  <inkml:trace contextRef="#ctx0" brushRef="#br0" timeOffset="350141.4219">13583 14422 253,'0'0'283,"0"0"-23,0 0-33,0 0 4,0 0-41,0 0 15,0 0-30,10 10 4,-7-5-4,-3-5-15,1 8-26,-1-3-19,2-1 19,0 3-41,-2-2 11,0 1 19,0 2-26,-2-2 11,2 2-7,-2 2 7,2 0-26,-1-2-4,-2 2 4,3 1-19,-3 1-4,0-2-6,2 0 2,-2 4 1,0-3-26,0-2 18,0 3 8,0 0-33,1-3 6,-1 3-29,-1-4 34,1 2-8,1 0 19,0-2-34,0 0-15,-1 2 23,0-5-23,2 2 23,0 0-4,-1-1 14,1 0-10,-3 1-15,2-2-4,1-2-11,-1 4 18,2-7 0,-2 7-3,2-2 11,0-5-8,-2 7-33,2-7 23,0 6 6,0-6 9,3 6-38,-3-6 33,4 3-11,-4-3 4,7 3-3,-1-1 3,-6-2 7,11 4-18,-5-3 41,4-1-23,-3 1-7,3-1 0,-10 0-11,21 0 22,-10 0-18,3 0 7,-1 0 26,1-1-56,-1 1 8,2-1 51,-2 1-6,3 0-35,-5-2 24,3 2-20,0-2 1,-2 2 14,2 0-29,-3 0-4,-1 0 0,0-2-12,-10 2-2,15 0-9,-5 0-14,-10 0 7,13 0-30,-13 0-3,10-1-41,-10 1-4,11 1-19,-11-1-33,0 0-23,10-1-118,-10 1-381,0 0-44,6-2 30</inkml:trace>
  <inkml:trace contextRef="#ctx0" brushRef="#br0" timeOffset="350580.7141">13707 14559 152,'-3'-4'458,"3"4"-41,0 0-33,0 0-31,0 0-25,-2-4-15,2 4-4,0 0-45,0 0-7,0 0-4,0 0-41,0 0 15,0 0-40,10-4-27,-10 4-11,0 0 11,12 0-26,-12 0-37,14 0 7,-6 0-22,-8 0 3,16 0-10,-6-1-1,0 1-14,1 0 3,0-1 19,2-1-41,-1 0-26,-2 2 22,2 0-41,-2-1 12,-1 0-68,2 0-14,-11 1 7,16-2-37,-8 0-19,-8 2-19,13-1-10,-7 1-27,-6 0-59,0 0-23,11-1-11,-11 1-115,0 0-105,4-3-375,-4 3 78,0 0 40</inkml:trace>
  <inkml:trace contextRef="#ctx0" brushRef="#br0" timeOffset="350995.9916">13744 14413 219,'-4'-4'320,"-2"3"-11,6 1 0,-4-4-37,4 4-7,-6-4-9,6 4-21,0 0-19,-7-5 15,7 5-4,-3-4-4,3 4-3,0 0-19,0 0-11,0 0 4,-2-3-16,2 3-18,0 0-26,0 0 15,0 0-30,0 0-14,5-6-5,-5 6 19,0 0-18,11-3-16,-5 1-3,-6 2 4,12-1-12,-12 1-3,13-1 7,-5 0-14,-1-1 18,-7 2-30,19-1-8,-9 0 9,1 0-9,2-1-7,0 1 30,1-1-33,-2 2-15,2 0-1,-2-2 8,1 2-22,-3-3-30,3 3-4,-1-2-18,-3 2-23,1-1-3,0 1-27,-2-1-33,-8 1 15,16 0-30,-16 0-7,14 0-5,-8-1 1,-6 1 4,0 0-56,13 0 11,-13 0-49,0 0-18,9 0 22,-9 0-81,9 1-38,-9-1-365,0 0-26,0 0 94,10-3 10</inkml:trace>
  <inkml:trace contextRef="#ctx0" brushRef="#br0" timeOffset="352432.9426">14397 14547 26,'0'0'376,"0"0"-15,0 0-22,-11-1-49,11 1-11,0 0 4,0 0-18,0 0-12,0 0-15,0 0 0,0 0-26,0 0-18,0 0 0,0 0-4,0 0-30,0 0-15,0 0-37,0 0-8,0 0-3,0 0-15,0 0-11,27 4 0,-19-3-16,-8-1 27,16-1-7,-7 1-16,4 0-21,-2 1-1,3-2-26,-1 1-4,3 0 8,-2 0-7,-1 0-27,1 0-11,-1 0-22,1 0-30,-2 1-14,-1-1-61,-1 0-33,-1 2-55,0-2-12,0 1-56,-9-1-56,12 1-312,-8 2-116,-4-3 67,10 0 101</inkml:trace>
  <inkml:trace contextRef="#ctx0" brushRef="#br0" timeOffset="352729.1547">14376 14664 279,'0'0'264,"10"8"-41,-10-8-7,11 3-15,-3-2 1,1-1-24,1 0 5,0 1-23,1-1-4,3 0-29,-1 0-4,2 0-12,1 0-6,1 0-46,-3 0-25,3 0-16,-3 2-21,2-2-27,-4 0-67,3 0-48,-3 0-8,-2 0-29,1 3-559,-2-3 52</inkml:trace>
  <inkml:trace contextRef="#ctx0" brushRef="#br0" timeOffset="355164.7613">14822 14575 316,'0'0'320,"2"-5"-7,-2 5-41,0 0 7,1-4-15,-1 4 1,0 0-46,3-4 5,-3 4-1,0-4-26,0 4-10,4-5 6,-4 5-48,4-6-3,-4 6 11,5-4-34,-2 2 4,2-1 3,-5 3-48,6-6-18,-3 3 11,2 0 29,0 1-37,0-2-7,1 0-4,-1 0-11,3 1 15,-3 0-19,1-1 19,0 2-15,2-1-11,-2 1-4,1-1 8,4-1-1,-5 3-22,1-2 4,0 2 11,0-2-22,-7 3 3,13-1-7,-6 1 4,-7 0 26,11 0-26,-11 0 3,10 1-7,-10-1 0,10 3-4,-4 0 8,-6-3-4,4 8-7,-2-4-1,0 3 38,-2 0-15,-2-2-30,0 3 34,-1-1-27,-1 4 16,-1-1-5,0-2 5,-3 1-1,3 2-11,-2-3 1,0 2-20,0-2 27,1 1-30,-2-2 15,1 0 7,1-1-7,2 0 0,-2 0 0,2 0 7,0-2-7,1 0-8,3-4 12,-6 7-1,3-4 5,3-3-16,-4 4-22,4-4 11,0 0 0,0 0-7,0 0-15,0 0 11,0 0 4,0 0-15,0 0 37,0 0-30,25-6 15,-18 5 34,-2-2-52,2 1 10,-7 2 31,14-2-26,-7 2 10,-1-3-3,-6 3-7,16 0 25,-8 3 4,-1-1-29,2-2 37,0 3-4,-3 0 0,0 1 15,1-1-8,-1 2 8,0 2 18,-3 0-3,1 0-11,-1-2 14,0 4-3,0-1-11,-2 0 10,-1 0-2,0 1 14,-1-1-23,-2 0 8,0 4-11,-3-4-4,1 1-11,-1 0 11,-4-1-14,3 0 32,-3 1-17,1-2-24,-1 0 39,-1 0-27,0-2-4,1 1 30,-1-1-8,0-1-14,1 1 4,1 0 7,-2-3-19,3 0 11,0 1 4,1-2 12,-1 1 7,8-2-4,-14 2 29,7 0-40,1-1 15,6-1-34,-10 2 23,10-2 0,-7 2-38,7-2-3,0 0-19,-7 2-15,7-2-30,0 0-22,0 0-26,0 0-71,0 0-18,0 0-101,0 0 90,0 0-638,0 0 16,0 0 115,0 0 45</inkml:trace>
  <inkml:trace contextRef="#ctx0" brushRef="#br0" timeOffset="355504.9814">15226 14732 316,'0'0'458,"6"-7"-52,-6 7-19,7-5-45,-1 4-14,-2-2-41,0-1-27,-4 4-6,13-4-9,-5 1-40,2 1-26,0-1 0,3-1-4,0 1-41,1 1-8,-1-2-7,3 0-29,-1 3 6,0-2-14,-1 0-22,3 2-4,-3 0 3,3-2-55,-2 3-34,0-2-26,-2 0-44,-2 1-30,0 1-16,-1-2-47,-1 2-12,1 0-48,-10 0-30,15 0 33,-15 0-25,13 0 7,-13 0 15,7-2-239,-7 2-264,7 0 109</inkml:trace>
  <inkml:trace contextRef="#ctx0" brushRef="#br0" timeOffset="355821.1946">15567 14583 242,'0'0'331,"0"0"-30,-1-4-29,1 4 0,0 0-30,0 0-37,-2-6 11,2 6-26,0 0 22,0 0-33,0 0-12,0 0 4,0 0-7,0 0 0,0 0 11,0 0-11,-11 14-19,9-10-15,0 1-11,0 1 1,-1 1-20,1 0-7,-1 0 11,0 3-33,-2-1 11,3 1-7,-1 0-16,0 2-10,0-3-1,-1 3-37,0-2-33,0 1-19,1 0-49,-1 1-36,1-2-57,0-1 75,1 1-93,0 0-96,-1-2-601,0 1 16,1-2 67,-1-1 100</inkml:trace>
  <inkml:trace contextRef="#ctx0" brushRef="#br0" timeOffset="356700.7782">15888 14682 327,'0'0'346,"0"0"1,3-5-38,-3 5-11,0 0-19,1-3-22,-1 3-23,0 0-18,3-7-45,-3 7 34,3-5-48,0 0-27,-3 5-18,4-9 7,0 5-15,-1-2 8,0 1-38,-1 0-18,1-1 15,2 0-23,-1-2-7,-1 2-11,5-2 18,-2 1-25,-1 0-31,1 0 23,3 0-4,-3 0-14,3 1 14,0-1-4,-2 2 27,2-2-49,-2 2-4,2 2 27,-3-1 21,2 2-62,-2-1 25,1 2 12,-7 1-26,12-2 11,-12 2 3,10 3-18,-4-1 11,-1 3 11,-4-2-7,3 2 30,-2 1 0,0-1-19,-2 3-15,-2 2 56,0-1-45,-2 3 11,1-2 12,-4 5-8,0-2-33,-1 0 33,-4 1-22,1 3 7,0-4-7,-2 1-23,-1 3 5,2-5 10,-1-1-29,1 0-8,1 1 30,-1-4-38,1 2-10,1-2-8,-1-2 48,2 0-70,2-1 26,1-2 15,-2 2-49,3-2-15,0-2-40,5-1 74,-7 3-104,7-3 51,0 0 12,0 0-26,0 0 19,0 0 18,0 0 41,0 0 7,0 0 16,0 0-27,16-8 27,-16 8 25,11-4 27,-5 4-8,-6 0 26,10-2-15,-10 2 34,12 0 26,-12 0-11,13 2 29,-13-2 34,10 2-19,-3 1 38,0-2 11,0 1 18,0 2-22,1 0 15,-2 0 7,1 0 16,1 1-8,-3-2-12,3 2-21,-2 1 3,1-1-23,-1 2 16,-1-1-8,1-2-11,0 1 7,0 0-25,-2 1 14,0 0 0,1-3-14,0 1 6,-1-1-14,-1 2 19,3-3-4,-2 2-1,0-1-3,2-1 15,-6-2-33,8 3-4,-2-1-8,0 0-7,-6-2-4,11 1 4,-11-1-12,11 0-6,-11 0-1,12 0-18,-12 0-31,11-1-21,-11 1-1,10-4-21,-5 4-31,-5 0-33,11-3-12,-11 3-44,8-2-29,-8 2 88,5-2 12,-5 2-64,6-2-21,-6 2-42,0 0-49,6-3-29,-6 3-67,0 0-268,1-4-175,-1 4 45,0 0 122</inkml:trace>
  <inkml:trace contextRef="#ctx0" brushRef="#br0" timeOffset="357253.1423">16371 14797 383,'0'0'413,"0"0"-22,0-6-26,0 6-26,0 0-15,0 0-26,0 0-23,0 0 16,0 0-12,0 0-37,0 0 0,3-4-4,-3 4-59,0 0-8,0 0-3,0 0 7,0 0-30,0 0 7,6-3-29,-6 3-7,0 0-27,8-1-18,-8 1-8,0 0 15,14 0-22,-14 0-22,12 0 22,-12 0-16,15 0 1,-9 0 19,3-3-26,0 3-1,2-1-3,-2 0-15,0-1-4,3-1-4,-3 2-25,-1 1-38,5-2 34,-3 2-49,-2-2-15,0 0-22,0 2-37,-1-1-15,1 0-30,-8 1-37,12-3-15,-12 3-15,10 0-22,-10 0-45,7-3-34,-7 3-111,0 0-354,3-4 34,-3 4 45</inkml:trace>
  <inkml:trace contextRef="#ctx0" brushRef="#br0" timeOffset="357612.3803">16542 14674 182,'-4'-4'316,"4"4"-3,0 0-4,0 0 0,0 0-30,0 0-22,0 0 0,0 0-30,0 0 8,0 0-1,0 0 1,-14 7 0,14-7-34,-3 5-19,3-5 1,-7 7-38,6-5-8,-2 3 12,0-1-22,1 1-8,2-5-7,-5 7 26,2-2-49,1 0-22,0-2-7,-1 3-8,3-6-37,-5 8 44,2-5-77,1 1-1,2-4-11,-3 8-3,0-5-46,3-3-2,-2 7-16,2-7-22,-5 4-23,5-4-37,-2 5 16,2-5 10,0 0 4,-4 6-7,4-6-31,0 0-25,0 0 52,0 0-45,-2 4 34,2-4-26,0 0-12,0 0-74,0 0-96,0 0-336,0 0 22</inkml:trace>
  <inkml:trace contextRef="#ctx0" brushRef="#br0" timeOffset="361108.7026">16893 14601 178,'0'0'183,"0"0"21,0 0-62,0 0 40,0 0-14,0 0-27,0 0 60,0 0-33,0 0-15,0 0 3,0 0-11,0 0-3,0 0 18,0 0 7,0 0-25,0 0-27,0 0 34,0 0-37,0 0-4,0 0 11,0 0-15,0 0-11,0 0-15,0 0 34,0 0-19,0 0-37,0 0 0,0 0-23,0 0 16,0 0-8,0 0-11,0-6 18,0 6-26,0 0 8,3-6-8,-3 6-10,7-6-9,-5 3 1,-2 3 22,7-7-7,-2 4-4,-1-1-27,-4 4 27,8-8-22,-5 5 3,1 1 19,2-3-30,-1 3 15,-5 2 19,9-5-42,-6 2 9,-3 3 17,9-5-6,-9 5 32,9-1-47,-4-2 14,-5 3 0,0 0 1,11-2-5,-11 2-25,0 0 36,11 2-14,-11-2 11,7 3-11,-2-1 18,-5-2-40,5 7 18,-3-3 45,-2-4-53,3 9 16,-3-4 7,0 2 0,0-1-26,0 2 22,0-1-7,0 1 33,0 1-10,-2-2 2,1 0-21,-1 0 7,1 1 7,-2-1-21,2 0 21,-1 0-18,-1 1 3,2-3 8,-2 2-18,2-2 22,-2-1-12,1 2 1,2-6 10,-5 8 5,3-4-19,0 0 29,2-4-25,-5 7 29,1-3-26,1 0-3,-1-1 3,4-3 4,-10 7 19,5-5-8,-1 3-33,0-3 22,0 3 41,-1-2-53,0 1 5,0 2 11,0-4-4,-3 5 11,3-2 8,0 0-8,-1 2 19,-1 0 10,1-2-17,1 2 10,-1 0 16,0 1-20,0 0 5,2 0-8,-3 0 4,3 1 29,-2 0 1,3 1-15,-2-2 14,0 2-7,1 0-14,0 0 14,2-1-30,-2 1 12,2-2-5,1 2-17,-2-2 10,2-1 19,0 3-4,-1-4-18,1-2-16,2 3 9,-2-2 29,1-1-41,1 1 29,1-5-6,-3 8-46,3-8 23,-2 5 41,2-5-41,0 6 30,0-6-15,0 0-34,0 0 12,0 0 3,0 0-11,0 0-11,18-11 49,-14 8-46,1 1 12,2-3-8,-1 2 8,0-1 0,-2-1 15,2 1-15,1 1-1,-3-1 20,2 1-12,-1 1-7,0-2 30,-5 4-12,9-4-14,-4 1-8,-5 3 15,8-2 11,-8 2 8,0 0-23,10 0-4,-10 0 20,10 2 2,-7 2-6,1 0 33,-1 0-11,0 0-19,1 0 11,-1 1-11,0 1-3,2-1 10,-1-2-3,-1 4-15,2-3 26,-3 2-37,3-2 30,-1 0 14,-2 0-36,4 0 10,-1-1 34,0 0-52,-2 1 14,-3-4 20,10 4-12,-6-3-4,-4-1 19,13 0-7,-13 0-4,10 0 11,-10 0-18,11-1 6,-11 1 27,11-3-29,-5 1-9,0 0 16,1 1-8,-7 1 23,8-6-34,-3 4 0,-1-2-27,0 1 24,-4 3-72,8-5 19,-5 3-37,-3 2-26,4-4-19,-4 4-25,5-3-38,-5 3 74,0 0-29,3-4-68,-3 4-40,0 0-94,0 0-520,3-4 66,-3 4 64,0 0 52</inkml:trace>
  <inkml:trace contextRef="#ctx0" brushRef="#br0" timeOffset="363521.3036">17345 14800 413,'0'0'528,"0"0"-10,-2-5-49,2 5-22,0 0-19,0 0-18,2-8-12,-2 8-37,0 0 23,1-4-49,-1 4 0,0 0-22,0 0-38,0 0-22,2-4-11,-2 4-63,0 0-4,0 0 30,0 0-38,0 0-55,0 0 33,8-3-33,-8 3-30,0 0 52,10 0-75,-10 0 8,0 0 30,14 2-11,-14-2-45,12 1 11,-3 0 15,0-1-34,1 0 34,1 3-52,0-2-15,2 1 8,1-2-45,-1 1 18,1 0 15,0 1-63,0-1 11,-1-1-3,1 1 10,-3 1-18,2-2-7,-2 1-27,-2-1-29,0 0 15,-9 0-31,15 0-17,-8 0-16,-7 0-44,13 0-46,-13 0-58,0 0-27,8 0 12,-8 0-94,0 0-335,0 0-215,0 0 73,0 0 109,0 0 86</inkml:trace>
  <inkml:trace contextRef="#ctx0" brushRef="#br0" timeOffset="363808.4953">17342 14921 115,'0'0'357,"0"0"-36,0 0-12,0 0-15,0 0-30,6 7-11,-6-7-3,8 2-19,-8-2-27,10 3-6,-10-3-27,10 0 15,-3 0-41,-7 0-14,16 3-5,-7-2-10,3 0-12,-1 1-22,0-1-15,2 0-19,3-1-7,-3 2-33,2-2-38,-1 0-45,0 1-59,0-1-67,0 3-67,-1-3-417,1 0-168,-2 0 75,-1 0 134</inkml:trace>
  <inkml:trace contextRef="#ctx0" brushRef="#br0" timeOffset="364564.9999">17930 14579 59,'6'-9'376,"-5"6"-33,-1 3-12,3-8 15,-3 8-33,4-5 3,-4 5-18,3-7-22,-3 7-27,3-6 8,-3 6-52,4-2 15,-4 2-1,3-6-44,-3 6-15,3-4-18,-3 4-23,7-2 23,-7 2-23,8-3-34,-2 1 8,-6 2 19,13-2-52,-7 1-5,4-1 27,0 2-33,-1-1-16,3 1 5,0-2-1,2 4-4,-1-2-10,2 0-1,-2 1-3,0-1 10,5 2-25,-4-2 15,2 2-16,-2-2 5,0 3-12,-1-3-11,1 1-3,-1 0-8,-1 0 14,-2 1-10,0-2 3,-2 3 1,1-3-16,-3 0 8,-6 0 15,15 1-4,-15-1-3,10 1-8,-6 1-4,-4-2 4,0 0 3,10 2 12,-10-2 4,6 3 10,-6-3 31,0 0-12,0 6 8,0-6 22,-4 7-56,1-3 19,0 0 11,0 3 0,0-1-29,-2 1 14,0 0-4,-1 4-10,0-3 25,-1 4-18,0 1-8,-2-1 34,1 1-34,-2 3 11,1-1 27,0 1-23,0-1 15,-1 2 19,2-2-49,-4 3 12,5-2 21,-2 0-21,1-1 3,1 0-4,0-1-10,1-2 14,0 0 19,1 0-30,-1-2 3,2 0-3,-1-1-22,3 0-8,-1-3-3,-2 1-53,2 0-63,0-2 4,-1 2-86,1-2-15,0 0 71,-1 0-55,-1 2-105,-1-4-34,1 2-506,0-3-11,-1 2 152,6-4 12</inkml:trace>
  <inkml:trace contextRef="#ctx0" brushRef="#br0" timeOffset="364957.257">17975 14870 137,'0'-8'458,"0"8"-45,0-4-10,0 4-24,1-5-25,-1 5-15,0 0-8,2-7 19,-2 7-26,0 0-45,1-5 12,-1 5-19,0 0-19,2-4-37,-2 4-26,0 0 33,7-4-44,-7 4-8,6-1-15,-6 1-29,6-3-4,-6 3 22,0 0-11,15 0-37,-15 0-8,11-2 4,-3 2-26,-8 0 11,13 0-33,-4 0 11,-9 0-30,18 0 15,-8-1 4,1 1 3,-1 1-33,-1-1 22,2-1-14,-1 1 3,-10 0-19,18 0-22,-8 0-11,-2 0 34,2 0-57,-1-1 8,-9 1-52,16 1-41,-9-1-30,1 1-44,-8-1-49,11 2-45,-5-2-70,-6 0-67,0 0-328,14 3-227,-14-3 70,0 0 90,7 0 108,-7 0 75</inkml:trace>
  <inkml:trace contextRef="#ctx0" brushRef="#br0" timeOffset="367288.8042">18489 14165 52,'0'-7'119,"0"7"-26,-2-7 4,2 7 7,-3-6-7,3 6 40,-2-6-40,2 6-26,-2-8 33,2 8-33,-3-6-19,0 3-3,3 3 29,-6-6-15,3 2-15,-1 0 8,4 4-11,-9-4 0,3 1-12,0-1 34,-1 3-30,3-4-22,-6 4 22,3-1-7,0 0-30,-2 0 23,1 1-5,-1-1-14,2 0 37,7 2-22,-20 0-5,12-2 9,-3 1-16,0 1 8,1 0 7,-3 0-18,1 0-8,-2 3-7,2-3 0,0 2 0,-2-1 22,0 0 145,0 0-7,1 3-48,-1-2-8,1-1 8,-1 4-1,1-4-18,1 2-11,-5 1-23,2 0-29,3 0 48,-2 1-26,-3 0-4,3 0 11,0 2-22,-1-2 12,0 2-5,1 1 8,0-1-19,1 2-18,-1-1 30,1 0-23,2 1 7,-2 0 12,2-1 4,-2 1 7,3-1-4,-1 2-4,0-1 23,1 1-18,0-1 6,-3 1-7,6 0 23,-3-2-19,0 1 0,0 2-8,2-1 23,-3-1-19,4 1-10,-2 0 21,-1-2-37,0 2 26,2 0 12,-1-1 18,1 1-19,0 0-7,-1-1 8,2 3 3,-4-2 0,3 2-8,3-2-6,-4 1 21,2 0-29,2-2 15,-4 3-8,2 0 19,0-2-19,1 0 4,-1 2-11,1-2 0,1-1-4,-2 3-8,1 0-7,-1-2 15,3 1-11,-2 0 8,-2 0 18,4 0 15,-1-1-45,0 1 22,0-1 1,0 1-1,1-1-14,-1 1 14,2-2-7,-1 1 12,0-1 14,2 2-8,1-2-6,-2 0-9,-1 2 27,4-2-45,-4 1 4,1 0 23,2 1-27,1-3 11,-3 2 19,1-2-34,2 1 42,-3 0-1,3-2-37,0 4-3,-1-4 33,2 2-30,-2-2 8,2 2 14,-1-1-51,2 1 51,-1-2 4,-1 1-3,2-1-19,-2 0 11,4 1 7,-2 1-25,1-2 25,-1 1-18,4-1-11,-2 0 11,0 0-26,0 1 25,1-1 24,2 0-31,-2 0-11,0 1 30,3 0-40,-2-3 25,0 2 22,3-1-44,-3-1 30,3 2-12,-1 0 27,-1-1-38,0-1 52,2 2-74,-1-3 23,-1 2 14,2-2-26,-2 2 7,1-2 12,2 0-11,-4 1 3,5-2 0,-3 3 4,1-2 8,-1 0-12,4 0 11,-5 0-29,1-1 11,3 1 15,-1 0-4,2-1-8,0 1 23,0 0-11,-1 0-15,3-3 14,-2 3-6,1-1 40,-2 0-15,4-2-7,-2 2-19,-1-2 1,3 2 3,-3-2 11,2 3-8,1-2 20,-1-1-31,0 2 1,0-1 44,0-1-41,0 0 23,-1-1-23,2 3 4,-2-3 12,0 0-5,1 1 19,-1-1-19,1 0-3,-1 0 22,1 0-26,-2 0 4,1-1 15,3-2-12,-5 3-7,1-1-7,2 0 10,-1-2 1,-1 0-4,-2 1-4,5 1-3,-3-3 40,2 1-29,-4 0 7,3 1-7,-1-1-4,0 0 30,1-1-15,2 1 14,-1-1 5,-3 1-8,2-3 11,0 2 4,-1 0 0,1 0 15,-2-2-15,1 2-30,0 0 19,0-1-11,0 0 14,-2 0 8,2-1 0,0 1-4,1-2-14,0 2 14,-3 0-30,2-3 42,0 1 18,0 1-30,2-2 19,-3 1-30,1 0 11,1-3 0,-2 3-7,2-1 26,-2-2-26,1 1-15,0 1 22,-2-1 11,2 2-11,0-3-29,-2 2 40,1 0-29,-2 0-1,1 0 27,-3 1 37,2 0-52,0 0 0,-2-1 14,0 1-36,2 0 25,-2-1-14,-2 2-4,3-1-15,0-1 56,-2 0-15,1-1-23,-3 2 16,3-1-23,0 0 8,-3 0-19,2 1 0,0-3 0,-1 2 0,1-2-8,-1 1 16,1 1-8,0-1 0,-2-1 0,2 1 0,1 1 0,-3-1 0,0 0 0,1 1 0,-1-1 0,0 1 0,3-2 0,-3 2 0,1 0 0,-3-2 0,1 0 0,2 0 0,-3 2 0,1-2 0,1 1 0,-1 0-4,0 0 8,-2-1-4,2 2-19,-1-1 26,-1 1-10,0-1-5,-1 1 8,2-1-56,-1 2 60,-1-3-19,0 2-22,0 1 41,0-2-27,-1-1-6,-1 3-5,1-1 15,-2-1 42,2 1-27,-2-1-7,-1 0-19,0 1 11,-2-2 1,2 2-1,-3-2 8,1 2-19,0 0 23,-2-1-12,-1 1 23,2-1 7,-4-1-48,2 0 15,-2 0 3,0 1-7,1-3-8,-2 3-10,0-1 25,2 0 12,-1 0-5,-2 0 12,3-2-29,-2 4-20,0-1 19,2-2-7,-3 1 7,4 2-18,-3-1 7,1 1-26,-2-1 26,1 1-48,0-1 7,-3 4 22,2-2-55,1 4-8,-1-1-11,-3 0-67,1 2 4,0 0-1,-2 2 1,0 0-41,-1 0-34,-3 2-52,2 0-19,-3 1-103,-2 2-519,-1 1 38,-1 0 157,3-1 40,-2 3 60</inkml:trace>
  <inkml:trace contextRef="#ctx0" brushRef="#br0" timeOffset="369565.3156">9265 16578 152,'0'12'190,"2"-3"19,-2 2-31,0-1-25,3 1-12,-3-1-18,3 3-4,1-2-14,-1 0-9,1 1 27,0-1-45,2 1-7,-1 0 26,1-2-34,1 2-25,-1-2-9,2-2 1,-1 0-34,1 0 8,-1-2 45,2 0-38,1-1-45,-2-2 23,1 3-19,0-3 49,1 0 3,1-1-48,-4 0 34,2 0-46,1-2 57,-1 0-26,-9 0 40,18-1-44,-8 1 11,2-4 30,-2 3-30,2-4 7,0 0 19,-4 0 11,5 0-11,-2-3 19,5-1 18,-3 0 19,1 1-30,-2-1 34,5-3-4,-2-1 41,-2 2-11,3-2 3,0 1 12,-2-2 14,1-1 1,0-2-5,-3 0 12,1 1-4,1 0 4,-1-3-18,-2 2 14,-1-1-15,1 0 15,-1 1-22,-1 1 8,-2 0-16,-2 1-15,1-1 31,-2 0-64,1 2 18,-4 1-14,1-1-4,-1 1-7,-1 1 7,-1 0-41,-1-1 0,-2 2-7,-1 1 7,1 0 22,-3 0-14,0 1-34,-1 2 14,-1 0-2,0-1-20,0 3-3,-3 1 15,1-1 3,0 3-25,-2 1-1,-2-1 19,3 2-4,0 2-14,-1-1 3,0 1-4,-2 3 23,0-1-19,0 1 19,0 0 18,2 3-44,0 1-4,-3 0 3,5 2 5,-4 3-31,2 0-7,0 2-14,0 0-64,3 2-8,-2 0-44,2-1-41,3 0-15,1-1-56,1 2-37,0-3-4,3 1-506,0 2 33,1-4 94,1-2 62</inkml:trace>
  <inkml:trace contextRef="#ctx0" brushRef="#br0" timeOffset="371192.3973">10136 16390 148,'0'0'231,"0"0"-4,0 0 4,0 0-26,14 10-52,-12-6 22,-2 2 7,0 0-37,0 2 12,0 1-8,-2 2 7,2 0-7,-3-1-30,2 4 11,-2-2-11,-1 3 8,0-1-38,-1 1-10,1-1-20,0 1 23,-2-1-11,0-1-30,1 1 3,1-4 5,-2 2 18,1-2-19,0 0-48,0-1 30,-1-2 15,1 0-12,3 0-3,-2-2-30,-1 0 30,1 2 0,0-5 7,0 1-15,4-3 19,-7 3-30,7-3-3,0 0 18,0 0 0,0 0-4,-10-8-18,10 2 3,0 0 1,0 6-12,4-15 34,0 4-30,1 1-15,0-3-7,3 0-16,1-1 35,1 2-12,3-3-11,-2-2 37,3 2-22,-1 1 22,1 1-26,0 1 0,0 0 26,-1 2-7,1-2 11,1 3-26,-2 1 18,1 0 16,-1 1-5,-2 1-29,0 1 11,1 2 19,-2-2 18,0 3-52,-4 1 11,-6 1 45,15 0-30,-15 0 19,10 3 7,-4 0-7,-4 1 7,3 2 4,-4-1 0,1 2-7,2 1-1,-3-1 8,-1 1 0,0 0-15,-1 0 0,-3 2 23,4 1-34,-3-3 0,1-1-27,1 1 9,-1-1 6,0 0-14,0 0-15,1-3 19,-1 1-8,1 0 0,1-5 15,-3 6-30,2-2 26,1-4-44,0 0 37,0 0-26,0 0-34,0 0 71,0 0-45,0 0 0,0 0-33,11-16 15,-5 10 15,1-2-1,-2 0-7,1 1 41,0-1-29,2 1 14,0 2 19,0-3-4,-2 1 34,1 1-1,1-1 4,-3 3 16,0-1-35,-1 1 20,0 1 18,1 1-8,-5 2 16,8-3 10,-8 3 27,0 0-56,0 0 29,0 0-3,13 7 0,-12-2 37,2-2-30,-2 2-3,1 2-4,1-2 7,-2 0 4,-1 4-22,4-2-12,-4 1 12,3 0-12,0 1-29,0 0 37,-2-1-22,3 0 14,-2 0-3,2 0-19,-1-2-3,0 2 29,4-1-22,-5-1 0,6-1-15,-3 2 18,1-3-7,2-1 8,-1-1-23,0 1 1,2-2 17,-1 1 5,2-2-15,0 0 3,1-2-10,2 0-1,-1-2 0,3-2 4,1 0 15,1-2-8,3-1-14,0-3 7,5-4-4,0-2 8,3 1-26,9-10 22,-2 2-19,1-1 19,-1 2 0,2-3 0,-4-1-7,2 4 3,-7 1 49,-3 4-68,-2-5 8,1 6 8,-3-2-1,0 2-21,-5 2 14,-2 1 15,0 1-34,-3 2 16,-2 0-1,0 1 8,-4 1-19,1 4 4,-2-4 4,-1 3 7,-2 0 30,-1 1-15,0 0 7,0 6-14,-3-10-12,-1 7 4,4 3 34,-7-6-12,3 3-3,4 3-19,0 0 30,-13-1-19,13 1 8,-12 5 15,4 0 3,1 0-4,-3 2 5,2 0 21,0 0-29,-3 3 15,0 0-15,3 1-4,-2 1 8,-1 1 14,1 0-18,0 1-11,-1 1 22,-1 2-4,5 0 23,-4 0-56,4 1 41,0-3-4,1 2 4,-2 0-8,3-1-4,0 0 9,2-1-13,-1-1 1,-1 2-22,2-2 37,1-1-34,-2-1-22,0 1 37,3 0-26,0-2 4,0 1-41,1-2 26,0-1-41,0 1-4,0-2 23,1-1-8,0 1-67,0 0 41,3-2 26,0-1-33,-2 1-8,3-3 8,-2 3-4,1-3-4,2 0-15,-1-2-3,-5-1 29,11 0 4,-11 0 0,13-1 19,-6-2 3,2 1-3,-1-1-8,1-3 15,0 0 12,0 1 3,0-2 15,-1-2 0,3-1 11,-4 2-26,1-2 33,1 1-14,-3-1 22,-1 3-4,0-2-37,-2 1 19,-1 1-8,-2 0 4,0 0 4,0-1 26,-1 4 18,-3-1 11,-1 0-7,1 3-3,-2-3 33,-2 4-45,8 1 19,-12-2-12,4 1 27,8 1-26,-14 2 14,6 0-22,1 0 19,-1 1-11,2 1 3,0-1-3,0 1-19,1 0 55,-2 0-96,3 1 8,-1 0-34,0 2-8,0-2-10,2-1-45,0 3-64,1-2-41,-2 0 5,2 0-366,2-5-89,-1 8 33</inkml:trace>
  <inkml:trace contextRef="#ctx0" brushRef="#br0" timeOffset="372840.4894">11300 16486 63,'8'-5'48,"0"1"38,1-1-23,0-2-33,1 2 37,3-3 15,0 1-15,0-1-34,-1 0 23,1-1-33,2 0 6,0 0-6,0-1-23,-3 0 29,1 1 12,0-2 30,0 2 15,0 0-8,-3-2-4,-2 5 57,1-4 25,-2 3-3,0-1 25,-3 1-21,-1 0 7,4 2 18,-4 0-33,0-2 52,-3 2-67,1 0-22,-1 5 14,0-7 1,0 7 3,-6-5-3,6 5-19,-4-3 4,4 3-19,0 0 26,0 0-15,0 0 11,-18 6-33,13-4 8,1 4 14,0-1-11,-2 2-11,2 1 33,-2-1-40,1 1-34,2 2 15,-3-2-4,1 3-15,1-2 0,-1 2 34,1 0-34,1-1 0,0-2-14,0 2 29,2-1-37,-1 1 11,2-4 19,-2 2-19,2-2-15,2 1-15,-2-3 8,0 1-27,2 1 27,-1-2 0,-1-4 11,2 7-26,-2-7-4,5 5-11,-5-5-8,7 0 4,-7 0-3,0 0-12,17-4-26,-9 0 12,2 0-12,1-2 12,2 0-27,-2-2 0,6-1-7,0 0 11,1-2-7,1-1 3,2 1 30,0-2 15,1 4-22,1-4 15,-3 4 18,3-2 8,-2 3-16,-2 0 50,0 1-20,-2 0 4,-2 2 4,-1 0 12,-2 2-12,-1-1 0,0 2 37,-2 1 4,-2 1 15,-7 0 3,14 3-10,-10-1-8,1 3 11,-3 0 37,-1-1-33,1 1 18,0 2 1,-2 1 7,0-1-19,-2 1 4,-1 0-11,2 0 15,-2 2-34,0 0-22,0-2 22,1-1-7,0 0 0,-2 0-1,3-1-3,-1 0 8,-1-1-49,2 2 11,-3-2 12,4-5-27,-2 9 27,1-7-1,1-2-11,-3 6-7,3-6-4,0 0-26,-1 5 0,1-5-37,0 0-4,0 0-26,0 0 11,0 0 12,7-13-19,-3 8-12,0-2-3,3 1-8,-2 0-7,2-2 4,1 0 0,-1 1 29,3-4-29,0 6 33,-3-2 15,3-2-3,0 1 10,-2 3 30,1-2-3,-1 3 33,1-2-15,-4 2 49,1 1-26,1-2-20,-1 3 31,-6 2 15,8-3 48,-8 3 11,0 0 19,0 0-4,16 4-7,-16-4 18,2 7-30,0-3 38,-2 1-8,0 0-7,0-5 4,0 12-5,1-6-14,-2 0-11,1 1 15,0-2-19,0 2 0,0-1-26,0-6 14,0 11-32,0-8 14,0 3 11,0-6-10,1 8-1,-1-8-11,0 4 60,0-4-86,0 0 7,3 4 23,-3-4 0,0 0-30,0 0-15,0 0 4,18-10-8,-14 4-26,4 0-3,-2 1-12,2-2-22,0 2 19,0-3-15,0 1 7,-1-2 26,3 4 8,-4-2 19,2 1-38,-2 2 56,1-2-4,0 1 30,-4 1-18,2 0 6,0 1-2,-5 3-9,9-7 20,-6 4-12,-3 3 22,6-4 8,-6 4-41,4-4 23,-4 4 25,6-1-48,-6 1 11,0 0 41,0 0-37,6-3 11,-6 3 19,0 0-4,0 0-19,0 0 1,0 0 10,0 0 12,0 0-23,14 3-7,-14-3 22,0 0-48,0 0 22,0 0-18,0 0 25,0 0 1,0 0-12,0 0 5,0 0-12,8 0 11,-8 0-19,0 0 1,0 0 18,7-3-37,-7 3 19,8-4-16,-8 4-10,8-6-31,-4 3 23,0-1-7,2 2 18,1-2-40,-3 0 51,0 0-11,1 1-18,0 0 22,-5 3-12,9-5 20,-2 2-12,-7 3 56,7-5-26,-3 4 15,-4 1-37,5-4 14,-5 4 12,7-2 7,-7 2 15,0 0-18,6-3 10,-6 3 12,0 0 7,0 0 15,0 0-22,8 5 26,-8-5-11,5 5 11,-5-5 3,2 7-10,-2-2 14,0-5 11,0 9-3,0-3 3,0-1-6,0 1-9,0-1 12,-2 2-12,2 0-6,-1-2 14,1 2 18,-2-1-51,0 1 18,2-1 4,0 0-12,-2 0-10,1 0-19,-1 0 11,2-2-11,-1 2 0,1 0-1,0-6-2,-4 9-20,4-6 4,0-3-25,0 7-42,0-7-44,0 7-34,0-7-75,-2 3-81,2-3-64,-4 5-33,4-5-510,-3 4 11,3-4 101,0 0 92,-5 3 75</inkml:trace>
  <inkml:trace contextRef="#ctx0" brushRef="#br0" timeOffset="380832.7953">11484 15233 55,'0'0'23,"0"0"44,0 0-71,0 0-26</inkml:trace>
  <inkml:trace contextRef="#ctx0" brushRef="#br0" timeOffset="381049.9425">11478 15230 171,'0'0'22,"0"0"15,0 0-25,0 0-12,0 0-19,0 0 38,0 0-5,0 0-43,0 0 6</inkml:trace>
  <inkml:trace contextRef="#ctx0" brushRef="#br0" timeOffset="381063.9476">11476 15225 219</inkml:trace>
  <inkml:trace contextRef="#ctx0" brushRef="#br0" timeOffset="381360.145">11476 15225 245,'-6'-5'19,"6"5"-30,0 0 33,0 0 23,0 0 74,-1-5-30,1 5 1,0 0-23,0 0 7,-4-6 8,4 6-19,0 0 27,0 0-31,-5-2 1,5 2-8,0 0-45,0 0 71,-3-6-18,3 6-30,0 0 37,-2-5-26,2 5 15,0 0 14,-2-4-25,2 4-8,0 0-26,0 0 8,-3-5-11,3 5-31,0 0 53,0 0-37,-4-6 14,4 6-41,-4-4 12,4 4 37,-3-4-19,3 4 8,0 0-23,-4-4-14,4 4 40,0 0-3,-3-4-30,3 4 56,0 0-38,-7-6 1,7 6-23,-3-1 30,3 1-4,0 0-3,-8-5 59,8 5-33,-3-5-12,3 5-7,-6-2-7,6 2-27,-6-5 16,6 5 44,-7-1-4,7 1-15,-7-4-10,7 4 10,-8-4 15,2 1-22,2 0 27,4 3-13,-9-4-28,3 2 43,6 2-40,-10-4 26,5 1-101,5 3-44,-12-5 30,6 4 85,6 1-101,-9-5 46,4 3 29,5 2-23,-10-5 20,10 5 51,-7-1-26,3-2 1,4 3 7,-7-3-15,7 3 78,-8-4-97,8 4 49,-5-1-41,5 1 18,-6-4 15,6 4-22,0 0 19,0 0 3,-7-3-7,7 3-8,0 0-11,0 0 4,0 0 15,0 0 7,-4-4-40,4 4-5,0 0 16,0 0-4,0 0-75,0 0-365</inkml:trace>
  <inkml:trace contextRef="#ctx0" brushRef="#br0" timeOffset="384332.1166">12927 16208 174,'0'0'604,"0"0"-5,0 0-26,0 0-29,0 0 7,0 0-59,0 0-23,0 0-41,0 0-4,0 0-48,-13-11-22,13 11-26,0 0-12,0 0-7,0 0-63,0 0-30,0 0 0,0 0-11,0 0-38,0 0-11,0 0 34,0 0-44,0 0-38,0 0-108,0 0 0,0 0 0,0 0 0,0 0 0,0 0 0,0 0 0,0 0 0,0 0-30,13 9-197,-13-9-34,0 0-37,5 5-52,-5-5-74,0 0-64,5 5-63,-5-5-272,0 7-164,0-7 57,1 5 32,-2 0 135,1-5 63</inkml:trace>
  <inkml:trace contextRef="#ctx0" brushRef="#br0" timeOffset="384624.3118">12814 16537 234,'-1'5'439,"-2"0"-22,0 0-3,3-5 32,-3 8-55,2-4-18,1-4 18,-3 7-38,3-7-29,-3 7 15,3-7-45,-1 5-18,1-5-34,-2 3 0,2-3-38,0 0-6,0 0-31,-1 8 23,1-8-78,0 0-23,0 0-11,-3 4-48,3-4-63,0 0-27,0 0-85,0 0-64,0 0-111,0 0-82,0 0-100,0 0-489,0 0 64,20-8 108,-20 8 115,8-7 38</inkml:trace>
  <inkml:trace contextRef="#ctx0" brushRef="#br0" timeOffset="385596.9633">13471 16058 372,'0'0'469,"0"0"-37,0-5-30,0 5-45,0 0-25,5-4-34,-5 4-19,0 0-48,0 0 11,9-2-45,-9 2-33,7-1 33,-7 1-52,0 0 8,15 1-23,-15-1 4,12 2-22,-6 0-19,2 0-7,1-1-19,-1 0 4,1 2 3,1-3-26,1 3-22,0-2 30,2 0 0,0 2 11,-2-2-15,3 2-33,-3-3-1,4 3-14,-3-3 7,1 2-7,0-2 15,-2 2-27,0-1-22,1-1 38,-4 0-34,3 2 4,-2-2 18,-9 0-7,14 0 3,-5 0-10,-9 0 25,11 0-3,-11 0 26,10 0-1,-10 0 12,10 0-7,-10 0 10,0 0 42,11 0-30,-11 0-37,0 0 36,4 2-10,-4-2 7,2 5 19,-2-5-38,0 7 27,0-7 18,-3 10 4,1-6-22,0 4 81,-1 2-40,-2 0 18,1-1 41,-1 4-48,-1 1-16,0 1 24,-1 2-27,0 2 7,-1-1 19,-1 2-18,1 2-12,1-2 1,-3 2 3,1 0-8,1 0-7,-2-1-7,2 1-7,0-1-1,0-1 26,-2 1-66,3-4-23,-2 3 0,3-5 0,0-1 0,0 0 0,0-2 0,2 1 0,0-4 0,0 1 0,-2-2 0,3-2 0,1 2 0,-1-4 0,0 3 0,0-2 0,3-5-60,-4 8-59,2-4-15,-2 1-52,4-5-4,-3 5-26,3-5-56,-5 4-15,5-4-25,-5 4-213,5-4-30,-5 3 0,5-3-417,0 0 45,0 0 93,0 0 86,0 0 74,-13-8 93</inkml:trace>
  <inkml:trace contextRef="#ctx0" brushRef="#br0" timeOffset="386036.2506">13468 16485 122,'-1'-6'443,"1"6"-59,0 0 3,-4-5 26,4 5-37,0-5-33,0 5-19,0 0 15,0 0-30,0-7 3,0 7-14,0 0-7,0 0-23,0-6-19,0 6 12,0 0-60,0 0 0,5-5 11,-5 5-48,5-3 11,-5 3-45,10 0 16,-2-3-5,-8 3-37,14 0 8,-14 0 18,18 0-40,-8 0-12,4 0 22,-1 0-14,3 0-8,-1 0-3,2-1-20,-2 1 1,4 0 0,-2-2-11,2 2-15,0 0 11,-2 0-12,3-1-17,0 1 6,-5 0 23,2 0-22,-2-1-27,-4 1-3,3 0 26,-1-2-78,-4 4-30,-1-4-30,-8 2-34,11 0-14,-11 0-34,10 2-63,-10-2-33,0 0-72,0 0 1,3 5-119,-3-5 59,0 0-495,0 0 33,-11 8 112,11-8 45,-8 3 59,8-3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9:01:53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2139 9172 22,'0'0'175,"0"0"-34,0 0 16,0 0 3,0 0 7,-3-5-66,3 5 55,0 0-14,0 0-42,0 0 19,0 0-14,0 0 25,0 0-3,0 0-31,0 0 5,0 0 11,0 0-16,0 0-10,0 0-23,0 0 1,0 0-5,0 0 16,0 0-23,0 0-19,0 0-7,0 0 26,0 0-40,0 0 10,0 0-22,0 0 30,0 0 7,0 0-33,0 0 33,0 0-52,-3 14 26,3-9 4,0 2-11,0 0 11,-4 0-26,4 4 29,-2 1 4,0-1-36,-1 3 21,-1 0-18,2 4 7,-2 2 19,1-3 0,-1 7-26,-2-3 7,2 2-18,0-1 25,-2 1-17,2-2-13,-2 1-25,0-4-7,0 2-1,-2-1-29,0-1 59,-1-2-67,1-1 0,1-1 19,-2 0 60,-2-2-57,4 1-10,-1-2 29,-2 0-67,0-3 89,4 0 16,-1 0-38,0-1 7,0 0 5,0-1 21,-2-1-10,4-1 11,0-1-8,0-1 0,-2 0-22,7-2 33,0 0 23,0 0-26,0 0 10,-13-4-6,13 4-16,-6-6 23,6 6-15,0-9 11,0 4 0,0 5 19,3-10-49,0 5 116,-2-1-116,2-1 53,0 3-34,1-3 15,-1 2-19,3-2 19,1 3 11,-3-1 26,3-1-63,-1 2 55,0 1 34,0-2-59,3 3-8,-6 0 26,-3 2 11,14-3-18,-14 3 0,14 3 7,-8-2-15,0 2 23,3 0 14,-2 1 1,2 1-49,1 0-7,1 2-8,-4-1 34,3 1 14,1 0-7,-2-2 8,1 2-11,1 0 21,-1-2-44,0-1 30,1 2 0,-1-4-26,0 1 33,1 0 12,-1-1-30,-1 0 11,2-2 11,-3 0-23,-8 0-10,20-3 59,-13 2-56,2-1 4,-1 0 4,2 0-26,-3 0 14,2-3 23,-1 3-34,-1-3 12,2 2 3,-2-3-18,0-1 41,1 3 7,-1-4 3,2 2 53,-4-2-30,1 1-59,1-2 29,-1 1 16,0-1 29,0 2-26,0-2 67,-2 1-56,1 0-19,-1-2-3,0 1-11,1-1 18,-3 2 7,2-1 5,-2-1 3,1 2-15,-2-3-7,2 1 11,-3 1 30,1-1-27,-1 0-18,2 1 41,-2 0-85,-2 0 63,2-2-16,-1 2 57,-2 1-53,3-2 20,-3 1-20,2 1 19,-2-1-22,-2 1 15,2 0 40,0 0-59,0 0 4,-1 1-8,-1-1-25,4 1 14,-5-2-19,-1 4 42,3-2-34,-2 2 15,0-1 0,1 0 11,-1 3-22,-2-2 7,1-1 0,0 0-11,0 4-26,-2-2 37,1 0 11,1 2-10,-2 0-24,-1-1 5,2 0 22,1 2-11,7 1-16,-17-5 5,8 5-19,2-2 11,-1 1-19,8 1 34,-20 0-3,12 0 3,-2 0 11,10 0 0,-20 0-33,11 0 11,-1 0 22,-1 0-15,1 1-3,2 1-42,-2-2 38,0 2-4,3 0-7,-3 0 18,-1-1-7,4 1 0,-4 1 7,5-1-26,-4-2 34,3 3 0,0 0-8,-4-1 0,3 2 8,1-1-30,0 0 22,-1 3 19,1-1-45,1 0 38,-1 2-1,-1-1-29,2 3-38,0 0 42,2-1-46,-2 2-47,2 1-31,0 2-7,-2 0-67,3 0 38,2-1-117,-3 3-345,1-1 29,1-1 57</inkml:trace>
  <inkml:trace contextRef="#ctx0" brushRef="#br0" timeOffset="868.5758">2526 9433 74,'-2'7'134,"2"0"-33,-1-1-34,1 3 44,0 1 23,1-1-93,-1 1 37,0 2 109,2-3-1,-1 4-30,1-3 15,1 2-40,-2-2 3,2 1-45,0 2 23,0-5-30,1 1 18,-4 0-63,4-1 23,0-1-4,-1-2-8,1 0 1,-1 0-5,0 0-18,0-1 4,0 1-45,1-3 60,-4-2-34,8 5-3,-5-2 18,-3-3 3,9 3-10,-9-3-8,10 0-3,-10 0-1,0 0 4,14-3-7,-9 0 3,-5 3 12,10-5 0,-3 2 25,-3 1-6,5-4-9,-6 1 50,4 0-16,0-1 8,0-1-4,-3 0-4,3 0-7,-2 0 0,-1 2 14,4-3-6,-2 1-1,0-2-22,-2 2 0,3 0 11,-2-1 19,0 0 7,0-1-15,0 0-3,0 0-27,-2 0 19,4 0 4,-4 0-33,1 0 44,-1 2-34,0-2 16,-1 0-9,0 1-2,0 1 6,-1-1-18,2 1 23,-3 0-45,0 0 3,-3 2 30,3 0-33,-1-2-4,-1 2 37,-1 0-22,2 0 7,-2-1 4,0 2-22,-1 0-11,4 4-8,-10-8 22,6 6 4,0 0 1,-2-1-38,-1 0 26,7 3-4,-14-2 30,8 0-37,6 2 29,-14 0-14,14 0-19,-14 0 4,5 2 18,2-1-44,-2 0 34,1 0-12,0 4-23,2-1-44,-2-1 23,1 2-42,0-1-10,-1 3-57,0-1 19,3 1-56,0-1-70,1 2-548,-2-1 41,1-2 93,2 2 60</inkml:trace>
  <inkml:trace contextRef="#ctx0" brushRef="#br0" timeOffset="2464.6363">2769 9368 186,'6'9'242,"-6"-9"-41,1 6-11,2 0-15,-3-1 0,1 0 14,-1 1-21,3 3-23,-1 0 8,2-1-38,-3 1 23,0 1-23,1 0-7,2 2-14,-1-2-1,-2 1-4,2 2-18,2-1 7,-4-2-11,3 3-11,-2-3 3,2 1-14,-1 1-15,2-4 0,-1 0-19,2 2-19,-3-3 12,3-2-15,0 2 0,-1-2 18,1-3-29,-1 2-30,1-3 33,0 0-18,-6-1 11,15 0-19,-15 0-3,15-5 3,-7 4 0,-1-3-18,1-1 0,-1 0 18,3 0 8,-1 0 0,-1-1-45,5-2 30,-3 1 29,0-5-7,-2 2 12,2 0 3,-1 0-41,2-2 34,-3 0 22,1 3 11,0-5-33,-1 2 29,0-1-22,1 1 8,-5 0 40,3 0-18,0-2-19,-3 3 15,2 2 1,0-1-109,-5 1 30,3 0 18,-1 1 72,0 3-46,-2-2 57,2 0-34,-1 4-4,1-2-7,-3 5 26,1-6 11,-1 6 15,0 0 45,0 0-1,0 0-14,0 0 15,0 0-31,0 0 31,-3 23-4,2-14 26,1 0-37,-2 4 3,1-3 4,-1 4-37,2 3-7,-1-4 14,-2 3 8,2 1 11,-1 0-30,0 0 4,0-1 15,1 2-37,1-3 22,-3 0-15,3-1-23,-1-1 20,-1 0 10,1-3-21,1 1-9,-2 0 20,1-4-31,1 3-3,-2-5 4,1 2 3,1-2-22,-1 0 0,-1 0 22,1 1-4,1-6-3,-2 8-22,2-8 37,-2 2-49,2-2 49,0 0-42,0 0 20,0 0-5,0 0 1,0 0 3,0 0-14,0 0 22,17-16-12,-12 10 5,2-2-5,0 2 27,0-4-4,2 0-7,1-1-12,0 1-3,1-4 3,2 0-11,-3 1-29,4-2-4,-2 0 29,1-1-14,1 3-8,-1-3 11,0 4-22,-3-1 34,0 1-27,1 0 38,-1 2-4,-2 2 7,2 0 23,-6 1-27,2-1 38,-2 3-11,1 0 15,-3 0 25,2 1 42,-2 1-38,-2 3-18,4-7 4,-4 7 7,0 0 18,0 0 12,0 0-30,0 0 41,0 0-26,0 0-1,0 0 9,-7 18 18,7-12-19,-4 0-4,0 2 12,4 0-34,-2 2 45,1-1-41,-2 1 4,3 0-34,0-2 30,0 3 11,0-2-29,0 1-1,0-2-15,0 1 31,0-1-12,0 1-19,1-1-11,1 0-7,-2-2-67,1 1 4,-1-2 33,2 0-45,1 1 4,-2-2 23,-1-4-20,5 8-14,-3-6 34,-2-2 18,7 5 0,-7-5-15,4 2 15,-4-2 30,0 0-53,0 0 5,15-5-8,-11 1 22,1 0 27,0 0-16,2-3 34,0-1-67,1 1 4,0-2-19,0 0 15,-1 0 30,2 0-23,-1 0 19,0 1 19,-2 1 25,1 2 24,-3-3 28,-1 2 27,1 0-26,-1 4 19,0-2-60,0-2 18,0 4 8,-3 2 19,5-5 7,-5 5-12,0 0 16,0 0 15,0 0-60,0 0 22,0 0 53,0 0-53,0 0 30,-4 19-26,3-14-25,1 0 40,-2 2-26,1 1-8,1-1 4,-3 1-7,3-1-23,0 2 12,3 0-8,-2-1-18,1 0 25,-2 0-25,1 0-23,3 2-29,-3-3 21,2 0 1,-1-2 7,1 2 12,-3-2-23,4-1-26,0 0 26,-4-4 19,7 4-23,-7-4 41,11 0-7,-11 0 7,12-2 4,-6-1-18,0-1 25,1-1-18,1-1 0,-1 0 0,2-2-12,-1 0 19,-1 2 8,0-4 4,1 1-1,-1-1 1,0-2 6,1 4 9,-3-5-12,3 2-4,-3-1 16,2 2-20,-3-1 24,2 1-9,-3-2 4,1 2-18,-1-1 30,-1 0-8,-1 0 0,1 0-8,0 2-10,-2-1 14,0 1-7,-2 2 0,0-2-15,0 3 26,-1-2-26,-4-1 11,3 2 12,-2-1-9,1 3 5,-4 0-4,1-2-22,1 2-1,-2 1 8,-1 2 11,2-1-14,-1 3-1,-1 0-15,-1 0 23,3 1 11,-2 2-38,-1 1 16,2 2-12,-1-1-22,0 2 4,3 0-30,-1 1-37,3 0-60,1 0-37,-3-1 7,3 1-29,1 0-86,3-3-369,1 0 49,-1 1 30</inkml:trace>
  <inkml:trace contextRef="#ctx0" brushRef="#br0" timeOffset="2948.9573">4054 9464 122,'0'0'376,"-2"5"-14,2-5-50,0 0-21,0 0-42,0 5-63,0-5-37,0 0-37,0 0-79,0 0-137,0 0-41,0 0-480,0 0-31,0 0 64</inkml:trace>
  <inkml:trace contextRef="#ctx0" brushRef="#br0" timeOffset="3821.5365">4078 9249 14,'0'0'134,"0"0"-14,0 0 32,0 0-40,0 0-15,0 0-19,0 0-26,0 0-41,0 0 12,18-7 36,-18 7-10,7-3-27,-7 3 15,6-4 11,-6 4-21,3-3 28,-3 3 16,0 0 4,1-6-20,-1 6 35,0 0 25,0 0-7,0 0-7,0 0 29,0 0 0,0 0 4,0 0 0,0 0-11,0 0-7,0 0 14,0 0 4,0 0-7,0 0-19,0 0 0,0 0 3,-17 13-36,17-13-5,-3 5 24,3-5-27,-1 5-60,1-5 71,0 0-26,0 7-3,0-7-23,0 0-8,1 5 12,-1-5-11,2 5 7,-2-5-26,0 0-11,0 0 7,8 2-52,-8-2-37,0 0-11,0 0-38,11-1-89,-11 1-85,0 0-123,0 0-258,0 0 9,12-3 66</inkml:trace>
  <inkml:trace contextRef="#ctx0" brushRef="#br0" timeOffset="4408.9275">4000 9616 178,'0'0'346,"-4"8"-37,4-8-11,0 6-26,0-6 7,-2 6-52,2-6-14,0 5-31,0-5-29,2 5-23,-2-5-18,3 4-41,-3-4 37,4 3-34,-4-3-41,0 0 35,10 3-1,-10-3-15,0 0-26,0 0 18,0 0-40,0 0 22,15-6 11,-15 6 4,5-2 23,-5 2 10,3-6 8,-3 6-4,5-5-7,-5 5 22,1-3 19,-1 3-12,0 0 45,2-6 19,-2 6-30,0 0 12,0 0 36,0 0-82,0 0 35,0 0 2,0 0-21,0 0-16,0 0 60,-18 11-81,16-7 2,2-4 1,-4 7-7,0-4-8,4-3-11,-2 7-4,2-7 0,0 5-26,0-5 15,0 0 18,0 6-29,0-6-15,2 4 26,-2-4-37,0 0 14,0 0 12,14-2-30,-14 2-22,6-5 7,-6 5 11,9-4-33,-6 0 48,1 0-37,-4 4 15,4-6-11,-1 2 14,-3 4-10,2-7 18,-2 7-8,1-4 1,-1 4-31,0 0-36,-1-8 7,1 8-60,0 0-40,0 0-105,-12 0-126,12 0-585,0 0 67,-13 5 63,13-5 68,-8 4 118,4-1 27</inkml:trace>
  <inkml:trace contextRef="#ctx0" brushRef="#br0" timeOffset="6173.0979">1948 10480 137,'0'6'365,"0"-6"-41,0 0-4,0 0-33,0 0-15,0 0 18,0 0 8,0 0-41,0 0-15,0 0 11,0 0-18,0 0-34,0 0-30,0 0-4,0 0-3,0 0-22,0 0-23,0 0 0,17-10-4,-17 10-33,6-5 15,-2 2-30,-4 3 4,8-6-19,-3 4 8,-1-2-27,2-1 4,-1 1 19,1-1-26,-1 2-4,1-3-4,0 1 23,1-1-19,-1 2-15,0-3 15,2 2-29,-3-1 6,1-1 20,1 1-23,0-1 0,-3 1 26,2-1-49,0 0 20,-1 0-5,-1 1 1,-1-1-1,3 2-3,-2-4 4,2 2-12,-5 0-14,3 1 25,-2-1 23,3 0-41,-2 0 7,-1 2 8,1-3-19,-1 4 23,0-3-8,-1 2 23,0-1-8,3 0-4,-4 6 8,1-8-1,3 3 8,-4 5 1,0-7 25,0 7-41,1-7 4,-1 7 37,0-7-37,0 7 26,1-5-33,-1 5 18,0 0 15,0-7 23,0 7-1,0 0-22,0 0 34,0-5-16,0 5-21,0 0 36,0 0 1,-1-5 14,1 5-10,0 0-20,0 0 16,0 0-23,0 0 11,0 0-7,0 0 45,0 0-64,0 0 12,0 0 11,0 0 22,-19 8-26,17-4 0,-1 1 33,3-5-44,-5 10 0,1-6 25,1 3-14,-1 1-11,1-3 7,0 6 15,-1-3-25,-1 2-13,1 0 27,0 1 15,0-1-19,1 1-22,-1 2 34,1-1-46,0 0 5,-1 1 29,-1 3-29,0-1 7,2-1 37,0 2-4,0-2-33,1 0 18,-1-1-29,0 0-4,0 2 26,0-3-26,1 1 71,0-1-49,-1 3-18,2-4 52,1 1 0,-3 2-26,1-1 40,2 1-51,-1-2 22,0 2 3,1 0-14,-2 0 4,2 0 7,0-1 0,0 1 26,-1 0-30,1-2-7,0 2 89,0 0-19,-3-1-47,3 0 2,0 0-2,-2 0-53,2 2 0,-1-2 0,1 0 0,0-1 0,-1-1 0,1 0 0,-2-1 0,2-1 0,-1 0 0,1-2 0,0 1 0,0-2 0,-2 1 0,2-2 0,0-5 0,0 8 0,0-4 0,0-4 0,0 9 0,0-9 0,0 5 0,0-5 0,0 6 0,0-6 0,0 0 0,0 0 0,0 6 0,0-6 0,0 0 0,0 0 0,0 0 0,0 0-187,0 0-189,0 0-78,0 0-127,0 0-178,12-14-295,-11 11 41,2-3 83,0 3 77,0-2 142,-3 5 41</inkml:trace>
  <inkml:trace contextRef="#ctx0" brushRef="#br0" timeOffset="7708.1308">2977 10548 89,'0'0'372,"0"0"-7,0 0-34,0 0-25,1 5-23,-1-5-52,0 0-12,0 0-21,1 5-20,-1-5-29,0 0-4,0 0-14,0 0-20,3 5-6,-3-5-20,0 0-10,0 0-8,0 0 0,0 0 0,0 0-26,0 0 7,0 0-22,0 0 19,0 0 14,0 0-33,0 0 12,0 0 10,0 0-7,0 0 19,0 0 18,0 0-19,0 0 34,0 0 1,0 0 2,0 0 1,0 0 15,0 0 26,0 0-49,0 0 8,0 0 14,0 0-10,0 0-30,0 0 33,0 0-41,0 0 27,0 0-35,3 2 35,-3-2-12,0 0-11,-4 8-11,4-8 7,0 0 0,-7 7 5,7-7-24,-1 3-18,1-3 4,0 0-26,0 0 22,1 7-45,-1-7 1,0 0 3,0 0 7,0 0-18,8 4 34,-8-4-5,0 0-51,0 0 37,15-4-19,-15 4 4,8-5 15,-4 2 0,-4 3 29,7-5-33,-4 1 0,0 0 23,1 0-19,-4 4-4,5-5 26,-1 1 19,-4 4 7,1-5 26,-1 5-3,3-5 7,-3 5 30,0 0-19,0-7 7,0 7-32,0 0 10,-4-4 0,4 4 27,0 0-16,-13 0 23,13 0-30,0 0-19,-10 4 1,10-4 3,-10 3-11,10-3 48,-7 6-41,7-6-21,-4 3 21,4-3-37,-7 4-7,7-4 14,-3 3-36,3-3-12,0 0-11,0 0 8,0 0-16,0 0-14,6 7 22,-6-7 4,0 0-19,0 0-30,17-4 45,-17 4-18,11-4 7,-5 2 14,-1-2-21,1 2 14,1-3 23,-3 3-34,2-1 48,-3-1 1,2 0 3,0 2 4,-2-3 11,-3 5 8,6-5 26,-4 1-15,-2 4 3,4-5 64,-4 5-30,3-5 4,-3 5 3,0-4-14,0 4-19,0 0 33,-7-5-11,7 5-22,-5-3 34,5 3-8,0 0 30,-12 0-56,12 0 33,0 0-14,-13 3-5,9-1-43,4-2 29,-10 4-27,6-1 9,4-3-12,-9 5-30,5 0-25,1-1-38,-2-1-41,5-3-26,-3 7-48,-1-2-60,4-5-34,0 5-129,0-5-143,-2 5-460,2-5 51,7 4 67,-7-4 183,0 0 18,16-2 105,-16 2 36</inkml:trace>
  <inkml:trace contextRef="#ctx0" brushRef="#br0" timeOffset="8855.878">3429 10444 67,'0'0'364,"0"0"-10,0 0-19,11-3-44,-11 3-5,4-2-55,1-2 11,-5 4-15,7-5 8,0 2-45,-3 1-4,0-2 19,1 1-49,-5 3 8,10-10 0,-5 5-38,4 1 31,-2-4-49,0 2-15,0-2-11,1 3-8,-3-2 15,5-1-29,-5 1 14,3-3-3,-1 2-26,-1 0 7,2-2-15,-2 2-11,1-1-3,-1-3-23,1 5 37,-1-3-41,2 0 30,-3 1-18,0-1-23,1-1 18,0 2-6,-1-2 6,1 1 12,-2 1-15,-1-2 15,1 1-33,-2 2 40,2-3-18,-1 3 7,1-1 11,-4 2-3,3 0-27,-1-3 53,0 3 0,-1-1-1,-1 1-10,0 1 7,0-2-4,0 2 19,-1 0-8,1 1 16,0-2-9,-2 2-14,2 5 12,-1-10 21,-3 8-22,4-4-18,0 6 3,-4-8-4,1 5-3,-1-1-8,4 4 1,-5-5 40,5 5-14,-7-6 3,7 6 0,-7-2-34,7 2 23,-11 0 34,11 0-34,-7-3-15,7 3 30,-10 0-27,10 0 20,-11 3 14,11-3-3,-10 2-12,4 0 1,6-2 21,-11 5-32,6-2 6,1-1 8,-2 1-22,2 1 18,-1 1-33,-1-2 75,1 4-46,2-1-10,-4 1 18,4 0-11,-2 0-7,-1 0 6,0 0-28,3 3 21,-4-1 12,4-1-15,-1 4-12,-2-3 19,1 2-18,0 0-15,1 1 0,1-2-4,-1 2 40,0 0-21,-2 1 0,2 1-4,-2 0-19,3-1 11,-1 1 64,0 1-71,1 1 0,-1-3 22,-2 2-18,3 0-8,1 0 34,-1 0-34,-2 0 8,3 0 11,0-1 37,1 2-59,-1-3 18,0 3-11,1 0 4,0-3-12,1 0-10,0 2 21,0-1-29,0 0 37,1-1 45,0 1-63,-2-2-30,2-2 48,1 2 7,0 1-25,-2-4-8,1 3 26,3 0-29,-3-3 10,3 1 8,0 0-33,-1-2 14,1 1-22,3 0-33,-4-1 36,2 0-6,0-1 6,2 1-21,0-2-8,0 0 22,0 0 4,0-4-3,3 3 58,-2-2-47,0-1 14,0 0 8,2-2-15,-2 0-15,0 0 52,3-1-7,0 0-23,-1-2 34,1-2-37,-1 1 0,0-1 44,0-2-15,0 2-7,1-2 4,0-1-19,-1 1 23,-1-1-19,1 0-8,-3-2 23,3 0-12,-3 2-3,1-1 56,-3 1-56,2 0 51,-4 0 16,1 0-44,-1-1-12,2 1 40,-5 1-28,0-1 6,0-1 42,0 3-23,0-2-18,-4 3-19,3-3 11,-4 3 7,2-2-6,-2 1-9,-1 1 27,-2 2-45,1-2 19,1 3-11,-4 2-5,0-3 9,2 3-9,8 0-40,-23 0-26,12 3-41,1-1-52,-1 3-75,1-2-26,0 2-115,0 0-104,1-3-559,1 5 48,-2-2 112,2 0 82,3-1 101,-2 0 44</inkml:trace>
  <inkml:trace contextRef="#ctx0" brushRef="#br0" timeOffset="11384.5567">2967 11214 320,'0'0'540,"0"0"-75,0 0 12,0 0-34,0 0-75,0 0-10,0 0-46,0 0-6,0 0 3,0 0-30,17 4 8,-17-4-4,10 0-112,-10 0 22,14 0 12,-7 1-60,-7-1-18,20-1-8,-9 1-11,0-1-7,3 1-12,-1 0-3,3-3 3,-4 3 8,3-2-19,-1 1-15,0-1-29,1 2 7,-3-3 11,5 2-34,-3 0 16,-2-1-30,0 1-12,2 0-29,-3-1 30,0 1-31,-1 1-40,-1 0-15,1-3-34,-4 2-33,-6 1-29,14 0-61,-14 0-25,11 0-109,-11 0-14,10-1-537,-10 1 38,0 0 81,8-1 102,-8 1 40</inkml:trace>
  <inkml:trace contextRef="#ctx0" brushRef="#br0" timeOffset="11876.8841">3263 11076 44,'0'0'436,"-1"-4"-27,1 4 5,0 0-20,-4-4-40,4 4-8,0 0-26,0 0 4,0 0-22,0 0-12,0 0-33,-3-4 8,3 4-12,0 0-34,0 0 20,0 0-46,0 0-3,0 0 4,0 0-23,0 0 8,0 0 14,-10 12-51,8-8 11,2 2-5,-2-2-58,1 3 44,-1 1-41,1-1 0,-1 0-22,0 4 3,2-2 16,0 3-38,-2 0 15,2-2-52,-1 2 18,1 1 34,-2 0 0,2 1-22,-1 0-8,1-2 4,-2 2 15,0 0-15,2-1 30,0-1-49,0 2-11,-2-3 8,1 1-4,1-1 11,0-1-8,0-1-18,-3-1-11,6-1 11,-6 0-63,6-2 22,-6 2-45,3-2-26,0-5-29,-1 8-49,2-4-85,-1-4-139,0 0-70,0 7-562,0-7-8,0 0 135,0 0 92,0 0 98,0 0 62,0 0 71</inkml:trace>
  <inkml:trace contextRef="#ctx0" brushRef="#br0" timeOffset="12776.4802">3620 11011 67,'0'0'398,"0"-6"19,0 6-45,0 0-26,3-4-22,-3 4 8,0 0-34,1-7-12,-1 7-62,3-2-12,-3 2 11,4-6-33,-4 6-26,3-5-34,-3 5-3,9-6-15,-4 3-12,-1-1-14,2 1 33,-6 3-52,10-5 4,-6 2-8,2 1-3,-1-1-27,0 1 15,-5 2-10,8-2 18,-8 2-34,9-1 34,-9 1-27,0 0 20,0 0 22,10 4-8,-10-4-15,4 6 4,-4-1-22,0-5 19,-2 13-5,2-7-10,-2 2 10,0 0-10,-1 2 3,0 1 4,-2 0-18,1-1 17,-2 3-25,-1-1 23,1 2-24,-1-2 9,-1 0-19,3 1 14,-2-2-10,0-1 14,3-3 0,-3 1-3,4 1 3,-1-4-18,1 2 0,0-2-8,2-2 8,-2 2 7,3-5-37,-3 6 15,3-6 7,0 0-26,0 0 12,0 0-5,0 0-14,0 0 18,0 0 23,0 0-15,0 0 0,19-11 3,-15 10-14,-4 1 0,11-6 18,-7 4 0,2-1 23,0 0-27,1 3-7,0-2 1,-7 2 17,14-2-6,-8 1 17,-6 1-14,16 1-3,-7 1-1,0 0 4,0 1 11,1 1 4,0 1 11,1 1 41,-1 1-52,0 0 19,0 1 3,0 1-11,-3 2 30,-1 0-15,2-1-12,-4-1-6,-1 3-16,-1 0 12,-2-2-8,0 1 19,-3 0 11,-1 0-23,1 0 8,-4-1 12,1 3-23,-2-2 11,-2-2-19,0 3 23,-3-4 0,2 1-12,-3 1 27,2-2-38,-4 0 1,5-2 25,-1 0-29,2 1 7,-2-2 45,0-2-52,3 3 37,1-5-26,0 5-8,2-5-3,0 0-4,6-1 18,-10 4-29,10-4 4,-6 3 18,6-3 8,0 0-38,0 0 4,0 0 11,0 0-33,0 0-4,0 0-11,0 0-89,0 0-46,0 0-62,0 0-53,0 0-122,0 0-12,-9 3-532,9-3 64,0 0 99,-3 2 79,3-2 78,-2 5 71</inkml:trace>
  <inkml:trace contextRef="#ctx0" brushRef="#br0" timeOffset="17772.7973">4374 11900 215,'0'0'350,"10"0"-29,-10 0-46,0 0 1,0 0-23,0 0-56,0 0-52,2 7-55,-2-7-64,0 0-49,-2 8-81,2-8-127,-1 6-390,1-6-9</inkml:trace>
  <inkml:trace contextRef="#ctx0" brushRef="#br0" timeOffset="33996.568">1925 11416 18,'0'0'171,"0"0"-22,0 0-11,0 0 30,0 0-23,0 0-7,0 0-4,0 0 22,0 0 4,0 0-11,0 0 15,0 0-45,0 0 4,0 0 0,0 0 7,0 0-11,0 0 4,0 0 4,0 0-12,-10-11-11,10 11-3,0 0 10,0 0-17,0 0 6,0 0-7,-1-5-18,1 5 7,0 0-12,0 0-6,0 0-5,-3-7 16,3 7-16,0 0 31,0 0-38,3-7-34,-3 7 49,0 0-56,1-7 4,-1 7 19,0-7-8,0 7-15,2-5 19,-1 0-11,-1 5-19,2-7 18,-2 7-25,1-8 25,0 3 12,1 0-26,1 1 3,-2-2-14,1 1 37,2 1-16,-4-1-2,1-1 6,2 0-29,-1 1 33,-1 1-10,3-3 14,-3 2-19,1 0 12,1-2-19,1 3 11,-4-3-45,1 2 42,1 0 3,1-2 0,0 3 8,-2-1-12,2-1-3,-3 0-30,3 1 45,1 1-34,-1-1 22,-3 0 1,0 5-12,5-9-4,-2 3-7,-1 3 30,-2 3-18,5-7-9,-2 3 16,-1 1-26,-2 3 33,5-8-41,-1 4 38,-2-1-1,-2 5-7,5-4 8,-3 0-23,-2 4 22,7-6-3,-7 6 14,4-5-40,-1 3 18,-3 2 4,8-3-7,-2 1-12,-6 2 8,6-3 15,-6 3-15,10 0 7,-10 0 8,9 0-4,-9 0 15,12 0-19,-12 0-7,10 1 22,-10-1-4,11 3-3,-7-2 26,2 2-45,-6-3 34,10 5-1,-3-3-10,-2 3-5,0-3 16,2 2 11,-3 1-8,3-1-3,-3 2 18,2-1-4,-2-1-33,2 1 15,-2 3-11,-1-2 18,2 0-14,-2-1-4,0 2-1,3-2 12,-5 2-11,4 1-4,-1-2 22,-4-1 19,3 2-11,-2 1-11,3-3 18,-1 3-7,-3 0-27,1 0 20,1-3 33,-2 3-49,1-1 15,-1 0 1,0 0-27,0-2 15,0 2-7,0 0 22,0-1-34,0 1 23,-1-2-18,1 1 25,0-6-26,-2 11 27,2-7-9,-1 2-17,1 0-5,0-6 16,-4 8-27,1-3 41,0-1-33,2 1 22,-2 0 8,0-2-34,0 2 15,3-5-18,-5 8-1,2-4 26,0 0 5,-2 0-12,2 1 26,-2-2-15,1 3-19,-1-2 5,3 0-20,-4 2 23,2-4-11,-1 2 26,0 2-26,1-4 3,-2 4 8,2 0 38,-2-2-35,1 0-3,1 1 0,-2-1-15,2 2 27,-1 0-9,1-1 20,-1 0 6,2-1-47,0 2 22,-3 0 7,2 0-37,-2 1 11,3 0 22,-2 0-10,1 0-5,-1 0 8,1 1-7,0-1 33,1 0-41,-2 1-8,3-1 9,-2 2 6,-1-4 4,4 2-7,0-1 0,-2 1 19,3-1-5,-3 0-10,0 0 37,2 1-45,-1 0 22,1-2 30,-1-1-37,1 3-3,1-7-12,-1 10 4,-1-7 3,2-3-3,-1 7 4,1-7 51,-4 5-44,4-5 19,0 5-1,0-5-3,0 0 4,0 5-8,0-5 4,0 0 15,-2 4-15,2-4-12,0 0 35,0 0-31,0 0 12,0 0 10,0 0-6,0 0-27,0 0 19,7-14-30,-5 11 49,-2 3-27,4-8-3,-3 4-1,2-1 9,-3 5-38,6-9 37,-5 5-4,2 0 4,0-3 8,1 4-30,0-3 15,-1 2-16,1-1 16,1 1 0,-1 0 7,-1-1-11,1 2-7,-4 3 7,7-7 29,-4 3-36,-3 4-4,7-5 11,-7 5-23,4-4 5,-4 4 10,6-4-3,-6 4-15,7-2 7,-7 2 16,7-3 18,-7 3-23,0 0 12,10 0 0,-10 0 25,10 0-36,-10 0 18,0 0 0,12 3 8,-12-3-34,10 2-4,-6-2 31,-4 0-24,11 4 12,-3-3-3,-4 1 3,2 0 0,0 1 0,0-2 18,0 3-3,0-1-4,0 1 4,1-2-4,1 1-22,-4 0 11,1 0 4,0-1 7,-5-2-15,10 4-14,-4-4 25,-2 4 8,-4-4-7,9 2-5,-9-2 8,8 0 8,-8 0 7,7 2-7,-7-2-8,9 0-4,-9 0-10,10 2 10,-10-2 15,0 0-22,0 0-3,13-3 10,-13 3 4,8 0 8,-8 0-19,0 0-4,8-3 79,-8 3-72,6-4 12,-3 1-3,-3 3 21,8-5-3,-7 1-19,2 1 8,-3 3 14,6-7-3,-5 3-15,2 1 11,-3 3-37,5-10-1,-4 8 27,-1 2-11,3-8 15,-3 8-27,2-5-3,-2 5-15,3-4-19,-3 4-44,2-4-30,-2 4-101,0 0-130,4-6-70,-4 6-65,0 0-393,0 0 103,0 0 49,0 0 26,6-1 79</inkml:trace>
  <inkml:trace contextRef="#ctx0" brushRef="#br0" timeOffset="35895.8283">1835 12288 78,'0'0'238,"0"0"19,-3-5-11,3 5-23,0 0-3,-4-3 14,4 3-14,0 0 0,0 0-1,0 0 5,-7-4-49,7 4 29,0 0-14,0 0 26,-4-5-45,4 5-10,-3-4-1,3 4 11,0 0-15,0 0-10,-3-5-16,3 5 0,0 0 27,-4-5-27,4 5 26,0 0-40,-2-6-20,2 6 24,0 0-39,-1-6-6,1 6-19,0 0 29,1-8-32,-1 8-20,2-7 27,-2 7-27,0-5 38,0 5-53,4-4 12,-1-1-22,-3 5 36,3-5-32,-3 5 17,9-4-17,-9 4-27,6-3 26,-3 0-15,-3 3 0,0 0 19,10-1-26,-10 1-11,11 0 25,-11 0-6,7 4-16,-7-4 41,10 3-36,-6 1 28,1-1-17,-1 1 14,0-1-22,0 1 0,2 0 18,-5 0 8,4 1 30,-1 0-53,-3 0 34,3 1-15,-1 0-22,-1-2 34,0 3-5,1-2 12,-1 1-30,1 1 22,-2 0-7,-1-2 0,3 2 7,-3-3-10,0 2-16,0 1 11,1-2 1,-1-5 10,-1 9-10,1-3 25,0-6-33,0 9-15,0-6 15,0-3 0,-4 8-18,4-8 25,-3 8-25,1-4 18,1-1-26,1-3 18,-4 8-10,1-4 25,-3 1-14,5-1 14,-3 0 8,-1 0-15,1-1 4,0 1-16,-2 1 16,3 0 18,-2 0-36,-1 0-9,2 0 46,1 0-31,-3 1 16,2 0-12,-3 1 19,3 0-41,-3 1 15,1-1 22,0 2 15,1 0-45,-2 0 12,0-1 36,2 3-2,0-2 6,-1-1-33,2 4 0,0-2 22,-2 1-37,3-1 30,0 2-44,-1-2 29,1 0 0,-2 2 7,2 0-3,0-2 3,0 2 19,0-3-26,0 2 4,2-2 18,1-2-33,-3 2 7,2-1 30,-1-2-26,1 0 12,-1-1-12,1 0 18,1-5-7,0 9 19,-4-6-22,4-3 21,-2 7-43,2-7 47,-1 3-18,1-3-8,0 0-7,0 0 41,0 0-44,0 0 3,0 0 15,0 0-4,0 0-30,7-17 12,-4 13 18,-3 4-26,3-8 22,0 3 5,-1 1-20,4-1 12,-3 0-4,1 1-11,2 0 11,-2-1 3,0 2 9,2-1 21,-3-1-48,3 1 15,-1 0 8,1 1-23,-2-1 52,-4 4-37,10-4 4,-6 1 3,2 1-33,-6 2 22,7-3-14,-7 3 14,10-2 41,-10 2-26,9 2-14,-9-2 25,13 3-22,-13-3 19,10 1-1,-4 2-10,0-1 29,2 1-26,-4 0 0,2 0-18,0 1 29,-1-1-7,4 1-34,-4-1 23,1 2 7,0-3 19,-2 3-30,1-3 0,0 0 26,-5-2-11,7 5-30,-1-2 64,-6-3-53,7 5-7,-2-4 7,-5-1 4,7 4 11,-7-4 15,5 4 8,-5-4-38,5 3-3,-5-3 7,5 2 33,-5-2-40,0 0-1,8 3 45,-8-3-22,0 0 4,0 0 29,0 0-59,11-3-8,-11 3-14,7-4 22,-7 4-26,6-6-23,-6 6 27,4-7-75,0 5-30,-3-2-45,4 0-44,-5 4-186,3-7-30,0 4-37,0-1 22,-3 4-231,2-5-167,-2 5 81,5-5 112,-5 5 27,1-5 62</inkml:trace>
  <inkml:trace contextRef="#ctx0" brushRef="#br0" timeOffset="38467.5362">2289 12241 85,'-2'-6'317,"2"6"-16,0 0-48,0 0 12,0 0-8,0 0-23,-1-5-10,1 5 10,0 0-7,0 0-44,0 0-5,-3-5-6,3 5 6,0 0-25,0 0-12,0 0-10,0 0 7,-3-4-30,3 4 33,0 0-52,0 0 4,-3-7 30,3 7-33,0-6-20,0 6 9,-1-7-1,1 7-11,1-6-15,-1 6-7,0-9 7,3 4-15,-3 5 4,0-9-4,3 4 8,-3 0-19,3 1 11,-3-2-37,3 1 22,-3 5 1,2-8-12,0 3 4,-1 1-4,2 0 8,-3 4-4,4-6-12,-1 2-3,-3 4 0,6-5-11,-6 5 19,5-2-12,-5 2-15,0 0 42,10-3-31,-10 3-11,0 0 8,14 3-4,-14-3 4,10 2 19,-4 1-23,-3-1 37,-3-2-29,10 6-27,-5-3 49,1 1-4,-3-1 4,1 3-30,-1-3 34,3 2-34,-1-1 0,-2 1 15,1 0 0,-1 2 8,1-2-20,-1 2 16,0-2 11,0 0-11,0 1 14,1 0 5,-4 0-1,4 0-29,-3-1 18,1 2 7,-1-2-7,1 0-3,-2 3 18,0 0 0,0-2-22,0 1 3,0-1 1,0 0-16,0 0 16,0 1-1,0-7-7,-2 11 4,1-7 11,-1 2-30,1-1 0,1 0 8,0-5 3,-4 9-4,1-4-3,0 0 15,2-1-26,-2 0-16,0 0 27,0 2-7,3-6-23,-5 8 29,0-2-17,1-4-5,0 2 8,0 2 22,1-2-11,-1 1-18,-1 1 25,0 1-14,0-2 33,-1 1-22,0 0 11,0 1 8,2-2-12,-2 4-4,1-2 23,-1-2-18,0 3 3,2 1-15,-2 0 4,1-1 11,-1 3 0,1-2 11,0 3 18,0-3-32,0 3-5,-2 0 23,3 0-4,0-2-18,1 3 14,0-4-3,-1 4-8,2-2 1,1 1 14,-2-1 22,0 0-36,3 1 32,-4-3-17,4 0-5,-1 2 4,1-4 15,0 1-22,0-2-11,0 2 7,0-2 14,0 0 9,0-6-20,-3 10 9,3-6-5,3-1-3,-3-3 7,-3 7-11,3-7 4,0 0-1,0 0 1,0 0 0,0 0 18,0 0-37,0 0 19,14-10 11,-14 10-23,3-9 53,3 5-49,-4-1 8,0 1 22,4-1-44,-4 0 25,4-1 41,-2 1-51,0 0-12,1-1 19,0 3 3,0-2-14,1 1-8,-1 1 22,0-1 1,1 0-27,0 1 30,0-1 11,-6 4-25,10-2 10,-2 0-7,-8 2 45,12 0-30,-12 0-19,13 1 15,-13-1 26,13 1-29,-5 1 10,-2 1 12,3-2-7,-4 3 3,5-1-26,-1 1 22,-2-1-3,1 2-1,-1 1-3,0-3 22,1 3-29,-3 0 3,3-4 15,-2 5-11,1-2-4,-1-1-3,-2 0-12,3 0 8,-3-1 7,1 2 0,-1-3 15,0 1-15,-1 1 8,-3-4 3,7 3-7,-4 0 15,-3-3-19,0 0 15,8 4-7,-8-4-8,0 0 4,6 5 33,-6-5-11,3 2 19,-3-2 19,0 0-27,0 0-18,0 0-8,0 0 12,0 0-8,15-5-15,-15 5 0,6-5-22,-6 1 0,0 4-27,7-7 5,-5 2-86,3 0-15,-2 0-56,-1 0-41,3 0-78,-2 0-100,0 1 6,1 1-17,-1-2-437,-1 1 94,3-1 130,-5 5-67,3-8 78</inkml:trace>
  <inkml:trace contextRef="#ctx0" brushRef="#br0" timeOffset="39867.4649">2807 12180 33,'0'0'309,"0"0"-33,0-8-12,0 8-7,0-5-19,0 5-18,0-7-4,0 7-19,2-6-18,-1 2 33,-1 4-52,3-7 0,0 3-30,0-1-18,1 1-4,-4 4 22,5-8-14,-2 4 7,0 0-45,0 1-4,1-1 8,-4 4-18,7-6-20,-2 2-14,0 1 11,-5 3-7,6-4 10,-6 4-10,7-3 10,-7 3-3,10 0 15,-10 0 7,0 0-14,14 5-8,-10-3 41,0 1-8,1 1-14,-2 1-4,2 0-8,1 1 0,-2-1 16,0 2 3,0 0-4,1 0 11,-1 1-18,3-1 11,-3 2-26,-1-1-33,1 1 18,-1-1 7,0 1 19,0 1-14,0 0-20,1-1 8,-4-2-7,2 1 11,0 2-12,-2-3 1,1-1 7,-1 2 15,0-2-48,0 1 10,-1-3 5,1 4-16,-2-4 5,2 1-12,-1 1 26,1-6-7,-4 9-23,1-5 11,3-4 20,-4 6 6,-1-4-3,3 2-4,2-4-29,-8 5 55,4-3-15,4-2-48,-9 6 23,4-4 10,5-2-26,-10 3 4,6 2 1,0-1 10,-3-1 11,1-2-22,2 3-7,-3 0 26,3-1-15,-3 2-8,4 0 34,-4 0-4,4 2-15,-3 0-3,2-1-4,-1 2 18,-1-1 1,2 3-8,-2-2 29,1 1-10,3 1-8,-3 0-3,0-1-5,2 3-10,0 0 22,-1-3-11,1 2 14,2-1-22,-2-1 8,0 1 15,2 0-19,-1-1 7,1-1-7,-2-1 11,3-1 8,-2 0-12,1-1 19,0 2-22,1-2-19,0-5-3,0 9 18,0-6-8,0-3 8,-3 6-26,3-6 8,-1 6 21,1-6-18,0 0-22,-2 6 19,2-6-9,0 0 20,0 0-8,0 0 23,0 0-34,0 0 29,0 0-18,0 0 12,0 0-20,0 0 34,0 0-22,18-13 4,-13 10-1,-5 3 12,7-8 0,-3 6 14,-1-2-14,2 1-11,0-1-1,-5 4 1,8-5-8,-5 3 0,-3 2 0,10-3 23,-3 0-23,-3 2 22,-4 1-40,9-2 25,-9 2 42,10-1-38,-10 1 4,14 0 0,-14 0 0,13 3 0,-8-2-7,-5-1 21,14 3-28,-7-2 21,0 1 0,0 0 23,2 0-37,-4 1-8,1 1 26,3-3-22,-2 1 26,0 2-19,-1-1 34,-1-1-30,2 3 11,-1-2 8,0 1 3,-1 0-3,1 0 3,-2-1-15,3 1 16,-3 1 18,1 0 11,-1-4-41,0 3 11,1 0 4,0-1-26,-5-3 15,6 4-4,-2-1 27,-4-3-31,4 3 12,-4-3-4,6 4 18,-6-4-11,2 3 8,-2-3 19,0 0-31,6 4 12,-6-4-15,0 0 7,0 0-11,4 3 8,-4-3 22,0 0-11,0 0-15,5 2 18,-5-2 34,0 0-22,0 0-12,0 0 23,0 0-33,0 0 14,0 0-30,0 0 4,13-5 19,-13 5-11,5-7-12,-1 5-10,-4 2-5,6-7-18,-5 3 30,2 0-64,0 1-11,-3 3-22,4-5-26,-2 1-37,-2 4-41,4-5-12,-4 5-59,3-6-52,-3 6-67,0 0-45,5-6 15,-5 6-402,0 0 55,0 0 53,0 0 101,0 0 81</inkml:trace>
  <inkml:trace contextRef="#ctx0" brushRef="#br0" timeOffset="41959.8515">3322 12388 156,'0'0'413,"0"0"-55,0 0-31,0 0 5,0 0-20,0 0-18,0 0-3,0 0-16,0 0-14,0 0-15,0 0-30,0 0 15,0 0-27,0 0-32,0 0-1,0 0-33,0 0-1,0 0-14,0 0-7,8-16 14,-5 15-48,0-4 3,2 2 16,1-2-49,-2 1-7,2-3 40,0 1-47,2 0 6,-1-2 12,0 3-30,1-4-7,1 1 29,-2 3-7,0-2-41,2 0-3,2 0 32,-5 0-44,2-1 4,1 1 15,0 0-8,0-1 4,0 1-22,-1-1-15,0 2 14,1-4-14,0 3-11,-1-2-42,-2 1 38,2 0 19,-1-1-34,1 1 18,-2 0-10,0 0 7,-1 1 3,1-1-3,-1-1 52,0 1-33,-1 1-12,-1 0 19,1 0 22,-2-1-18,1 2-1,0-2 16,2 2-8,-5-2-4,3 2 12,0-2-38,-2 1 64,2 0-38,-2 0 16,2-2 3,-1 1-12,-2 1-2,1 2 10,1-5-7,-1 6 26,-1-4-15,3 1 18,-3 3 8,1-1 11,-1-2 8,0 7 4,2-8-27,-2 8 4,0-7 34,0 7-23,0-6 11,0 6-22,1-5 8,-1 5 10,0 0-14,0 0-15,0-6 7,0 6 19,0 0-7,0 0-19,0 0 22,0 0 11,0 0-10,0 0 6,0 0-33,-10 14 30,10-14-26,-3 11 19,2-5-19,1 1 11,-3 0 11,3 2-48,-3 0 41,2 1 3,1-1 4,-3 3-29,3 0 55,-2-2-18,1 3-30,1-2-4,-4 1 19,3 0-15,-1 2 25,2-1-28,-1 1 14,-1-2 11,2 2-33,-1-1 22,1 2 4,0-1-4,-2 3-4,2-2-3,0-1-5,-1 3-10,1-2 41,-1 2-27,-1 0-6,2 0 43,0 1 9,0 0-61,-1-1 9,1-1 14,-2 2-8,2-2 5,-1 2-1,-1-5 8,2 2 3,-1-1-7,0 0-22,-1-2 15,0 2 10,1-5 27,-1 2-48,2-2-4,0 0 40,-2-2-48,1-1 16,1 1 43,0-3-55,0 3-11,0-7 0,-1 8-22,1-8-23,0 6-26,0-6-52,0 0 18,-2 5-40,2-5 3,0 0-81,0 0-49,0 0-41,0 0-63,0 0-90,0 0-435,0 0 33,0 0 60,0 0 82,0 0 97</inkml:trace>
  <inkml:trace contextRef="#ctx0" brushRef="#br0" timeOffset="43315.266">3979 12140 193,'0'0'216,"0"0"0,-4-7 0,4 7 33,0 0-18,0-7-15,0 7-22,0-5 7,0 5-30,0 0 0,0-10-29,0 6-19,0 4-12,4-7 20,-3 4-27,0-3-7,1 0 0,1 1-23,-3 1-22,0 4 11,5-8 12,-2 3-4,2-1-27,-1 0 16,-1 2 3,2-2-14,0 1 21,0 0-29,0 0 11,2 1 4,-1-3 0,3 2-34,-3 0 8,-1 1 7,1 0 12,1 0 3,-1 2-30,-1 0-14,-5 2-8,10-5 4,-10 5 14,11 0 4,-11 0 19,12 2-33,-8 1 29,-4-3 11,10 4-3,-6-1-15,-1 1 0,1 0 29,-1 0-40,-1 0-8,2 1-7,0 0 3,-2 2 12,3-2-4,-4 0-4,2 2 30,-1-2-19,-2 2 19,2 1 15,0-2-19,-1 1-18,-1-1 7,2 2 4,-2-1-8,0 0 23,1 0-23,-2 0-18,1 1 29,0-3-44,0 2 26,-2-1-19,2 1 23,-1-1-12,1 0 19,-2 0-26,2-1 4,-2 2 4,2-2-16,-2-1 34,1 1-22,1-5-19,-3 8 11,-2-3 16,5-1-5,0-4 12,-5 7-38,2-3 4,1 0 8,-3-1 3,5-3 19,-4 7-23,-2-4-10,1 1 10,1-1 1,1 1-4,-2-1 7,5-3 0,-10 7 1,6-3-1,-3-1 4,3 2-4,-2-1 4,2 0 8,-3 2 14,0 0-7,1-2-15,2 1 0,-2 0-4,-1 3 4,0 0 7,2 0-21,-1-1 14,0 2 7,2-1-7,-3 2 7,3-2 8,-3 2 19,4 1 14,-1 1 4,1-3-18,-2 3 7,3-1-23,-2 0 9,2 2-9,-1-2 4,2 0 8,-2 2 4,2-4-4,-1 3 7,1-4-4,1-1-7,-2 0 4,2 0-4,-1-1 4,2 0 15,-2-1-27,1-5 5,0 9-27,0-4 26,0-5 1,0 7 3,0-7 7,0 0 27,3 3-53,-3-3-18,0 0 52,0 0-48,0 0 14,0 0 0,0 0-18,0 0 0,17-10 0,-15 5 0,3 4 0,-1-3 11,0 0-4,1 1 30,-1-1-34,3 0 8,-3-2 23,2 3-27,-1-1 4,1 1 22,-1-1-40,1 1 3,0 0-4,-2-1 8,0 1-4,-4 3 4,9-2-4,-9 2-3,10 0 10,-10 0 8,0 0 26,11 0-33,-11 0 29,9 5 34,-2-2-45,-3-2-3,0 4 10,0-2-7,2 1-7,-2 1 11,-2-2 11,5 3 4,-3 0 18,0-4-25,1 4-9,-1-2-6,-1-2 7,0 2-4,3-1-11,-6-3 19,5 7 3,0-4-4,-2 0 5,-3-3 10,6 2-18,-6-2 15,5 3-23,-5-3 12,0 0 33,10 3-33,-10-3 3,0 0-7,0 0-26,13-3 18,-13 3-48,0 0-18,9-3-31,-9 3-32,8-2-65,-8 2-69,6-3-154,-6 3-48,8-4 22,-5 1-487,-3 3 52,7-4 137,-1 3 49,-6 1 49</inkml:trace>
  <inkml:trace contextRef="#ctx0" brushRef="#br0" timeOffset="48391.6363">6741 11986 81,'0'0'134,"0"0"-104,-2-6 26,2 6-48,0 0 10,0 0 34,0 0 34,0 0 3,0 0-40,0 0 14,0 0-7,0 0-64,0 0 42,0 0 37,0 0-23,0 0 12,0 0-5,0 0 27,0 0-30,-1-5 19,1 5-4,0 0-18,0 0 10,0 0 8,0 0-41,0 0-11,0 0 63,0 0 12,0 0-23,0 0 18,0 0 1,0 0 33,0 0-52,0 0 19,0 0-4,0 0-4,-3-5-11,3 5 7,0 0 34,0 0-41,0 0 15,0 0 15,0 0-60,0 0 12,0 0-12,0 0 15,0 0 11,0 0-3,0 0 3,0 0-3,0 0-27,0 0 12,0 0 63,-9 13-34,8-7 16,-2-2 10,0 1 12,1 2-23,0 0-25,-1-1 32,-3 3-21,4 0-16,-3 0 27,1 0-19,0 0 8,-1 0-27,0 2 12,-1-3-5,1 2 5,-1-1 0,2-1-27,-2 0 1,2 0-1,-2 1-14,0-1-16,2-1 35,0-2-16,0 2-7,1-2 11,-4 0-7,6 0-1,-2-1 12,0 0-15,0 0 41,3-4-41,-4 7-1,1-5 9,3-2-23,0 0 0,-3 5-4,3-5 0,0 0 12,0 0-16,0 0 8,0 0-3,0 0-12,0 0 18,0 0 27,0 0-41,0 0-4,16-15 38,-12 11-12,4 1-8,-2-1-10,0 1 14,-1 0-7,0-1 30,3 1-63,-1-1 40,0 1-37,-1 0 27,1-1 25,-1 1-33,2 3-8,-1-3 34,0 2-11,1-2-15,0 2 11,-8 1-12,14 0-6,-14 0 10,15 0-25,-8 1 33,1 1 0,-2 0 4,2 0 11,-1-1-19,-2 4 30,4-2 15,-2 1-52,-2 1 11,1-1 22,-1 1-3,1 3-5,-3-2 20,1 0-8,-1 0-15,0 1 12,-2 1 25,-1 0-7,2-1-26,-2 3 26,0-2 30,-2 1-60,1 3 22,-2-2-10,0 0-27,0-1 4,-1 2 7,-2-1-18,0 0 15,0 0 11,-3-1-12,3-1 27,-3 0-34,2 0 1,-2-4 25,-2 3-22,3 0 0,-1-3 15,-2 0-8,2-2 12,1 3-38,-2-5 27,2 2-4,1-2-1,7 0 12,-19 2-7,10-2 7,9 0 7,-15-2 19,15 2 4,-15 0-31,10 0 20,5 0-23,-10-2 11,10 2 12,-9-2-23,9 2 19,-7-1-23,7 1 19,0 0-29,0 0-1,-11-2 19,11 2 41,0 0-71,0 0-19,-11 0 19,11 0-48,0 0-8,0 0 1,0 0-49,0 0-53,0 0-70,0 0-48,0 0-75,0 0-7,0 0-34,0 0-238,0 0-172,0 0 83,0 0 66,0 0 113</inkml:trace>
  <inkml:trace contextRef="#ctx0" brushRef="#br0" timeOffset="48952.0067">6793 11961 230,'0'0'265,"0"0"6,0-7-32,0 7 25,0-7-3,0 7-1,0-5-21,0 5-5,0 0 4,0-7-18,0 7-23,0 0 12,1-5-12,-1 5 1,0 0-5,0 0 19,0-7-66,0 7 3,0 0 22,3-5-56,-3 5-3,3-3 11,-3 3-23,0 0 5,5-7-9,-5 7 5,2-2 37,-2 2-64,5-5-29,-5 5 33,5-3-37,-5 3 11,8-2-18,-8 2 7,11-4-4,-7 3-11,-4 1-19,12-2 12,-7 0 18,-5 2-15,16-1 23,-7 0-26,-9 1-23,15 0 34,-5 0-26,-10 0 10,17 0 5,-7 1-15,-2-1 11,1 1-26,2 1-8,-2-2 41,-1 0-22,1 2 4,0-1-19,0-1-15,-9 0-63,14 3 8,-8-2-68,-6-1-48,11 1-60,-11-1-96,8 4-53,-8-4-10,5 4-414,-5-4 11,4 3 97,-4-3 82,1 5 59</inkml:trace>
  <inkml:trace contextRef="#ctx0" brushRef="#br0" timeOffset="49575.4212">7327 12091 186,'0'0'361,"0"0"-19,-3-6-21,3 6-24,0 0 12,-5-2-7,5 2-26,0 0-1,0 0-3,-5-6-12,5 6-21,0 0 3,0 0-30,-3-4-18,3 4 36,0 0-55,0 0-7,0 0 11,0 0-49,0 0-3,0 0 7,0 0-15,0 0-15,0 0-26,7-7 12,-7 7-9,11-2-14,-2-1-7,1 1 26,1-1-31,2 1-6,1-1 25,-1 0-25,6 1-5,-1-2 23,3 1-29,-2 1-5,1-3 12,1 3-15,1-2-1,-2 1 5,1 2-27,1-4 1,-1 3-12,-2-1 34,1 1 0,-2 0-23,-3 2-7,0-3 4,-1 3 3,-1 0-22,-2-1-18,-1-1-49,-3 2-22,-7 0-64,15-1 16,-15 1-27,10 1-48,-10-1-38,9 2-126,-9-2-40,5 4 69,-5-4-58,0 0-318,2 4-69,-2-4 95,0 0 83,0 0 15</inkml:trace>
  <inkml:trace contextRef="#ctx0" brushRef="#br0" timeOffset="50107.7732">7636 11886 81,'0'0'332,"-3"-5"7,3 5 18,0 0-63,0 0-30,0 0 8,0 0-45,0-5-11,0 5-15,0 0 12,0 0-53,10-3-15,-10 3 8,10 0-23,-10 0-4,0 0-25,16 2-8,-16-2 11,14 2-18,-6 0 29,1-1-40,-2 0 18,5 0-11,-1 1-26,-1 0-8,3-1 15,-3 1-7,1 0-7,1 0 3,-1 0-4,0 0-37,-2-1 27,-2 2 6,4-3-29,-2 4 15,-2-2 3,-1-1-3,-1 2 4,2-1 18,-7-2 7,10 3-21,-5-1 3,-1 1 22,-1 1 15,-3-4-37,6 5 4,-4 0 11,-2 0-1,0-5-29,1 8 12,-1-1 40,-1-1-26,-1 0-4,1 0 16,0 2-12,-3 1-4,1-1-11,0 2 12,-1-1 10,-2 1-29,0 0 26,-2 3-30,1-2 0,-2 0 0,2 2-7,-3-1-8,2-2 0,1 0-7,0-1-23,-3 3-18,1-3-71,2-1-37,1 2-38,0-2-118,0 0-94,2 0-74,-5-2-141,6-1-236,0 0 24,0-2 114,3-3 68,-2 7 74</inkml:trace>
  <inkml:trace contextRef="#ctx0" brushRef="#br0" timeOffset="51243.529">8340 11736 100,'0'0'309,"-7"-4"4,7 4-23,0 0 8,0 0-34,0 0 8,0 0-11,0 0-8,-10 10-4,7-6-47,3-4-5,-5 9-11,0-3 11,2 1-25,-1-2-20,0 5-10,0-2-16,-1 1 1,0 0 22,1 2-19,-2-2 0,0 2-14,2-3 10,-2 4-25,1-3-4,-1 2 3,0-2-18,2 2-11,-1-3-26,2 0-1,-3 1 5,3-4-12,0 2 11,-1-1 4,1-1-63,0 1 56,1-1-8,-1-2 27,3-3-20,-5 8 5,3-5-20,2-3 9,-4 6-9,4-6-3,0 0-3,-2 3-23,2-3 33,0 0-29,0 0 22,0 0-41,0 0 11,0 0-3,0 0 29,16-12-22,-11 8 15,1 2-18,-1-2-1,3 0 15,-1 2 11,0-1-18,0 0 22,3 2-48,-3-3 18,1 3 15,1 0 8,1 1-12,-10 0 12,17 0-8,-8 0 23,1 1-20,0 0 13,0 3 10,0-1-4,-1 2 8,2 0 26,-3 1-33,1 0 3,-2 2 34,1 0-12,-2 0 16,0 1 7,-1 1-12,0 0-25,-2 0 56,0 0-64,-1 1 45,-1-1-26,-1 0-15,-1 1-12,-3-1-10,1 0 37,0 1-38,-1 0-10,-2-1 25,1-2 5,-4 3-31,2-4 34,-3 3 15,1-1-60,-1-2-3,0 0 10,-1 0 12,0-1-26,1-1 26,0 0-8,-2-1-10,3-2 14,-2 0-19,1-1 12,3-1 7,-2 0-29,9 0 18,-15 0 15,15 0-23,-13 0-3,13 0 0,-11-1 15,5-1-38,6 2 79,-8-1-42,8 1 27,-9-3-30,9 3 30,0 0-11,-9-1 7,9 1-15,0 0-11,-10-1-8,10 1-33,0 0 34,0 0-30,-5-3-26,5 3-34,0 0 11,0 0-67,0 0-48,0 0-48,0 0-71,0 0-209,0 0 8,0 0-120,0 0-304,0 0 77,0 0 105,0 0 82,0 0 92,0 0 12</inkml:trace>
  <inkml:trace contextRef="#ctx0" brushRef="#br0" timeOffset="51743.86">8343 11776 130,'1'-4'290,"-1"4"-11,2-4 4,-2 4 8,1-7 14,-1 7-14,4-5 3,-4 5-41,1-6 34,-1 6-19,3-7-23,-3 7 1,3-4-26,-3 4 18,3-4-22,-3 4-22,0 0-23,4-5 26,-4 5-37,0 0-29,5-5 14,-5 5-15,3-3 4,-3 3 15,8-5-48,-8 5-5,7-3 1,-4-1-19,-3 4-11,8-2 12,-4-2 10,-4 4-15,12-4-18,-7 1-4,1 2 45,0-2-71,0 0 15,3 2 15,-9 1-22,13-6-1,-4 5 1,-1-1-1,0 1 12,0-2-4,1 3-30,-2-1-15,1-1 8,-8 2-8,12 0 15,-3-1-29,-9 1-57,11 0-59,-11 0-26,10 1-56,-10-1-67,10 3-63,-7 2-30,-1-2-93,-2-3-458,5 6-4,-2-3 116,-3-3 51,1 7 72,1-3 115</inkml:trace>
  <inkml:trace contextRef="#ctx0" brushRef="#br0" timeOffset="52508.3687">8764 11715 331,'0'0'383,"0"0"-48,0 0-33,0 0 22,0 0-8,0 0-25,-13 10 7,12-6-30,1-4-8,-5 7-29,1-1-15,2-2-7,0 1-23,1 2-11,-2 0-19,0 1-14,2-1-12,-2 3-22,1-3 19,-1 3-27,3-3-3,-1 2-12,1-1-25,0 1 15,0-2 6,1 1-21,-1-1 11,3 0-12,-1-1-10,1-1 7,1 0-23,0-1-7,0-1 23,5 0-1,-4-1-22,3-1 0,-1 1-4,-7-2-3,15 1 3,-6-1-3,-9 0-15,16-1 3,-8-1-11,0 1-3,-1 0 18,1-2 0,0 2 0,2-2 4,-1-1 4,-2 1 0,2 1-23,1-3 19,-2 2-12,1-3 16,-2 0-15,3 1 26,-3 1-34,1-1 11,0-1 42,0-2-53,-1 2 4,0-2 48,0 2-18,-2-1-30,4-1 41,-3 1-30,-1 0-29,1-3 33,1 2-23,-3-1 23,0 0-26,1-1 0,-1 0 7,-1 1 4,0-1 0,-2 2 4,1-2-15,-1 2 7,-1-2 19,0 2-12,-1 0-14,-1-1 30,-2 2-27,1-3-14,-2 3 33,0 2-37,-1-4 0,-2 4 26,1-1-22,-1 1 3,2 1-3,-5 1-15,4 1-12,-3-1 1,-1 3-1,1 0-14,-1 1-4,-1 2-4,1-1-14,-2 3-23,0 0-52,2 3-45,-2 1-7,1-2-60,1 2-93,6 0 22,-2-1 1,0 1-410,2-1-30,0 0 67,2-1 78,2-3 53</inkml:trace>
  <inkml:trace contextRef="#ctx0" brushRef="#br0" timeOffset="53115.7699">9038 11705 178,'2'9'224,"-2"-5"-16,0 1 8,1 2-19,-1-1 4,1 0-29,-1 2 47,0 0-6,2 5 21,-2-4-29,0 3 0,0 0-8,0 0-3,-2 2 10,2-1-21,-1 2-23,0 0 19,-1 1-16,-1 2 12,2-2-7,-2 2-53,2-2 8,-1 0 22,-2 2-33,2-1 4,-1-3-12,-2 3 0,1 0-3,-2-2-16,2 1-7,-2-1 16,0 0-9,0 0-33,-2-1-14,3-2 25,-2 2-22,-2-5 0,1 2 0,-2-2 11,4-2-8,-4 1-10,2-3-1,-2 0 1,-1-1 7,1 1-8,1-3 42,0 1-53,0-2 12,0 0 33,-1 0-37,2 1 33,8-2 8,-14-2-12,4 2-3,10 0-11,-13-2-1,8 1 1,5 1-8,-11-3 8,6 1-4,5 2 11,-7-2-15,7 2-11,-7-4 19,4 1 0,3 3 22,-4-4-49,4 4-10,0 0 48,-8-4-60,8 4 26,0 0 4,-6-2-22,6 2-78,0 0-8,0 0 0,0 0-8,0 0-85,0 0-33,0 0-82,0 0-87,0 0-73,0 0-369,0 0-172,0 0 102,0 0 114,0 0 53,0 0 74</inkml:trace>
  <inkml:trace contextRef="#ctx0" brushRef="#br0" timeOffset="54883.9443">1679 13162 78,'-2'-3'223,"2"3"-7,0-5 11,0 5-15,-2-6-7,2 6-45,0 0 0,0 0-22,-3-6 0,3 6 0,0 0-56,0 0 33,0 0-11,0 0 4,0 0-18,0 0 17,0 0-47,-4 17 26,4-12-1,0 5 5,0-2-5,0 3 1,0 0-8,0 1-18,2 2-19,-2 1 29,0 3-14,2 2-134,-2 1 56,0 4 14,0 1-10,2 0 14,-2 2 4,0 0-22,-2-1 29,2 0 19,0 0-37,-2-2-8,2-2 19,0-2-26,-2-1 71,0-1-34,2 1 0,0-4-29,0-1 18,-2-1-15,1-1 0,-1-2 41,2 2-34,0-5 16,0 1-19,-1-2-19,1 0 15,-3-2-4,3 3 23,0-3 0,0-5 15,-2 11-38,2-11-3,-1 5 14,1-5-18,0 0-4,0 0 0,0 0 12,0 0-34,0 0 18,0 0 12,0 0-4,0 0-41,3-22 4,-3 15-1,4 2 5,-1-2-12,1-2 23,2 0-34,-1 0 22,1-1-44,3-3 48,2 2-15,-3-3-3,4 0 10,2-1 27,0-1-48,1-2 6,1 4 16,1-3-37,-1 2 10,0 1 31,-2-1-31,-1 3-21,-1 1 58,0-1-6,0 1-12,-4 2-11,3 0 41,-4 1-41,1 0-18</inkml:trace>
  <inkml:trace contextRef="#ctx0" brushRef="#br0" timeOffset="54943.9834">1955 13433 614,'9'-8'-130,"-5"1"62,3 3-73,-4-1 29,-1 2-18</inkml:trace>
  <inkml:trace contextRef="#ctx0" brushRef="#br0" timeOffset="55779.5407">1972 13300 55,'0'0'93,"0"0"30,-4-7 8,4 7-1,0 0 0,-3-3 23,3 3-12,0 0 31,0 0-42,0 0 23,-9 0-1,9 0-25,0 0 11,-5 10 11,2-3-34,1 0-11,1 1 34,1 3 3,0-1-7,-4 5-18,4-1 25,0 1-51,0 2-16,4 0 30,-4 2-33,1 0-8,1 4 19,2-2-26,0 1 0,-2-2-22,5 1 47,-4 1-6,1-3-34,2 0-15,-2-2 15,2-1-19,-2 2 8,2 0-8,-2-4-10,1 2-1,1-1 0,-3-5 22,1 4-44,-1-4-7,0-2 21,-1 1-18,0 0-14,1-4-5,1 2 8,-3-2-22,0 1 14,4-4 4,-4 3 38,-1-5-23,8 2 0,-8-2-15,0 0 15,0 0 12,18-7-20,-14 4-10,5-3 22,-2-2-15,4 0 33,-1-2-55,1-3 25,3 0-25,-1-1 40,4-2-21,-4 3 29,2-4-4,-2 2-26,-2 1 23,1 2 3,-2 2 0,1-2-18,-1 2 29,-3 3 19,0-3-74,1 5 48,-3-2-7,0 2 25,0 0 8,-1 1 8,-4 4-19,4-4 37,-4 4 0,0 0 4,0 0 41,0 0-38,8 11 4,-8-6-3,0 1 11,2 0-34,-1 2 8,1 1 29,-1-2-7,2 3-26,0-1-15,-1-1 4,3 1 22,0 0-30,-2-1 1,1 0 6,0-1-10,2 0-4,-1-2-11,-1 0 7,-1 0-7,2-1-16,1 0 12,-3 2-11,4-4 15,-4 1 0,-3-3-1,8 2 16,-8-2-15,10 1-8,-10-1-15,13-1 49,-13 1-48,11-6 14,-7 3-11,1-2 8,2 0 3,-2-2-4,2 0 16,-1-3-12,-2 2 0,2-1 1,-4-1-16,3-1 30,-1 0-41,0-3 16,-1 4-13,0-1 20,0-2 7,-3 1-37,1 1 33,-1 0 8,0 1-8,-1-1-3,-1 0 7,0 1-12,-1 1-6,-3 0-23,1 1 30,-1 3-4,0-2-11,-2 3 3,-2-2 23,0 2-29,1 2 29,0 0-19,-3 2 41,4-3-40,-2 3 10,0 2 42,0-2-19,-1 2-26,1 1 3,0 0-7,-1 1-3,1 1-23,1 1 0,0 1-8,2-2-51,1 2-27,-1 2-48,1-2-26,1 2-15,2-1-48,0 0 14,0 1 87,3 0-50,1-1-114,1-1-288,-2-2-36,4 0 130</inkml:trace>
  <inkml:trace contextRef="#ctx0" brushRef="#br0" timeOffset="56652.1174">2523 13421 227,'0'0'320,"0"0"-30,0 0-25,0 0 6,0 0-17,1 19-9,-1-12-14,0 0 7,2 1-48,-1 2-15,2 1-11,0 2-22,0-4-23,0 4-4,0 0-7,2-1 22,1 1-25,-1-3-50,0 3 46,-1-4-49,2 1-18,-2-1-1,3 0-22,0-1 8,-4-3-4,1 2-19,2-2 12,0 1 18,-1-2-41,1-1 0,-2 1 11,1-3 4,1 2-18,-6-3 29,11 3 0,-11-3-22,10 0-12,-10 0 16,10-4 11,-4 1 14,1 0-18,-3-2-18,2 1 14,0-3-26,2-1 11,-2 1 12,1-3-4,0 1 3,0-4-40,1 1 0,-1 0-1,2-2-7,-3 2 19,3-1-26,-3 0 33,-1 1 0,3-1 0,-6 4 16,4-1-16,0 0 4,-3 4-4,-2-2 15,1 2 8,2 1 10,-3 1 12,1 0 15,-1-2 0,-1 6-12,0 0 31,0-5 10,0 5 12,0 0 4,0 0 36,0 0-40,0 0 37,-8 18-15,5-7 30,0-2-30,1 1-11,0 1 22,0 1-14,-2 2-31,4-2 1,3 2 3,-6 0 30,6 0-37,-2 0-11,-1-1-12,3 3 12,0-4-38,0 0 4,0-3-11,1 1-3,-1 0-20,1-2 20,-1-1-23,2-2-1,-1 1-10,2-3 19,-1-1 10,0 1-22,-5-3 1,14 0-9,-14 0-29,13-3 26,-4-2-26,-1-2 4,2 1 7,-1-2-11,4-4 11,-3 0-11,3 0 4,-2-4-45,1 0 63,2-1-33,-3 0-4,2 0 4,-3 0-4,-2 3 38,1 2-1,-1-2 26,-1 3-18,-1 2 48,0 1 52,-2-1-40,1 1 18,0 1 7,-1 2-3,0 1-12,-1-2-10,-3 6 44,4-4 0,-4 4 26,0 0 0,0 0 37,0 0-40,10 10-12,-9-5 11,-1 2 15,3 2-22,-1 1-11,-1 0-11,1-1 44,0 2-41,0 0-14,1 1 6,0-1-10,1 2-19,-3-3-4,3 3-33,2-1 11,-5-3-52,4 2-74,-2-2-72,1 0-25,-1 1-101,0-5-67,2 0-7,-2-1-440,0-1 60,-3-3 85,0 0 94,0 0 29</inkml:trace>
  <inkml:trace contextRef="#ctx0" brushRef="#br0" timeOffset="56891.276">2978 13307 81,'-5'-3'559,"2"-3"-23,0 3 11,0-1-25,3 4-38,-4-8-19,1 4-33,3-2-34,0 6-59,0-8-19,1 2-22,2 1-56,2-3-48,2 1-12,1 2-11,2-4-25,1 1-1,2 0-52,1-1-7,3 0-101,-4 1-60,4 1-33,-2 1-108,2 0-89,-1 1-86,1 0-67,-3 1-551,0 2 108,-3 2 75,2 0 122,1 2 30</inkml:trace>
  <inkml:trace contextRef="#ctx0" brushRef="#br0" timeOffset="58563.3869">3487 13343 264,'0'-5'365,"0"5"14,0 0-21,0 0 3,0 0-59,0 0 14,-4 17-52,4-10 8,0 1-15,0 1-26,0 1 4,-3 2 7,3 1-19,0-1-37,-3 3-18,2-1-34,-2 1 48,1 1-59,-1 2-11,1-2 7,-1 1-48,0-2 25,-1-1-21,1-1-27,0-2 8,2-1 7,-2 2 8,-1-4-19,1 1 8,0-2-1,0-2 5,-1 2-5,1-1 1,0-2 25,-1 0-18,4-4 30,-7 4-30,7-4-7,-8 1-23,8-1 64,0 0-53,0 0-22,-13-9 30,13 6-11,-3-4-23,0 0 11,2 0 20,1 0-20,0-3-25,1 0 32,1 0-17,-1-3-19,2 1 7,1-2 18,1-1-21,1 2-16,0-1 20,1-1-12,0 2 3,3-3 5,-2 3-27,3 1 12,0-2 18,-3 2-19,2 2 8,0 0-18,0 0 3,0 3 8,1 0-5,-4 2 5,2-1-15,-2 1-1,0 2 5,2 0 47,-3 3-47,-6 0-8,14 0 44,-7 3-36,-1 0 3,0 2 15,-2 1-8,4-1-3,-3 2-22,0 0 33,0 2 3,-1-2-10,0 2-8,-1 1 19,1 0-34,-1-1 30,-2 1 4,1-1-23,-2-1 19,0 1 30,0-1-30,-2 0-19,2-1 34,-1 0 19,-2-1-34,3 0 11,-2 0 11,-1-1-25,1 0 21,-2-2 1,4-3 3,-3 7-14,0-5-5,3-2 16,0 0-23,0 0 8,0 0 14,0 0-47,-8-12 6,8 7 8,0-2-29,1 0 25,2-2 8,-2 1-4,4-4-26,-1 2 15,2 0 0,2-2 4,2 0-12,-4-2 19,2 2-7,2 0 0,0 2-1,0 0 1,-2 0 7,1 1-7,-1 1 14,2 1-7,-6 2 4,5-2 7,-4 2-3,1 0 7,2 1 11,-2 1-11,0 2 0,0-2 45,-6 3-4,11-1-11,-11 1-12,13 3 12,-13-3-19,10 5 26,-6-2-25,3 3 40,-4-1-4,2 2-7,0 1 26,-1 0-30,-1 1 19,0 0 0,-3 3-11,5-1-23,-4 0 15,1 1-14,-1 0 6,1 0-14,-1 0 52,-1 1-52,3-1 11,-3 0-7,0 0-1,1-2-10,-1 2-4,2 0 25,-2-4-29,1 1-11,0 0 26,1-1-45,-2-1 1,3 0 40,-3 0-56,1-2-14,2 0 10,-2 1-10,4-2 3,-3-1 7,2 1 16,-4-4-12,8 5-3,-8-5 7,10 2 7,-10-2-14,14-2 33,-7-1-11,0 1-52,3-2-8,-2-1 30,1 0-48,3-3 7,0-1-3,-1-1-8,1-1-26,3-4 3,-1 1-25,-1-2 37,1 2 18,-1-2-3,-2 1 11,0 2 18,-2 1-6,-2-2 25,3 2 0,-6 3 37,3-2 49,-3 2 26,1 2-4,-2 0 26,2 1-7,-2-1 11,0 2 22,-1 0 0,0 1-22,-2 4 4,1-5 14,-1 5 5,0 0-1,0 0-4,0 0 8,0 0 12,0 0-5,0 0-3,-8 21-4,6-12-12,-2 0 61,2 3-79,-1-1 45,1 1 7,1 1-55,-1 1-16,0-2 8,2 1-18,0 1 25,0-2-40,0 0-12,0 0 30,2-1-4,-2-2-36,2 3 21,1-3-55,-2-1 11,1 1 33,3-4-48,-2 0 18,0 0 20,1-1-42,0 0 41,2-2-15,-6-2-52,12 2-14,-12-2 3,13-4 0,-6 1-4,2 0-4,-1-2 35,1-2-42,-1-3-8,2 1-3,3-2 8,-4 0 14,2-1-19,-4-3 16,3 3-8,4-5-15,-6 3 53,4-3-38,-3 2 3,0-1 35,-1 2-12,2 0 4,-3 0 30,0 2-31,-1 0 16,2 2 30,-3 1 14,-1 1 4,0 1 15,1 0 4,-3 2 11,3 0-15,-4 0 8,3 1-1,-4 4-18,3-8 26,0 6 30,-3 2-49,0 0 34,0 0 7,0 0-37,0 0 60,0 0-19,0 0-37,0 0 14,3 15 16,-3-8-8,0 2-3,0-1 18,-2 1-23,2 3 27,0 1-19,-1-1 26,-2 2-44,3-2 25,0 3-33,-2-1 12,1 1 10,1-2 19,0 1-7,0 0-75,-1-2-34,1-2 1,0 4-41,0-6-64,0 2-74,0-1-71,0-2-97,0 0-89,0-1-387,1-1-175,-1-5 126,3 6 109,-3-6 59,0 0 70,0 0 79</inkml:trace>
  <inkml:trace contextRef="#ctx0" brushRef="#br0" timeOffset="58767.522">4664 13251 186,'0'0'424,"0"0"-14,0 0-31,3-4-36,-3 4-34,0 0-19,0 0-55,0 0-15,0 0-83,0 0-81,0 0-89,0 0-168,1 17-82,-1-13-421,0-4 131,-1 7-71</inkml:trace>
  <inkml:trace contextRef="#ctx0" brushRef="#br0" timeOffset="58983.6655">4596 13602 480,'-1'5'618,"1"-5"-11,0 7-45,0-7-48,-2 7-53,2-7-29,-1 5-56,1-5-41,0 0-44,0 5-94,0-5-100,0 0-60,0 0-163,1 7-191,-1-7-104,0 0-468,0 0 69,0 0 61,0 0 89,0 0 81</inkml:trace>
  <inkml:trace contextRef="#ctx0" brushRef="#br0" timeOffset="61407.2772">5451 13418 126,'0'0'298,"0"0"15,0 0-23,0 0-22,0 0-11,2 7 7,-2-7-22,0 0-26,0 0 23,0 0-16,0 0-33,0 0 22,0 0-3,0 0-38,0 0 0,0 0-7,0 0-34,0 0-18,0 0-8,0 0-3,14-10-23,-14 10-11,5-6 15,-2 3 4,2-1-23,-1 2-19,0-3 12,2-1-26,1 1 19,-2-2-12,1 2 11,1-4-18,-1 4-8,1-2 1,-2 2-1,0-3-7,2 1-15,-1 1 4,-1-1-30,1-2 18,-1 4-14,0-2 14,0 0-18,1 0-11,-2-3-8,0 3 27,2-1-27,-2 1 8,1-2 11,-1 1-30,0-1 7,0 1-14,-1-1 11,0 2-8,0-1-14,0 1 44,0 0-18,-2-1-12,2 1 1,-2 0 25,-1 0-25,2 2-5,-1-2 16,-1 2 0,0-1-5,3 1-2,-3 5 43,-3-9-32,3 3 25,0 6-7,-3-7 0,3 7-15,-3-8 0,3 5 19,0 3-23,0 0-3,-5-7 18,5 7 22,-3-3 1,3 3 18,-5-4-44,5 4 55,0 0-37,-7-3 11,7 3 16,0 0 6,0 0-14,-12 1 18,12-1 12,0 0-5,-12 6 16,8-4 7,4-2 4,-10 6-22,6-4 7,-1 2-4,0 2 11,0-4 1,3 4-12,-6 0 11,6-1-11,-2 2-3,0-2 22,-2 2-4,2 3-19,-1-2 42,0 1-23,1-1-22,0 2 18,1 1 27,-2 0-27,1 0-3,1-1 26,-2 4-27,1-2-3,-1 5-4,1-5 16,0 5-1,-1-5-15,3 4 11,-1-1 12,-1 0-30,1 2 11,-1-2 14,1 0-14,0 1 12,0 0-20,0 0 8,0 0 11,0 0 4,1 2-15,-3-2 15,4-1-23,0 0 8,-1-2-33,2 0 18,-1 1-4,2-2 8,-2 2-15,1-2 22,0-2-11,0 2-33,0-3 36,0 2-29,0 0 8,1-1 10,1 2-3,-1-4-7,0 1-19,1 1 26,2-2 11,-3 0-19,1 0-22,0 1 23,2-4-34,-2 2 7,1-1 0,2-1 12,-1-1-4,0 0-12,3 2-14,-3-5 45,2 2-23,0-2 3,1 1 12,-7-2-14,17-2 10,-9 2 8,2-3 7,-2 2 0,4 0-22,-1-4 14,-1 2-14,1-2 0,0 1 7,-2-1 27,2-1 3,-1 2-30,2-3-11,-4 0 4,2 2 11,0-2-30,-3-1 23,3 3-12,-3-4 4,0 2-11,-1 2 34,1-3-23,-2 1 4,1-1 22,-3 0-7,0 1-45,1 0 26,-1 1 3,-2-1-10,0-1 11,1 2 0,-2-1 3,0-1-25,0 0 29,0 1-11,-2 0 15,1 0-7,-2-1-4,2 1-1,-3 0-14,2 0 15,-1 2 19,-2-2-5,-1 1-32,1-1 25,0 2-4,0-1-18,-1 3-3,-1-1 3,0 0 26,-3 1-27,4 2 16,-1-2-30,7 3 23,-18 0 18,9 0 7,9 0-3,-18 0-19,11 3-22,-2-2 7,0 3-11,1-1-26,-1 1-19,-1 1 8,4 1-60,-1 0-37,0 0-85,2 1-8,-3 0-64,5 1 5,-1-1-31,1-1-409,2-1 8,-1-1 100,2-4 134</inkml:trace>
  <inkml:trace contextRef="#ctx0" brushRef="#br0" timeOffset="61851.5692">5933 13389 372,'0'0'417,"3"-2"-4,-3 2-55,0 0-23,0 0-38,0 0-32,0 0-5,0 0-21,3-5-1,-3 5-30,0 0-40,0 0-4,0 0-15,9-1-19,-9 1-14,0 0-9,12 0 13,-12 0-9,0 0-32,11 0-5,-11 0-11,12 0 1,-12 0-20,11 1 16,-11-1-19,14 0-15,-4-1-8,-1 1 20,-9 0 10,17 0-29,-8 0-8,0-1-33,2 0-16,-2 1-25,1 0-56,-2-2-26,2 0-94,-10 2-114,16 0-5,-11 0-401,-5 0-38,13-3 56,-6 1 108,-4-1 52</inkml:trace>
  <inkml:trace contextRef="#ctx0" brushRef="#br0" timeOffset="62483.9898">6427 13021 145,'1'-9'365,"0"4"-49,-1 5-3,2-7-12,1 4 5,-2-2-35,-1 5-29,5-8-11,-2 4-18,0 1-5,-3 3-22,6-6-18,-3 3 3,2-1-30,0-1-6,3 2-28,-2 1 1,1-1-41,0 2 27,1-2-31,1 2 22,-9 1-25,18-1-19,-10 1 11,1 1 0,1-1-7,0 1 3,-2 1 12,1 0-12,1-2-10,-3 5 25,0-2-4,3 3-10,-2-3 7,-1 1 26,-2 1-41,3 1-4,-2-1 22,-1 4-7,1-4-11,-3 2 15,-1 2 26,2-1-15,-2 2-30,0 0-14,-1-1 59,-1 1-34,-1 0 12,1-1 18,-3 2-37,2-2-19,-3 1 0,2-1 16,-1 1 18,0 0-23,-3 1 1,4-3 14,-5 1-37,2-1 15,0 2 0,-2-3-15,4 2 1,-4-3-31,1 1 34,-1 2-4,0-2 0,1 1 0,-3-1 15,1 0-18,1 2-19,-2-3 29,1 2-44,0-3-18,1 4-12,-2-2-26,2 0-45,2 0-18,-2 0-8,1-2-48,-2 3-93,3 1-71,0-1-41,-1 0 1,2 1-414,1 0 22,-4 1 82,4-4 37,-1 3 105</inkml:trace>
  <inkml:trace contextRef="#ctx0" brushRef="#br0" timeOffset="62756.1705">6424 13711 450,'0'7'570,"0"-7"-30,0 7-12,0-7-29,1 5-26,-1-5-37,0 4 14,0-4-89,0 6-48,0-6-19,0 0-15,0 0-33,2 5-15,-2-5-52,0 0-45,0 0-34,0 0-51,1 5-38,-1-5-52,0 0-71,0 0-48,0 0-108,0 0-157,0 0-66,0 0-425,0 0 15,0 0 119,0 0 67,17-7 56,-17 7 86</inkml:trace>
  <inkml:trace contextRef="#ctx0" brushRef="#br0" timeOffset="65391.9221">16058 9373 178,'0'0'346,"0"0"-14,0 0-23,0 0-22,0 0-38,0 0-26,0 0 12,0 0-8,0 0-4,0 0-3,0 0-52,0 0 59,0 0-19,0 0-36,0 0-12,0 0 3,-23 0-10,23 0 7,-7 9-18,4-4-5,-1 2 12,-1 0-15,0 2-7,0 2 29,-3 1-59,1 2-15,-1 1 37,3 1-70,-2 2 29,-4 1-11,2 1-4,1 0-14,1 0 25,0 1-3,0 0 14,0-1-29,-2 0-11,4-2 14,-1-1-14,2 0-37,-1-2 36,1-1-40,0-2 29,0-2 16,0 2-34,1-3 3,-2 1-18,1-1 38,1-1-46,-1-1-3,-1 1-11,1-1 22,0-2-11,2 0-16,-2-1 27,0 1 23,2-2-27,-2 1 23,4-4 18,-5 4-41,5-4-7,-10 2 4,10-2-5,0 0 5,0 0 26,-7-7-34,7 7-15,-1-11 45,1 4-26,1 0 14,3-4 27,-1 2-19,2-1-37,1-4 37,0 2-37,1-4 8,0 2 29,3 1-63,2-6 41,-2 4-15,3-4 11,-4 4-19,8-5 38,-4 3-41,0-2 37,-1 2-30,1 0-11,0-1 41,1 0-11,0 2-12,-2 1 20,0-2-5,1 5 1,-2 0-4,0 0 7,0 2 0,-2-2-7,2 2 0,-2 0 52,-1 4-64,0-2 16,0 2 18,0 0-41,-2-1 19,-1 2 15,4 1-8,-3 0-26,-1 1 16,0 1 2,2-2 12,0 1-7,-7 3 3,11-2-3,-5 1 7,-6 1 0,11 1-15,-11-1-8,14 2 20,-14-2-1,13 3 4,-6-3 19,-1 1 3,-6-1-41,11 4 19,-5-1-15,0-2 19,-1 2 4,-5-3-20,8 3 27,-3 1-3,-2-2-42,-3-2-7,9 5 59,-6 0-41,0-1 30,-2 2-3,1-4-19,-1 5 18,-1-7 23,-1 12-15,-1-4-11,1-1 3,-1 0 4,-2 4 19,-1-2-11,1 3-12,-4 0 34,1 0-19,-2 0 1,-1 1-20,0 1 46,-3 2-34,0-3-8,-2 4 4,0-5 0,3-2 34,-1 3-34,0-3 38,-1-1-38,3-1 4,-2 0-12,0-2-10,5 1 29,-3-3 23,2 0 18,2-1-74,-2 0 4,3 1 22,-1-4-45,7 0 8,-10 1 18,10-1-56,0 0-7,-14-1 30,14 1-19,0 0-30,-12-2-3,12 2-45,-6-2-108,6 2-71,0 0-59,0 0-164,0 0-421,-9-1 75,9 1 70,0 0 127,0 0 67</inkml:trace>
  <inkml:trace contextRef="#ctx0" brushRef="#br0" timeOffset="69475.6306">16124 9832 204,'0'0'320,"9"-14"-14,-9 14-57,8-4 4,-4 1-52,-4 3-3,13-5-31,-5 2 16,1 0-34,0-3-8,3 3-33,-1-1 8,2 1-42,-2-1 0,2 0 8,1 0 11,-2-2-26,1 0-3,2 3-5,-1-4 1,-2 0-23,4 0-18,-3-1-16,1 1 5,-1 0-34,1-2 11,-2 1-19,0 0 8,-1-1-37,0 0 15,-2 2 7,1-1 7,-2 0-14,-1-1 11,1 1-1,-2 1 5,0-2-4,0 2 22,-2-1-26,-1 1 22,0-1-3,1 1 18,-1 2-3,-1-1-16,0 1 16,-2-1 11,0 6-19,0-9-26,0 6 18,0 3 1,-4-9 3,4 9 34,-7-3 19,2-1-19,5 4-8,-8-2 4,8 2 42,-14 0-9,14 0-29,-13 1 0,6 0 26,-3 1-4,1 1 0,0-1 1,-1 4 3,-3-3-4,3 2 15,-2 1-30,2-1 19,-3 1-11,-1 2 30,1-1-46,0 1 1,2 0 30,1 2-34,-2-2 30,2 1 4,2 1 0,-1 0 7,0 2 4,2 0 3,0-2 1,-1 4 7,0-1-15,3 0-15,-1 1 34,2 0-53,-3 0 23,3 2-37,-1-3 37,0 4-15,0-5-7,2 2 25,1 1-36,-2-3 10,1 0 12,1-1 11,1 1-15,0-1-44,1 0 33,-2-3-15,2 2-4,2-2 8,-2 0-16,1-1 24,2 0-12,0-2 29,1 1-40,0-3 4,0 2 10,2-1 5,1-1-19,-1-1 18,2 0-22,1-2 4,-1 3 4,-8-3-5,20-3 27,-6 1-52,0-1 18,0-1-7,3-1 19,-3 0-38,5-2 34,-1 2-19,-2-2-14,5-1 21,-1-3-36,1 1 7,0-1 18,-2 2-3,2-5-23,0 3 19,-1-2 12,1 1-83,-1-1-7,0 1 14,-1-2-36,-1-1 0,1 1-5,-1-1-6,-2 3-8,1-2 26,-4 1-12,3-1 31,-4 3 11,1 0-4,-3-1 7,1 2 30,1 1 4,-3-1-7,-2 2-8,1-1 56,-1 2 19,-1 0 25,0-1-7,-2 4 4,1-3 34,-2 2 3,-1 0 18,2 0-66,-1 2 67,-3 3-19,3-7 45,-3 5-45,0 2 4,3-6-19,-3 6 30,0 0-11,0 0 37,0 0-15,-8-6 19,8 6-11,0 0 25,0 0-29,0 0 4,-16 12 3,11-10-7,1 4-4,-2-2-7,1 4 0,-1-1-8,-1 2 4,0 1 0,0 2-7,0-1 14,0 2 8,-1-1-41,3 2 37,-1-2-26,1 1-37,-2 1 26,3-2 4,1 0-4,-3 1-4,2-2-26,2 0 30,-2 1-30,2-3 15,-1 1 0,0-1-3,3-1-8,-2 1-15,2-2 3,0-1-21,0 1 10,-1-2-33,1 1 8,0 0-27,0-6 19,0 9 38,1-6-31,1 1-11,-2-4 23,3 5-11,2-2 21,-5-3-36,9 2-15,-9-2 44,11-2-14,-11 2-5,15-4-6,-6 0 7,0 0-53,3-1 5,-1-1-20,2-1-14,0-2 7,0 0 4,1 1 12,-1-4-46,2 2 1,-1-2-16,2-2 64,-1 2-15,0 0-41,1 0 30,-2 0 41,2 2-11,-2-2 7,-1 2 41,1-1-26,-3 2-15,1-1 37,-3 2 23,0 1 22,-2 0 7,0 2 23,0-1 22,-1 1 0,-2 2 41,-1-1 23,1 0-27,-1 1 19,-3 3 8,7-7-27,-7 7 8,3-4 26,-3 4-19,0 0-4,0 0 1,0 0-15,0 0 18,0 0 7,0 0 12,0 0-22,-16 9-1,12-3-25,-2 1 14,1 0-11,-3 1 23,3 3-1,-1-2-21,-1 5 10,1-2-3,1 1-31,-2-1 5,3 0-8,-1 0-18,0 0 10,3-2 5,-3 1-12,1-1-4,4 1-3,-3-3 0,1 2-22,-2-3-16,4-2 34,-1 2-26,-1-1-7,2-1-12,0-5 30,0 9-29,2-5 33,-2-4-53,4 3 1,-4-3 15,8 3-27,-8-3-18,0 0 8,22-7-19,-12 1-27,1 2-6,1-4-20,4-1 8,-3 1-7,5-4-4,-1 0 4,0 0-12,0 1 19,1-1 30,-1-1-37,0 1 48,0 0 0,-1 1 19,-2 0-8,-1 2 8,-1-1 48,0 2 11,-4 1 41,-1 0 19,1 2 15,0-2 7,-3 4-11,0-1 26,0-1-22,1 2-19,-3 0 26,-3 3-44,6-7 33,-6 7 15,5-4-4,-5 4-26,1-3 26,-1 3 4,0 0 8,0 0-20,0 0-3,0 0-7,0 0 0,0 0-42,-7 17 34,4-10-15,1-2 8,-1 3 22,0-1-22,-1 2-15,0-1-8,2-2-11,-1 3 23,2-2-1,0 0 16,-2 3-20,3-3 16,-2 0-45,2 0 34,-1 0-5,1 1 1,0-3-26,1 0 29,-1 2 34,2-3-85,-2 2 7,3-4 22,-2 4-15,2-2 8,0 0-8,-3-4 4,8 4-4,-4-2-7,-4-2 15,12 2-4,-6 0 7,-6-2 8,19-3-11,-9 2-12,2-2 5,0-1 29,1 0-26,2-3 22,0 3-11,0-3-3,4 0-1,0-2-7,1 0 0,-4 2-7,5-3-4,-3 0 7,-1 1 11,3-3-44,-5 2 30,1 0-1,-1-4-3,0 6 0,-1-1-11,-2-3-34,-2 4 4,0-3-4,0 0 15,-2 2 11,-2 2 4,0-2-15,1 1 11,-2-2-7,0 3-4,-2-1 26,-2 2-26,2 1 19,-3-1-23,0 2 15,0-2-7,0 6 48,-2-8-33,2 8 7,-8-6 15,6 5-4,2 1-3,-8-3 37,8 3-19,0 0 11,-17 3 23,17-3-23,-11 4 15,2-2-25,1 1 51,-1 3-33,1 0 7,1-1-11,-2 3 7,2-1 1,-3 2-4,3 0 33,-1 0 4,1 4-19,-2-1 27,1 0-16,1 0-10,1 1 18,-1-1-30,0 2 0,4-2-18,-1-1 29,1 1 1,2-3-27,-1 4 8,1-4 37,1 1-56,0-1 23,0 0-8,1-1 0,-1-1-19,2 0-7,-2-2-15,1 2 34,-1-2 3,3 1-18,-2-1 0,1-1-4,-2-4 15,4 5-15,0-1-4,-4-4-11,10 5-7,-4-5 29,-6 0-37,10 0 4,-10 0 4,16 0 11,-8-3 14,0 1-36,3-2-27,1-1 8,-1 0 8,3-2-27,0 0 0,2-3-11,-1 2 37,4-1-10,-3-3-53,3 0-4,1 0-3,-3 2 40,1-3-29,2 0-4,-3 2-22,1-1 22,-2 0-4,-2 3 26,0-2 42,0 2-72,-1 0 34,-2 0 15,0 1 0,-2 0 34,0 1-5,-1 0 16,-1 0 0,-1 2 11,-1 0-8,0 0 45,0 3-18,-1-1 25,-2-2-18,-2 5 7,7-6 4,-7 6 19,3-5-38,-3 5 27,0-4-12,0 4 19,0 0 15,0 0 56,0 0-56,0 0 14,0 0 16,0 0-26,-10 14 14,8-8 1,-3 2 3,-2 0 0,1 0-4,0 3 8,-1 3-7,-2-2-27,1 2 8,0 1 15,-1-1-23,-2 3-7,4-1 7,-2-2-21,0 1-5,0-2 30,1 0-15,2-1-14,-1 0-5,1-2-3,1-2-7,-1 0 6,5-1-2,-4-1 6,0 1-33,4-2-7,-2 2 3,1-5 12,-2 4 29,4-6-14,0 0-27,0 6 19,0-6 15,0 0-26,0 0 3,0 0 34,25-6-44,-16 0 3,2 1 19,2-2-27,-1-2-6,6 2-5,-2-1 8,1-4-8,3 3-18,-1-2 15,0 2-4,1-3-11,-4 0 4,3 2-16,-2-2 12,2 0-19,-2 0 30,-3 2 1,1 0 6,-3-1-18,1 1 11,-2 2-15,-1-2 52,1 1-18,0-1 7,-5 3 4,3 0-4,-4-1 11,1 2 8,-1 0 0,-2 1 0,0 1-1,1-1 5,-2 0 14,1 1-15,-3 4 16,2-6-16,-2 6 23,2-5 18,-2 5-33,0 0 41,0 0 15,0 0 7,0 0-48,0 0 22,0 0 41,-16 15-37,13-10-11,-2 2 3,-2 3 15,1-2-3,0 1 7,1 0-11,-1 3-23,-3-1-7,4 3 4,-2-2 7,0 0-7,1-1 7,1 0 23,0 1-34,1-2-22,0-2 33,1 3-18,0-2-8,0-1 7,0-1-6,1 0-12,-1 0 29,3-1-40,0 0-4,0 0 4,0-6 4,0 9 7,5-3-30,-2-5 22,0 3-18,-3-4 4,9 3-8,-2-2-18,-7-1 29,17-1-33,-7-2-4,0 2 12,2-3-9,0-2-10,4-1-11,-3 2 10,4-4-47,-1 0-1,-1 0-18,1-3-16,2 1-6,-2-2 18,1 1-15,-3 0-4,3 0 38,-1 0 18,-4 0-7,2-1 7,-1 2 37,-2 1 19,2-2-26,-3 4 23,-2-3 47,-1 4 23,2-1 1,-4 3 10,0-1 7,-1 2-25,0-1 22,2 0 26,-4 1-30,-2 4-3,8-4 10,-8 4-21,4-4 33,-4 4 7,0 0 23,0 0-31,0 0 42,0 0 11,0 0-7,-10 18-8,6-11 0,-2 2 4,1-1-4,-2 2-30,1 4 8,-3-1-4,1 1-4,-1 0 15,1 0-37,-1 1-11,1 0 15,1-1-19,0 0 18,0-2 50,1-1-57,2 0 0,1-2-26,0 0-3,2 0-5,1-4 31,-2 2-16,4 0-3,-1-4 4,2 1-15,-3-4-4,10 5-23,-3-4 12,-7-1 19,14-1-53,-3 0-18,1-4-23,0 2 0,3-4-25,2-1-38,-1 1 22,3-4-18,1 0-11,1 1 3,-4-3-18,4 1-1,-1-1 16,-1-1 15,1 1 10,-3-1 20,2 0-5,-4-1 4,2 3 23,-3 2-4,-2 0 78,-1 0 11,0 1 27,-4 1 21,0 1 46,1 0-31,-2 2 16,0 0-8,-2 0 4,1 1 10,-3 1-10,-2 3 4,0 0 18,5-4-11,-5 4 0,0 0 18,0 0 23,0 0-11,0 0 40,-13 14-36,9-9-31,-3 1 8,1 2 8,0 0-15,-1 2-4,0 1-15,-3 1-4,2-1-7,1 3 18,-1-2-7,0-2-11,3 3-19,-1-3 8,2 1 3,-1 0-25,1-2 6,0-1 12,1 2-22,2-2 0,-1 0-1,2-2-7,0 0 15,2 1 4,-1-1 4,1-3-1,2 2-7,1-3-18,1 3-1,0-4 23,-6-1-30,16 1-7,-3-2-5,-1 0 1,1-4 8,1 4 10,4-3 4,-2-1-18,3 0-8,-1-1-8,0 0 5,4-2-12,-1-1 23,1 0 29,-1 0-22,1-2-11,-1 1 14,1 1-25,0-3 7,1 0 4,-2 2 7,-1-2 1,1 0-20,-2 0 12,-1 0-30,-1 2-26,-3 0 15,-3 0 0,3 1-23,-4-1 5,1 0 6,-4 2-6,1 0-27,-3 0 8,1-1 29,0 1 8,-4 0-30,1 3 4,-1-3 37,-1 3-8,1-2-14,-2 2 7,0 5-7,-2-9 26,1 5-1,1 4-2,-5-4 17,5 4 16,-8-3-4,2 0 7,6 3-4,0 0 12,-20 3 33,12 0-22,1-1-15,-3 2 30,0 2 30,0-1-16,2 2 16,-3 0-4,2 1 7,-1 0 8,-1 3 3,1 0-11,1 0-10,-2-1-20,3 3 19,1-2-3,0 1 3,-2 0 0,2 2-4,3-3 16,-2 2-5,2-3-3,1 1-34,-2 2 19,2-1 15,1-1-15,2 0-15,-1-1 19,1 0-27,-1 1 5,1-1 29,1-1-37,-1-1 0,0 2-8,1-2-29,-1 0 22,2-1 7,-1 1-10,1-1 17,-2-1-17,5 1 14,-2-1-11,0 0 7,1-2 8,1 0 22,1 0-44,3-2 14,-3 1 8,3-3-59,1 0 6,1-2 12,1 1-15,0-1-7,0-1-30,1-1-30,-2-1 11,5 0-52,-2-2-30,0 0-66,1 1-12,-2-1 7,1 0-59,-3 0-78,1 2-253,2-2-90,-1 0 75,-1-1 85</inkml:trace>
  <inkml:trace contextRef="#ctx0" brushRef="#br0" timeOffset="69791.8401">20132 9431 409,'4'-5'372,"-4"5"-55,0 0 3,0 0-22,0 0-60,0 0 12,0 0-34,0 0-8,0 0-18,0 0-45,0 0-22,-17 13-52,14-9-8,0-1-59,-1 2-86,0 1-86,-2 3-92,-1-3-113,0 2-368,0 1 101,1 0 7</inkml:trace>
  <inkml:trace contextRef="#ctx0" brushRef="#br0" timeOffset="70011.9874">19781 9835 201,'-5'9'543,"0"-4"-14,2-1-12,0 0-33,3-4-33,-3 5-8,3-5-37,-2 5-30,2-5 7,0 0-103,-3 4-12,3-4-49,0 0 1,0 0-53,-3 5-70,3-5-86,0 0-100,0 0-116,0 0-148,0 0-102,-1 5-487,1-5 75,0 0 96,0 0 71,0 0 38</inkml:trace>
  <inkml:trace contextRef="#ctx0" brushRef="#br0" timeOffset="87476.5806">13173 10740 18,'-2'-5'350,"2"5"-45,0 0-10,0 0 21,-1-6-33,1 6 0,0 0-4,0 0-26,0-7-11,0 7 15,0 0-41,0 0 0,-1-4-4,1 4-52,0 0-11,0 0 23,1-7-38,-1 7 22,0 0-11,1-5-14,-1 5 3,0 0-4,2-5-22,-2 5 0,3-5 26,-3 5 0,3-4-37,-3 4 3,5-6-18,-2 4-15,-3 2 19,7-7-19,-4 4-11,1-3 11,-1 3-30,3-2 26,-4 0 8,3 1-34,-1 0-3,0-3 22,1 3-42,0-1 13,2 0 25,-1-2-49,-2 2 35,2-2-12,0 1 3,0-1-21,0 0 37,0 2-45,1-1 48,0-1-18,1 3-23,0-1-11,-3-2 23,2 4-11,2-3-5,-2 1 1,0 3-8,-2-1 27,4-1-38,-2 1 0,-1 0 30,1 1-19,-1-1 30,2 1 0,-8 2-22,13-2-19,-6 1 11,0-1 12,-7 2 3,13-2-15,-13 2 8,11 0 0,-11 0 18,11 0 4,-11 0-30,11 0 30,-6 2-18,-5-2-1,10 4 16,-5-1-35,-1 0 35,1-1 6,-1 1-25,0 2 30,2-1-31,-4 2-6,1 0-8,2-1 18,-1 3-14,-1-1 18,1 2-22,-1-1-1,-2 1 24,1 1 17,-1-2-51,3-1 15,-4 2 7,2 1 0,-2-2 14,1 0-32,-1-2 14,0 2 8,-1-2-4,1 2-8,-2-1 1,2-3-27,-1 2 12,-2 0 11,2-1 7,-2-1-29,3-4 48,-3 8-23,0-4-7,3-4-7,-6 7-23,4-5 27,2-2 10,-8 7-25,3-5-5,5-2 9,-8 5-16,1-3 15,7-2 19,-8 3-23,3-1 34,5-2-26,-13 1 8,7 1 29,6-2-45,-11 2 5,6-1 32,-3 1-21,8-2 18,-14 3 11,10-2-30,4-1 12,-13 3 3,6 0-7,0-2-4,0 0 0,1 3-11,-1-2 0,2 1 7,-3 0 1,1-1 29,2 1-18,-2 0-27,0-1 38,2 2-34,-4-1 15,2 2 30,1-1-30,-1-1 19,-2 2 3,1-1-14,1 2-27,-3-1 27,2 0-12,0 2 8,0 0-19,-1 1 15,4 0-14,-2 0 25,-1 1-4,3-1 5,-2 0-1,1 1-7,1-2 3,-2 2 12,2 0-22,-1-4 21,4 2-33,-1 0 16,-1-1 36,2-1-59,-1 1 7,2-1 22,-3 0-29,4-5 11,-2 7 0,2-3 7,0-4-14,-3 7 7,3-7-23,-1 5 35,1-5-1,0 0-8,0 6 16,0-6-12,0 0 1,0 0-8,0 0-15,0 0 3,0 0 20,0 0-19,0 0 14,19-7 1,-15 3-19,3 1 22,-1 0 38,1-1-41,-2 0 7,1 2 33,2-1-25,-1 0 7,0-2 26,1 1 19,-3 1-16,4 0 1,-4 1-19,3-2 8,-1 2-4,-1-1 22,2 2-26,-8 1 4,12-4 4,-6 4-1,-6 0 1,13-2 15,-13 2 21,10-1-62,-10 1 7,12 1 30,-12-1-15,10 4-19,-4-1 37,-2-1-21,1 1 6,-5-3 19,9 5-7,-5-3-26,1 3-8,-1-2 19,-4-3 15,7 6-23,-3-2 1,0 0-1,-1 0-7,0 2-11,0-4 33,1 3-14,-2-1 40,2 1-22,-4-5-41,4 7 45,0-3-19,-1 0-7,0 1-4,-3-5 4,4 6-38,-1-4 34,-3-2 30,6 5-22,-3-2-12,-3-3 45,0 0-26,11 3-19,-11-3-7,10 0-15,-10 0 48,10-3-29,-10 3 7,12-1-30,-7-2 4,0 0 7,-5 3-18,10-3 18,-4 1-66,-1-2 6,0 1-51,-5 3-45,10-6-52,-6 3-86,0 1-44,2-1-123,-6 3-444,8-5 49,-2 2 146,-2-1 21,-4 4 71</inkml:trace>
  <inkml:trace contextRef="#ctx0" brushRef="#br0" timeOffset="89979.2396">12746 11705 230,'-4'7'90,"2"-3"-27,0 2 23,-1-3-1,2 3 5,-3 0 32,2 0-40,-1 1 26,0-1-3,-2 2-1,2-1-19,-1 2-10,-1-2 37,0 3-16,2-1-29,-5 1 12,5-1-20,-3-1 12,2-1 3,-2 3-10,2-2 6,1-1-25,-3 0 26,2-2 37,1 0-82,-1 0 7,1 0 49,2-1-74,1-4 25,-6 5 16,6-5-16,-3 3-22,3-3-11,0 0 26,0 0 12,0 0-31,0 0 15,0 0-14,0 0 11,9-15 3,-6 11-11,1 0-30,-4 4 27,8-6-4,-2 0-8,1 3 34,0-1-49,0-3 15,3 3 8,-2 0 11,2 0-19,0 0-7,0-1 7,0 2-18,-1-2 37,2 4-11,-4-2-8,2 1-30,0-1 5,-2 2 17,-7 1 5,16-2 48,-9 2-26,-7 0-8,13 2-25,-5 0 6,0 1 24,0-2-35,-2 3 27,1 0 7,-1-1 4,0 3 0,0-2-4,-2 3-15,2-2 23,-2 2-23,1 0 38,-2 1 10,0 0-36,-2-1-4,2 1 25,-3-1-6,0 2 21,0-2-21,-1 3-19,-2-2 22,-1 1-34,-2 1 8,1-2-26,-4 3 7,-1-1-7,-1-2 19,1 3 0,0-3-12,-2 1-3,0 0 22,1-1 11,1-2 30,0 1-49,-1-1-18,2-1 11,1 0 15,-1-3 8,2 2 18,0-1 11,0 0-18,1-3 7,6 0 33,-11 2-29,11-2 7,-8 2 1,8-2 2,-7 1-2,7-1 3,-8 2-8,8-2-18,0 0 7,0 0 19,-12 0-26,12 0 37,0 0-37,0 0-30,0 0-18,-7 1-27,7-1-40,0 0-4,0 0-49,0 0-30,0 0-73,0 0 25,0 0-67,0 0-402,0 0 74,0 0 42</inkml:trace>
  <inkml:trace contextRef="#ctx0" brushRef="#br0" timeOffset="90499.5866">12751 11756 212,'0'0'346,"0"-8"-15,0 3-29,0 5-1,-2-6-10,2 1 3,0 5-15,-1-7-37,1 7 23,0-7-16,0 7 1,0 0 18,-2-8-23,2 8-10,0-5 11,0 5-34,0 0-11,0-8 15,0 8-41,0-4-8,0 4 12,2-5-41,-2 5-15,3-7 7,-3 7-22,4-5 19,-4 5-34,2-5-4,-2 5-3,6-3-27,-1 2 5,-5 1-9,8-6-3,-1 4-14,0-1-5,0 1 1,3-1-1,1 2-3,1-2 48,-2 0-78,4 2 45,-1-1 0,-1 1-34,-1 1 15,3-1-30,-1 1 19,0-2 33,3 2-59,-4 0-22,4 0 25,-5 2-48,3-1 8,-2-1-4,0 1-30,1 0-30,-2 0-22,3 3-48,-4-4-34,0 3-71,0-1-40,-1 1-109,-1-1 4,-2 2-577,4-1 71,-5 0 111,1-2 71,0 1 79</inkml:trace>
  <inkml:trace contextRef="#ctx0" brushRef="#br0" timeOffset="90882.84">13159 11868 197,'0'0'480,"0"0"-22,0 0-33,0 0-20,0 0-40,0 0-22,0 0-23,0 0 0,7 0-29,-7 0-57,0 0-14,0 0-27,20-5-3,-14 5-33,-6 0 10,18-3-55,-7 3 18,0-2-26,3-1-25,1 0 3,0 2-4,-1-2 7,0 1-36,1 2-27,1-3-14,-1 0-42,0 3-7,-2-1-52,1 0-52,-1-1-67,-3 2-60,1-2-123,-2 1 8,-9 1-78,16-1 21,-10 0-330,-6 1 93,10-2 74,-10 2-37</inkml:trace>
  <inkml:trace contextRef="#ctx0" brushRef="#br0" timeOffset="91315.1294">13416 11668 40,'0'0'339,"0"0"-15,-4-4 0,4 4-45,0 0 15,0 0 4,-3-3-30,3 3-14,0 0-35,0 0 5,0 0-31,0 0 1,0 0-1,0 0-44,0 0-11,-13 11 22,12-7-37,-2 1-4,2 2-15,-3-2-3,1 3 11,1-1-30,-1 2 0,2 1-8,-2 0 4,2 0-29,-2 1 3,1 2-8,0-1-10,0-2-23,0 3 19,1-1 0,-2 1-8,0 2 11,1-1-10,-1-2-31,0 2 12,2 0-34,0-1 1,-1-1-5,0 0-37,1-1-48,0 0-48,1 0-64,-2 0-22,1-2-83,1 1 46,-4 0-164,4-3-328,0-1 11,2 0 109,-2-6 3</inkml:trace>
  <inkml:trace contextRef="#ctx0" brushRef="#br0" timeOffset="92143.6802">13683 11675 201,'3'-5'394,"0"2"-55,1-3 4,-1 1-20,0 1-47,1-1-4,0 0 3,-1 0-25,1 1-16,1 0-10,0-2-1,-1 4-33,1-4-19,0 4 15,0-3-22,-1 2-22,3-1 14,-7 4-7,10-4-11,-5 2-41,-5 2-4,10-2-23,-4 1 72,-6 1-30,0 0-16,14 4-44,-10-2 1,1 1-9,-2 2-6,1 0 14,0 2-4,-1-3-7,-1 4-22,0-3 10,1 3 9,-3 1 10,1-1 4,-1 0-22,0 4 0,-1-2 11,-1 1-26,-1 0-12,1 0 16,-5 2-41,3-1 29,-3 1 0,1-2-29,0 2 0,0-5 18,-1 3-3,0-3 14,2 1-29,0 0-1,0-3-36,-1 1 10,2-2 35,0 1-16,1-2 19,-3-2-38,6-2 16,-4 6-23,4-6-11,0 0 11,0 0-19,0 0 20,0 0-9,0 0-18,0 0 23,11-14 7,-6 12 3,-5 2-18,11-4 34,-6 1-23,1-1-15,0 1 49,-6 3-23,12-4 12,-5 3 10,-1-1-3,-6 2 8,16 0-12,-8 0 8,-8 0 14,14 0-7,-4 2 23,-3-1-20,2 1-10,-2 2 33,1-2 0,1 4-22,-2-1 49,0 2-5,1-3-7,-2 3-56,1 1 49,-3-1-12,2 1 19,-3 0 4,1-1-11,-3 1-4,1-1 3,-1 1 16,-2 0 7,-1 1-11,1-1-8,-3-1 4,-2 2-4,1 0 12,-4-1-16,3 0 16,-3 0-49,0-2 56,0 2-22,-3-1 22,0 0-4,2 0-37,-4 0 15,4-2 44,-2 1-40,2 0 14,0-1-14,-1-2 0,2 1 10,1-2-32,1 1 47,-2 2-44,4-3-3,-1 1-16,0 0-29,6-3-12,-8 4-22,4-3-70,4-1-135,0 0-52,-5 7-67,5-7 19,0 0-425,0 0 53,0 0 29,10 5 97,-10-5 75</inkml:trace>
  <inkml:trace contextRef="#ctx0" brushRef="#br0" timeOffset="92707.0523">14303 11442 238,'2'-3'357,"-2"3"-25,1-5-35,-1 5-14,0 0 0,5-7-33,-5 7-27,0 0-33,1-4-7,-1 4 3,0 0-34,0 0-6,0 0 17,0 0-40,0 0 0,13 11-45,-10-6 19,1-1-15,0 1-19,-1 2 8,1-1-26,-1 1 18,3 2 4,-2-1-11,3 4-11,-3-3-1,2 3-14,0 2 0,-2 0 7,-1 0-7,3-1-4,-1 6-15,-2-4 19,0 3-15,1-1 0,-1 2 11,-2 0-19,-1 1-3,2-2-15,-2 3 11,-2-1 15,2 1-38,-3 3 16,0-2-23,-1 3 37,-2-3-51,0 2-16,-3 0-22,2-3 23,-3 1-49,-1 0-41,-4 2-4,0 1-55,-1-3-86,-4 1-45,1-1 41,-2 1-488,-2-2 60,-1-4 112</inkml:trace>
  <inkml:trace contextRef="#ctx0" brushRef="#br0" timeOffset="93615.6538">12623 11514 130,'-5'3'197,"5"-3"30,-6 5-15,6-5-3,-7 7-8,4-5-4,-2 2 1,0 1-23,2 1-15,-2-1 11,-1 2-29,0 1-8,0-1 3,-1 4-10,-1-2-1,2 4-32,-2-1 32,0 0-40,1 5 22,-1-4-23,-1 2 23,2 0-41,-2 3-3,2-1 29,-1 1-19,1 3-10,-1 0-5,3 1 4,-1 0 4,-1 1 4,3 0-30,0 0 30,0 2-30,0-1 15,2 1-12,-2 0 8,3 0-14,1 0 3,0 1-26,0-2-4,0 0 15,3 1-11,0-1-30,1 1-11,1 1 3,0-4 12,5 2 4,-3-1-8,5 2-34,0-4 1,-2 0-4,4 2-30,0-3-30,1-2-63,0 0-48,-1 0-67,3-2-34,0-2 41,1-1-443,1-1 0,-1 0 48,-1-6 149</inkml:trace>
  <inkml:trace contextRef="#ctx0" brushRef="#br0" timeOffset="95207.7124">14648 11783 376,'0'0'457,"0"0"-17,0 0-16,0 0-70,0 0-4,0 0-11,0 0-30,0 0-37,0 0 40,0 0-85,0 0 4,0 0-41,0 0-15,0 0-22,0 0 7,0 0-15,12-12-18,-12 12-27,8-3-3,-8 3-15,12-4-19,-5 3 4,1-1 4,0 0-19,0 1-3,3-1 21,0 1-33,1 0-3,0-2 14,2 0-22,0 2-3,1-3 10,-1 3-33,4-2 19,-1 1-8,-1 0-52,0 1 15,-1-2-19,-2 1-18,1 0-15,0 0-34,-3 0-22,-2 2-48,2-1-42,-11 1-3,15 0-33,-9 0-31,-6 0-22,13 1-55,-13-1-354,10 3-120,-10-3 83,7 1 81</inkml:trace>
  <inkml:trace contextRef="#ctx0" brushRef="#br0" timeOffset="95691.0315">14931 11533 171,'0'0'290,"0"0"38,0 0-30,0 0-19,0 0-33,0 0 11,0 0-19,-14 7-30,14-7-36,0 0 17,-6 7 13,4-4-42,1 2 0,1-5-60,-1 9 34,-2-4-15,2 2-22,0 1-19,-1-3 4,0 3-22,1 1 33,1 0-41,-1 1 8,-1 0-16,2 2 16,-1 0-30,0-1-4,-1 0 4,2 1 14,-1 0-18,-1 0 4,1 2-30,-1-2 37,1 1-29,-3 2 36,4-3-18,-2-1-11,1 2-3,-3 0 14,2-2-38,0 1-6,2-1-23,-3-2-30,0 1-7,1-1-26,0-2-27,2 2-40,-2-2-82,-1 1 0,2-3-53,-2 0-356,3 2-161,-1-2 104,1-5 86</inkml:trace>
  <inkml:trace contextRef="#ctx0" brushRef="#br0" timeOffset="96631.6583">15292 11511 89,'0'0'175,"5"-6"-60,-1 3 16,0-1 6,-4 4-3,8-6-18,-3 4 22,0-1-30,0-1-8,2 1 1,-2 2 10,2-3-6,0 2-20,-7 2 31,12-2-27,-6-1 8,-6 3 11,11 0-38,-4 0 9,-7 0 14,11 0-30,-11 0-7,12 3 15,-6-2-1,-1 2-40,-5-3 41,7 5-4,-4 0-22,0 0 10,-2-1 1,2 3 0,-3 1-26,2-3 18,-4 4 4,-1 0-11,1 2-18,-3-2 21,0 3-6,-2-1-1,0 3-7,-2-2 11,0 2-19,0-2-18,-1 1 33,0-1-41,-3 0 26,3 0-10,2-2 6,-3 0-7,2-2-3,0-2 14,1 1-14,1-1 10,0 1-10,1-2-12,0-1 4,1 0 37,1-1-29,-2-1-23,6-2 33,-6 6-6,6-6-27,-5 1 26,5-1-7,0 0 40,0 0-51,0 0 59,0 0-78,0 0 44,0 0-18,0 0 8,0 0-4,14-12-30,-10 11 3,2-4 20,1 4 6,0-1 1,0 0-11,-7 2 7,14-1-12,-8 0 24,2 0-50,-8 1 38,16-2 4,-16 2-11,13 2-12,-6-1 38,-7-1-31,14 2-10,-7 1 26,-2-1-23,1 3 4,1-2-3,-1 0 7,-2 3 40,0-1-14,-1 1 30,2 0-15,-3 2-45,1-2 59,0 2 12,-3 1-26,0 0 0,0-2 22,-4 4-26,2 0 11,-2-3-14,0 4-12,-4-4 19,1 4 3,-2-1-3,-1-1 0,0-2-19,-3 4 33,1-3-21,0-1 7,1 1-8,-2-1 19,1-2-30,-1 0-3,2-1 10,-1-1-7,2 1 4,1-3 4,-2 3-15,4-3-4,0 1 7,-1-3-7,1 3 0,0-2-15,7-1 4,-10 3-15,10-3-19,-9 1-37,9-1-82,0 0-29,0 0-64,0 0-30,0 0 8,-8 1 18,8-1-103,0 0-377,0 0 63,0 0 97</inkml:trace>
  <inkml:trace contextRef="#ctx0" brushRef="#br0" timeOffset="97227.0509">15731 11318 186,'4'-3'394,"-4"3"-40,3-4-11,-3 4-5,0 0-36,0 0-34,4-5 8,-4 5-23,0 0-4,0 0 1,0 0-16,0 0-44,0 0 11,12 7 11,-12-7-33,8 5-8,-5-2-18,3 2-8,-5-1 8,5 3-19,-2-1-4,1 2-26,0 0-11,-3 0 15,3 0 0,0 2-3,-2-1-20,2 2 5,-2 1-16,2 0-7,-3 1 23,2 1-23,-3 2-38,0 2 5,1-2 7,-2 3-4,0-1 8,-2 3-12,0 2-3,-2 1 26,2 0-49,-6 2-18,3-1 7,-3 4-7,-1 1 22,-2 0 15,1-1-44,-1 1-23,-2-1-4,2 0-11,-3 0-37,1-3 11,-1 0-48,-2-1-19,-1 0 8,2 0-83,-4-1-59,1-2-41,-5 1-22,-6 7-30,-4-4-249,6-2-269,-8 1 71,0 0 149,3-6 0</inkml:trace>
  <inkml:trace contextRef="#ctx0" brushRef="#br0" timeOffset="98207.7034">12382 11461 227,'0'0'346,"0"0"-41,0 0-3,-4-5-23,4 5 0,0 0-3,0 0 7,0 0-12,0 0-14,-12 1 0,12-1-33,0 0 21,-14 7-29,10-6-11,0 5 19,-1-2-31,0 1-25,-1 0-19,-1 2 3,1 1-3,1-1-19,-1 3 8,-4-1-11,3 3-30,0 0 11,0 2-8,-3-1-33,3 2 34,-2 6-8,-1-4-15,1 5 26,-1-1-33,3 2-11,-4 3 14,-1 0 4,2 2-37,0 1 19,2 0 3,-1 2-15,0 0 8,0 2 4,2-2-12,-1 2-14,2-3 3,1 3 23,1-1-34,0 1 11,3-6 11,1 4-29,0-1-12,2 4 49,1-1-26,0 3-26,2-3-1,1-1 31,3 1-42,-2-2-3,2-2-26,2 1-8,-3-3-7,1-4 8,3 3-23,-2-5-68,4 0-32,-2-2-60,1-2-75,1 0-59,-2-4-112,1 0-108,0-4-435,1 1 93,-1-2 63,1-3 122,0-2 68</inkml:trace>
  <inkml:trace contextRef="#ctx0" brushRef="#br0" timeOffset="100419.1726">14803 10565 40,'-5'-4'224,"5"4"7,0 0-34,0 0 19,0 0 4,0 0 3,0 0-7,-3-4 7,3 4-18,0 0 4,0 0-53,0 0 67,0 0-55,0 0-34,0 0-11,0 0 26,0 0-49,-1-6-3,1 6-4,0 0-48,0 0 18,1-7 4,-1 7 23,0 0-42,0 0-3,2-8-23,-2 8 8,3-5-12,-3 5 5,4-7 3,-4 7 11,4-5-11,-1 1 0,0-1-18,1 2-5,0 0 38,-4 3-37,6-7-4,-2 4 22,0-1-25,2 3-1,0-2 4,-2-1 4,-4 4-4,10-4-4,-7 2-4,-3 2 27,11-1-15,-11 1-23,8-1 8,-8 1-8,0 0 34,12 2-15,-12-2-18,8 5 18,-3-3-12,0 3 5,-2-3 14,3 4 16,-4 0-12,1 0-11,2 1 11,-4 0-7,3 1 18,-3-1 4,1 2-7,-1 0 14,-2-1-14,1 0-4,0 1 11,0 0-7,0-1-16,-2 0 1,2 1 0,-1-2 7,1-2 4,-1 4 3,-2-1 8,2-4-33,-1 3 0,1-1 3,-2 0 8,1-3 10,0 2 16,-2 1-45,0-1 12,3-1 14,-2 0-30,-1 1 15,-1-2 8,5-3-11,-8 6 14,3-2 1,0 0-31,0-1 20,-1 0-31,-1 1 41,1 0 1,1-1-42,-1 0 27,-5 3 7,5 0 11,-1-2 0,-2 1-18,1 0-1,-2 1-3,3 0 34,-3-3-35,3 3-6,-1 1 14,0-3-7,0 1 15,0 2 18,1 0-18,-1-1-1,2 0 5,-1 2 25,1-1-3,0 2-11,0-2-12,-3 2-18,4-2 30,0 2 10,-1-2-25,0 3 11,1-2-7,1-2 21,-1 2-21,0-1-8,2 0 7,0 0 16,1-3-1,0 2-15,0-1-25,0 0 25,2-5 1,-5 6-1,4-3-11,1-3-14,-1 6-1,1-6 15,0 0-22,0 0 11,0 0-11,0 0 11,11 1-11,-11-1 8,0 0-19,12-7-8,-6 4 30,0 1-7,1-2-8,0-1 0,0 4 45,-1-2-30,-6 3-4,14-4 16,-9 1-16,1 2 12,-6 1 25,10-3 5,-4 3-12,-6 0-4,9-1 4,-9 1 8,0 0 3,16 1 1,-9 2 25,-7-3-55,10 3 18,-6-1 4,2 2-23,1-1 19,-2 0 12,1 1-16,0 0 1,-2 2-5,2-3-14,1 1 15,-3 1 3,-1-2 23,3 2-30,-2-1 15,0 1-11,2-1 0,-2 1-16,-1 0 50,2 1-31,-2-1 0,2 1 8,-3-1-7,4 1 14,-3-1-3,1 2-23,0-1 30,-1 0-18,1-4 3,-1 3 7,2-1 16,-3-1 18,3 1-15,0-1 0,-5-3 8,10 2-11,-10-2-23,9 0 11,-9 0 34,12 0-45,-12 0 0,12-4 8,-7 3-34,4-2-7,-2-1-23,-2 2-3,3-2-68,0 0-29,-1 3-60,0-2-93,-1 0-66,1 1 51,0-1-488,-2 1 19,0-1 79,-5 3 103</inkml:trace>
  <inkml:trace contextRef="#ctx0" brushRef="#br0" timeOffset="101415.8326">16019 11592 368,'7'0'410,"2"-3"-49,-2 1-8,1 1-3,3 1-22,1-1-11,1 0-12,2-2-44,5 2-5,-2-2-32,4 2-31,-1 0-14,-1-1-26,1 1-12,-2 1-48,-1 0-11,-2 0-48,0-3-53,-1 3-48,-2 3-97,0-3-40,-2 0-24,-2 0 1,-9 0-59,14 0-83,-7 1-472,-7-1 85,10 0 78</inkml:trace>
  <inkml:trace contextRef="#ctx0" brushRef="#br0" timeOffset="101783.0778">16286 11362 323,'0'0'362,"0"0"-57,-7 11-11,7-11-15,-3 9 0,1-3-25,1-1-24,-1 2 5,1 0-26,-1 1-61,1-1 27,-1 3-11,1 0-26,-1 2-30,2-1 11,-1 1-3,1 1-31,-1-1-3,1 3-7,0-2-1,0 3 4,-2-2-33,2 1 18,0-1-3,0 1-12,-1-1-40,1-2 18,-3 1-60,3 0-51,-2-1-76,2 1-47,-1-1-60,0-1-15,-2-1-15,0-2-491,3 0 48,-2-1 93,0-2 63</inkml:trace>
  <inkml:trace contextRef="#ctx0" brushRef="#br0" timeOffset="102726.7034">16676 11408 305,'5'-6'361,"-5"6"-22,2-6-30,0 3-52,-2 3 14,7-7-17,-4 3 3,-3 4-30,7-6-4,-4 2-33,-2 0-4,5 0-30,-2 1-3,0-1 11,1 1-34,0 0-22,1-1-18,-1 1-5,0 1 8,-5 2 0,9-5-37,-2 3 4,-7 2-12,10-5-3,-6 5 3,-4 0 12,0 0 14,13 0-18,-13 0 4,0 0-16,12 3 5,-9-1 7,-3-2-23,5 7 1,-5-2 10,2 0 27,-2 2-30,0-2 60,0 2-12,-3 2-56,0 1 20,-1 0 17,-1 0 5,-2 2-31,-1 2-14,-1-2 4,1 4-4,-5 0-23,2-2 4,-4 2 11,6-4 5,-4 4-16,2-4-15,1-2-3,0 2 44,2-5-63,1 0 55,0 0-10,-1-2 15,4 1-46,-3-3 16,1 1 0,4-1-38,-3-2-29,5-1 37,0 0-30,0 0-15,0 0 23,0 0-52,0 0 10,0 0 49,0 0-26,5-14 30,-3 10-26,4 0-19,-2 0 56,2 1-4,0-1 0,-2 2 0,2-2 23,-1 1-23,2 2 8,-1-3 22,0 2-34,-6 2 16,10-2 6,-10 2-25,11 0 37,-11 0-30,0 0 19,15 2 0,-9 0-4,-1 2-3,0 0-1,1 0 30,-2 1-22,2 2 33,-4-3-37,5 4 53,-4-1-20,0 3 1,-2-4 0,2 2-5,-1 4-17,-2-4 51,-2 1 0,0 3-29,0 0 0,-1-3 3,-3 2 4,2 0 4,-3 2 3,-1 0 8,0-1-15,-3-1 12,0 1-27,-1-1 4,-1 0 7,0 1-7,-1-3 11,1 0-22,-1-1 3,1 2 1,-1-5 10,1 3 5,3-3 3,-2 0-19,2 1 12,3-3 10,-2 1 20,4-1-53,-2-1 27,7-2 14,-10 2-45,3 1 1,2-1-12,5-2-48,0 0-4,-5 3-55,5-3-45,0 0-71,0 0-26,0 0-75,0 0-59,0 0-443,0 0-4,0 0 74,0 0 90</inkml:trace>
  <inkml:trace contextRef="#ctx0" brushRef="#br0" timeOffset="103307.0884">17202 11150 26,'0'0'379,"0"0"-51,0 0 0,0 0-38,0 0-7,0 0 4,0 0-45,13 10-8,-12-6-7,1 1-7,0 2-19,0 0 8,-1 1-34,1 2-15,-1 0 30,1 2-45,0 1-19,1-1 12,-1 2-15,-2 3-26,1-2 26,0 5-27,-1-2-10,0 1 11,0-1-41,0 3 0,-2 4 7,-1-1-4,-1 0 5,-1 2-5,-1-1-10,-2 4-20,0 0 9,-2 0 21,-1 0-18,-2-2-11,1 2-19,-2-1 0,-1 0-11,-2-2 8,-7 10-31,4-8 9,-8 5-5,5-6-52,-5 3-29,-3-1-60,-2 0-108,-2-1-42,-1-4-17,-4 0-630,-1-1 86,-4-5 85,1 2 105,-6-3 40</inkml:trace>
  <inkml:trace contextRef="#ctx0" brushRef="#br0" timeOffset="104587.9381">12047 11422 3,'0'0'160,"0"0"-22,0 0-19,0 0-22,-6-4 56,6 4 3,0 0-3,0 0-1,0 0-18,0 0 4,-13 8-11,9-5-1,4-3 16,-8 6-8,5-2 7,-3 0-22,2 1 19,-2 2 4,-2 1-27,2 0 12,-1 0-19,0 3 22,0 0-11,-3 2-7,2 2-30,-2 2 18,0 2-33,0 0 34,1 2-34,-2 1 7,3 1-25,-1 3-16,-2 3 23,4 0-8,-2 0 1,1 0 14,1 0-26,0 2 23,1 1-4,3-5 11,-3 4-23,4-5-6,-4 3 14,3-1 4,2 1-23,-2-3 16,0 4-16,3-2-18,-1 1 22,1 0 23,-2 1-16,2 0-14,2 0 15,0 4-15,2 0-15,0-3 11,0 1-37,3-2 14,1 2 1,0-3 22,3 1-15,0-1-11,1 0-26,3-3 15,-1 1-49,3-3-25,0 0-72,2 0-40,1 1-75,2-5-74,0 1 7,1-4-495,1-3 52,-3-2 71,-2-6 123</inkml:trace>
  <inkml:trace contextRef="#ctx0" brushRef="#br0" timeOffset="106739.3655">16320 10623 253,'0'0'279,"0"0"-15,-1-6-3,1 6-30,0-6-23,0 6 19,-2-5-29,2 5-16,2-7 12,-2 7-12,1-5-22,-1 5-11,0 0 22,2-9-48,-2 9 11,0-6-26,0 6-15,2-6 0,0 2-26,-2 4 4,3-4-22,-3 4 36,4-7-10,-4 7-34,3-5 3,0 2-3,-3 3 11,7-7-40,-3 6 25,0-4 15,1 3-30,-5 2-7,11-5 19,-7 1-16,2 2 12,-2-3-11,3 3-4,1 0 7,-2-1-22,0 1-4,-6 2 27,11-2-46,-4 1 31,-7 1 10,13-2-29,-13 2-26,10 0 55,-10 0-40,9 2 15,-5 1 7,1-1-8,1 2 19,-6-4 4,7 8 4,-5-3-19,1 0-15,0 0 22,0 2 16,-2-2-16,1 4-18,-1-1 33,1 0-3,-1 1 3,1 0-25,-2 1 40,0-2-45,0 1 5,1 2 3,-1-3 37,-1 3-26,-2-2 0,3 0-26,-2 1 8,-1-2 14,3-1 27,-1 0-12,-2-1-25,2 1 3,-1-3 7,1 1-18,-3 1 7,4-6 4,-4 6-11,1 0-19,0-4 8,0 2 14,3-4 12,-9 5 7,5-2 8,-1-1-34,-1 1 22,6-3 19,-11 2-52,5 0 12,-1 1 17,7-3 1,-11 1-30,4 0 15,-2 1-15,9-2 0,-14 4 0,5-3 70,2-1-55,-4 5 22,3-3-18,-1 1 33,-2 0-30,2 1 4,-1-3 8,1 3-1,-1 2-11,1-3 8,-2 2 7,1 0 8,0 0-23,-1 2 45,2-1-15,-1 1-4,-1-1-7,3 1 11,-1 1-11,1-2-15,-3 2 26,3 0 19,-1 0-38,2 0 16,-1 0-27,1-3 4,2 2 26,0 0-4,0-2-22,1 1 0,-1-2-3,0 3 14,3-3-11,-1-1-4,0 0 4,3-3 0,-4 7-11,4-7 11,-4 5-4,4-5 1,0 0-5,0 0-10,0 0 10,0 0-29,0 0 29,0 0-14,16 0 3,-16 0 5,0 0 17,14-3-29,-14 3 0,11-2 49,-6 1-46,3-1 5,-8 2 3,13-4 11,-6 4-15,0-2 16,-7 2 3,14-3 7,-9 3-33,-5 0 52,15 0-22,-10-1-15,-5 1 22,14-2-19,-7 2 12,-7 0-8,12 0-3,-4 2-27,-8-2 27,12 1 11,-12-1-4,11 0 15,-4 2-15,-7-2-27,10 3 39,-6-1-9,-4-2-3,12 4-7,-6-2 14,-2-1-3,1 2 4,-1 1-8,-4-4 7,11 4-29,-8 0 10,1-2 27,1 1-7,-1 0-34,-4-3 63,7 5-15,-4-2-22,-3-3 34,8 3-8,-8-3-15,6 3-7,-2-1 14,-4-2-3,0 0-22,10 3 7,-10-3 37,7 0-15,-7 0-3,0 0 18,13 0-52,-13 0 8,0 0 22,10-1 0,-10 1-19,7-4-15,-7 4-18,8-3-8,-8 3 5,7-2-65,-7 2-81,6-2-63,-6 2-79,0 0 0,7-2-59,-7 2-417,0 0 67,11-4 134,-11 4 3</inkml:trace>
  <inkml:trace contextRef="#ctx0" brushRef="#br0" timeOffset="112875.4382">17579 11587 96,'0'0'265,"0"0"-31,0 0-10,0 0-12,-14 5 11,14-5-22,-6 5-3,4-2-35,-1 2 1,0-2-22,0 2-8,-1 0-15,1 0 4,1 1-30,0-2-8,1 2 16,-2-2-15,1 1-45,0 1-4,2-6 7,0 8-3,-2-3 4,1 0-11,1-5-12,1 8 4,1-5 0,-2-3-45,4 7 19,-1-4-18,-3-3-23,7 3 15,-7-3-15,6 2 11,-6-2-26,9 0 12,-9 0-16,10 0-7,-10 0 30,11-2-12,-11 2-10,10-3-1,-5-1 23,-1 1-30,0-1-22,3 2 66,-3-2-7,2 0-40,-2-1 29,1 0-26,-1 2 33,-1-2 12,2-1-12,-2 2-3,0 1 22,0-3-7,-1 4 15,-2 2-23,5-8 0,-4 4 4,-1 4 4,2-7 14,-2 7 1,0-8 7,0 8 3,0-5 1,0 5 22,0 0-30,-5-8 1,5 8 18,0 0 85,-7-1-81,7 1 22,0 0 7,-11 0 8,11 0 33,0 0 12,-11 3-53,11-3 34,-10 3-19,7 0 1,-3 2-27,2 0 56,0-2-56,1 1 19,0 0-22,0 1-31,0 1 12,1-2-18,0 1 17,1 0-14,-1 0-14,2-5-16,0 8 19,2-4-23,-2-4-14,3 4-1,-3-4 1,5 5-23,-5-5-7,7 3-11,-7-3-1,8 0 16,-8 0 25,0 0-14,14-3-30,-14 3 26,8-2 7,-5-1-3,-3 3 33,10-4-26,-6 1 12,-1-1 3,-3 4-26,5-5 63,-5 5-37,5-5 26,-5 5 0,3-5-29,-3 5 32,0-5-21,0 5-1,0 0 12,0 0-15,0 0-11,-5-4 33,5 4-75,0 0 20,0 0 36,0 0-74,0 0 26,-14 7-33,14-7-407</inkml:trace>
  <inkml:trace contextRef="#ctx0" brushRef="#br0" timeOffset="114483.5062">18166 11643 402,'0'0'420,"0"0"-6,0 0-57,0 0 12,0 0-19,0 0-34,0 0-40,0 0 3,0 0-67,0 0 11,0 0 12,0 0-56,0 0-27,0 0 31,0 0-49,-3-10-34,3 10 16,0 0-19,6-8-34,-6 8 23,4-7-19,-1 4-15,0-1 11,-3 4-26,9-7 4,-5 3 8,4-1-35,-4-1 16,3 1-7,0 0-12,-1-2-4,1 1-3,-1-2-4,1 2-11,1 0 7,-1-1-15,-1-1-10,0 0 36,2 2-44,-2-2 14,-1-1 38,2 0-44,-1 1-1,1-2 15,-1 2-15,-2-2 8,0 0 18,3-1-26,-1 0 15,-2 0 15,2 0-3,-3 0-31,1 0 30,0-1-44,-1 1 52,1-1-38,-1 3 4,-2-1-11,2-1-3,-3 1 3,0 0 7,2 3 1,-2-1-12,-2-2 8,2 3 7,-1 0-33,-1 0 44,1 2-7,-2-2 4,0 1 7,1 1-22,-1-2 14,0 3 16,0 0-1,-1 0-44,-1 0 45,1 0 3,4 4-11,-8-6 49,4 4-34,4 2-11,-9-5 11,9 5 0,-9-2 3,9 2-21,-11-3 18,11 3 0,-8 0-4,8 0 11,0 0-10,-13 3 21,13-3 1,-10 2 0,10-2-34,-10 4 33,10-4-14,-8 3 30,1 2 3,4-4-37,-3 3 3,2 0 9,0 1 17,-2-2 5,-1 1-15,2 1-5,0 1 13,0-2-1,0 3-19,1-1 4,-2-1 15,2-1-7,-2 3-30,4-1 26,-4 2-8,3-2-14,0 1 29,-3-2 4,4 5 0,-2-3-7,0 0 7,1 1 4,-2-1-23,2 2 8,1-1 7,-1 1-29,-1-4 25,0 4-14,1-1 30,0 1-34,0-1 26,2 1-11,-5-1 11,4 2-19,1-1 15,-2-1-14,-1 1-1,3-2-3,-4 3 0,3 1-4,0-1 15,-2-1-15,1 2-12,0-2 35,0 2-12,2 0-18,-4-1 25,2 0-3,1-1-34,-1 2 5,2-2 14,-2 0 0,2 1 18,-1 0-14,1-1 26,-1 1-42,1 0 31,-2-1 3,2 2-18,-1-2 0,-1 1 3,2 0-36,-3 2 14,4-3 15,-1 1-12,-1 2 9,1-3-12,-1 2 15,1 1 0,-1 0 0,1-2 11,0 3-18,-1-2 25,1 1-51,1-1 55,-2 1-18,2-1-4,-2 1-4,1 0-7,1-2 41,0 1-12,0 2-10,0-4-5,0-1 16,1 2-23,1-1-14,-2 0 10,2-2-25,-2 2 25,1-1-3,1-2-11,-1 2-8,0-2 41,2 0-33,0-3-8,0 3 15,2-2-3,-2-1-8,3 0 18,-2 1-18,0-2 19,-4-2 10,13 2-25,-7 1-4,-6-3 4,13 0-19,-13 0 22,13-1-15,-5-1 5,-1 0 21,0 0-14,1 0-8,-1-1 15,1-2-18,2-1 18,-2 2 4,0 0-12,1-1-14,0-1 45,0-2-53,-2 2 26,2-2 19,0 1-11,0-1-8,-2 1 12,2-1 3,-1-1 4,-1 1 19,2 0-27,-1 2 16,-2-2 14,1-1 1,0 2-9,0-1 1,0 0-22,-3-1 7,2 2 11,0 0-33,-2-1 40,0 1-29,2-2 4,-4 4-1,1-3 12,-1 1 3,-1 0 5,1 1 17,-1-1-14,0 2-22,-1-1 40,0-2-3,-1 1-30,0 3 30,-2-3-11,0 1 10,0 2-25,-1-1 30,-3 0 14,1 2-29,0-2 40,-1 2-3,-1-1-45,0 1 4,-1 1 52,0 1-7,-2 0-27,3 0-3,-6-1 15,4 2-8,-2 2-33,-2-2-8,2 2 26,-1-1 12,0 4-16,2-2-3,-2 1-4,2-1-26,-3 2-22,4 0-30,0 1-30,0 1-11,2-1-59,-1 1-53,2 2-89,-3 1-41,3-3-85,0 3-474,1-3 86,2 2 68,-1-3 99</inkml:trace>
  <inkml:trace contextRef="#ctx0" brushRef="#br0" timeOffset="115251.0155">18764 11212 126,'-2'-3'290,"2"3"1,0 0-4,0 0-34,0 0 0,0 0-11,-4-5-26,4 5-8,0 0 1,0 0-1,0 0-74,0 0 4,0 0 11,0 0 0,0 0-45,0 0 15,0 0 8,0 0-45,0 0 11,4 19-22,-2-13 11,-2 0-12,2-1-14,1 5 11,0-2-15,-1 2-26,2 1 27,-1-1-27,-1 5 11,1-4 11,0 4-40,2 2-1,-2 0 34,0 0-15,0 0 11,0 2-18,-1 1 0,0 0-4,-2 2-4,2 0-8,-2 2 23,0-2 1,0 3-27,-3 0-41,2 0 41,-3 0 0,0 1-23,-2-1 23,0-1-22,-1 4-4,-5-1 7,1 1 1,-3-3-16,-1 3-14,-3-2-8,0-2 0,-1 1-74,-9 6-30,0 1-64,-4-3-36,-2-3 6,-1 2-29,-2-3-26,-2 0-465,0 0 115,-3-4 15</inkml:trace>
  <inkml:trace contextRef="#ctx0" brushRef="#br0" timeOffset="117195.3059">11510 11414 40,'0'0'116,"0"0"-4,0 0-12,0 0 23,0 0-30,0 0-7,0 0-27,0 0 19,0 0 1,0 0 6,0 0 1,0 0-19,0 0-15,0 0 11,0 0-14,0 0 29,0 0-30,0 0 19,0 0 60,0 0-34,0 0 0,0 0 4,0 0-4,0 0-11,0 0 0,0 0 0,0 0-12,0 0-6,0 0 14,0 0-22,0 0-34,-6 15 45,6-15-7,0 0 3,0 6 4,0-6-7,-1 7 10,1-7-21,-2 5-12,2-5 34,-1 4-23,0 2 15,1-6 1,-2 8-8,0-2-23,1-2 1,0 1 29,-1 0-18,1 0 7,-1-1 11,1 3-11,-2-1-7,2 1-8,-1-1 8,-1 0-1,3 3-25,-2-4 11,-2 5 18,1 0-7,1-1 22,0 2-14,-1 1-1,0-3-29,-1 3 22,2 0 0,1-2-38,-2 2 31,0 1-19,-1-2-8,3 2 30,-2 0-7,0 0-41,1 0 30,1 1 14,0 0-10,-1 0 6,2 1-21,-1-1 36,1 4-21,0 0-16,-3 0 4,3 1 19,0-1-19,3 1 4,-3-1 15,0 1-34,1 0 12,2 1 3,-2-2 8,1 2-31,1 1 5,1 1 26,0 0-23,0 1 15,-1 0-11,3-1 30,0 2-34,-2-1 8,3 1 0,1 1 3,1 1-26,1 2-7,1-2 34,-1 2-49,1-3-19,3 4-7,-1-4 0,3 1-67,-1-1-22,2 1-34,1-2-26,9 7-60,-4-4-25,-2-5-34,2-3-436,-1 2 41,0-4 60,-1-3 89</inkml:trace>
  <inkml:trace contextRef="#ctx0" brushRef="#br0" timeOffset="118747.3376">17845 10597 67,'0'0'305,"0"0"-74,0 0 26,0 0-30,0 0 7,0 0-18,0 0-11,0 0-11,0 0-5,0 0 1,0 0-41,0 0 4,0 0-8,0 0-7,0 0-23,0 0 4,0 0 4,0 0-30,0 0 4,0 0-15,0 0-11,-16 5-12,16-5 1,0 0-27,0 0 23,-5 5-4,5-5-33,-7 4-45,7-4-34,-7 6-48,4-5-55,3-1-35,-7 6 8,3-4-26,-2 2 1,6-4 10,-8 5 11,3-2-11,5-3 19,-5 5 41,0-2-45</inkml:trace>
  <inkml:trace contextRef="#ctx0" brushRef="#br0" timeOffset="118834.3992">17751 10655 1157</inkml:trace>
  <inkml:trace contextRef="#ctx0" brushRef="#br0" timeOffset="118839.3974">17738 10662 886</inkml:trace>
  <inkml:trace contextRef="#ctx0" brushRef="#br0" timeOffset="119522.8505">17725 10668 692,'0'0'-7,"0"0"-8,-6 4 48,6-4-7,-4 2 26,4-2 19,0 0 30,0 0 21,-6 2 27,6-2-11,0 0 11,0 0 15,0 0 7,0 0-11,-5 3-33,5-3 33,0 0-22,0 0-1,0 0-17,0 0-12,0 0-15,0 0-11,0 0-15,0 0 15,0 0-12,14-11-25,-14 11 15,10-4 3,-5 0-59,1 1 18,1 1 15,-1-1-29,2-1-8,-1-1-15,0 2-34,1-1-14,0 0 29,0 0-21,0 0-12,-1-1 11,-1 3 11,3-4-59,-2 2 0,2-1 22,-2 2-30,1-2 23,-1 0-4,0-1-38,3 2-10,-4-2 103,1 1-99,0 1 10,-1 0 56,-1-1 1,1 1-31,0-1 30,-2 1 68,0 1-79,-1-2-8,0 1 42,2 0-4,-2 0 22,0-1-7,0 2-4,0-1 0,-3 4 19,5-8-12,-3 4 4,1 0 27,-3 4 3,3-6-49,1 1 72,-4 5-42,2-7 38,-2 7 21,2-3-10,-2 3 0,3-6 15,-3 6 25,0 0-21,3-5 7,-3 5 59,0 0-22,1-5 0,-1 5-18,0 0 7,0 0 52,0 0-52,1-5 18,-1 5-22,0 0-11,0 0 38,0 0-46,0 0 71,0 0-40,0 0-19,0 0 25,0 0-29,0 0 45,0 0-34,-12 12 12,8-8-23,2 1 0,-1-2 7,-2 3 12,3 1-27,-2-2 5,0 3 10,-2 0-22,1 4-3,-1-4 10,-1 4-14,2-3 26,-2 5-71,-1-2 22,1 1 34,0 1-15,0-1 3,0 0-10,-1 0-15,3-1 29,-1 0-22,-1 0 8,0-2 10,2 1-7,2 0 30,-4-1-3,4-1-31,-2 2 8,0-1 41,-2 0-22,4 0-23,-1 0 11,-1-1 4,0 2 8,-1-2 3,2 3-11,-2-2 8,2 0-15,-2-1-12,2 3 38,-3-3-23,2 1-18,2-1 15,-2-1 3,1 2-29,1-5 18,0 2-11,0-2 0,0 1-7,0-2 7,1 0 0,2-4-15,-4 8-7,4-8-34,-3 7 0,2-4-26,1-3-22,-2 6-45,2-6-22,0 0-11,-3 4-101,3-4-52,0 0-82,0 0 37,0 0 8,5 7-484,-5-7 29,0 0 101,0 0 93</inkml:trace>
  <inkml:trace contextRef="#ctx0" brushRef="#br0" timeOffset="121775.3496">19436 10587 40,'0'0'198,"0"0"-16,-4-5-7,4 5 4,0 0 0,0 0-4,-6-3-8,6 3 12,0 0-26,0 0 14,-2-6-22,2 6 8,0 0 3,0 0-14,-3-5 25,3 5-51,0 0 14,-3-3 4,3 3 4,0 0-38,0 0-3,0-7 26,0 7-26,0 0 11,0-7-23,0 7-14,0 0 15,1-7-38,-1 7 27,2-5-23,-2 5 7,3-5-29,-3 5 0,4-5 18,-1 2-44,-3 3 33,5-4-3,-5 4-53,6-6 56,-6 6-37,9-4 15,-7 2-4,-2 2 1,9-5-16,-9 5 19,8-3 11,-8 3-22,6-1 7,-6 1-7,9-3 22,-9 3-30,0 0 8,9 0-4,-9 0 3,0 0-6,0 0 25,10 7-33,-8-4 26,-2-3-12,4 8 1,-3-5 15,-1 2-16,2 2 9,-2-7-1,3 11-11,-3-5 11,3-1 15,-3 2-37,2-2 22,-2 2 15,-2 1-11,2-1 11,0 0-7,0 0 10,0 2 12,-3-2-11,1 1-8,1-1 8,-2 1 4,-1 0-19,4-1 3,-3 0 8,0 0-41,0 0 27,0-1-9,0 1 5,-2-3-12,2 2 8,-1-2-12,1 1 20,-1 1-12,-1-2-12,1 0 5,-1 0-4,0-1 29,1 0-25,-2 0 11,2 1 7,-2-2-7,6-2-4,-12 6 11,5-4-22,1 0 3,-1 2 30,-1-2-29,1 1-4,-3 1-15,1-1 29,-2-1-10,4 4 7,-2-1-4,-1-2-3,0 3 3,2-2 12,-3 3-12,1-2 4,0 2-19,-1 0 38,1 0-4,0-1 0,0 1 3,0 2 1,1-2-38,0 1 45,-1 1 0,1-1-37,1-1 30,-2 0 3,6 1-26,-3 1 34,-1-2-30,2 1 26,0-1-22,2 0 7,-1-3 19,1 2-41,1-1 22,-1 0-4,1-1-33,3-4 34,-4 8 22,1-6-64,3-2 8,-3 5 26,3-5 4,0 0-23,0 0 23,0 0-15,0 0 3,0 0-3,12 1-15,-12-1 22,0 0 15,15-8-33,-9 8 22,0-4 8,-6 4-20,12-4-3,-5 0 38,-1 4-12,1-2-18,0-1 7,1 2-34,-2-1 27,-6 2 21,16-2-51,-11 0 41,-5 2 18,11-1-33,-11 1-15,10 0 45,-10 0 3,11 1-22,-11-1 4,9 3-8,-3 1-3,-2-2 14,3 1-7,-3-1 30,-4-2-38,9 6 5,-5-2 14,2-1-26,-1 1 41,0-2-15,-1 3-11,0-2 15,1 0-15,-1 1 11,3 0-7,-4-3-8,1 4-7,-4-5 4,8 7 18,-2-5-7,-3 1 18,1 0-11,2-1-15,-6-2 23,8 4-8,-3-2-3,-5-2 25,7 1-14,-7-1 29,8 5-14,-8-5 18,7 0-26,-7 0 22,6 2 8,-6-2-30,0 0-11,8 3 41,-8-3 15,0 0-8,0 0-22,13-1-23,-13 1 8,7-4 15,-7 4-18,6-3-20,-6 3 27,8-3 0,-8 3-23,7-6-7,-7 6-18,6-4-12,-2 0-3,-4 4-16,6-4-36,-3 0-42,-3 4-29,8-6-64,-5 4-74,-3 2-30,4-6-108,-4 6-238,6-4-272,-6 4 123,0 0 100,6-3 109</inkml:trace>
  <inkml:trace contextRef="#ctx0" brushRef="#br0" timeOffset="122395.7585">18918 11668 249,'4'-4'316,"-4"4"-29,0 0-37,4-3-20,-4 3-6,0 0-12,8-2-18,-8 2-23,10-2-41,-10 2 23,10-1-34,-10 1 4,13-1-26,-5 1-1,1-3-25,-9 3-11,24 0 3,-13 0-3,5-1-1,-2 1-3,4 0-19,-2 0 27,2 0-46,0-1 38,-2 1-30,0 0-7,1 0-8,-3 0-4,4 1-14,-5-1-12,0 1-48,-4 1-41,6 0-74,-9-1 7,3-1-15,-9 0-11,16 2-19,-12-1 30,-4-1 12,7 4-150,-4-1-364,-3-3 66</inkml:trace>
  <inkml:trace contextRef="#ctx0" brushRef="#br0" timeOffset="122859.0679">19244 11456 167,'0'0'320,"0"0"-29,0 0-8,0 0 3,0 0-3,0 0-30,0 0-33,-13 9-11,12-3 18,1-6-56,-4 8 4,1-2 4,0-1-23,-2 2-26,3 0-18,-1 0-4,1 2 7,-3-3-21,1 6-13,1-3 9,-1 2-12,-3 0 4,4 1-8,-1-1-7,0 1-11,-1 2-11,0-2 7,0 1-45,-2 0 42,2 1-16,0-2-18,0 2 15,0-2 7,1-2-18,-1 2-30,-1 0 3,3-3-115,-1 3-48,1-3-82,-1-1-41,1 2-302,0-3-290,-1 0 89,4-4 68,-1 2 66</inkml:trace>
  <inkml:trace contextRef="#ctx0" brushRef="#br0" timeOffset="123903.7602">19475 11434 7,'4'-4'279,"0"1"-37,-4 3 11,8-8-7,-5 5-30,3 1-22,-2-2-19,1 1 0,-5 3-12,10-5-14,-5 3-3,1-1-20,-6 3-7,10-4-3,-10 4-34,8-3 3,-8 3 12,9 0 7,-9 0-11,9 0-14,-9 0-5,8 3 12,-8-3-19,5 4 11,-1 0-19,-4-4-6,6 7 14,-5-3 3,2 0-6,-3 2-16,2-1-11,-2 2 8,0 1 3,0-3 8,-3 4-11,0 0 44,0 1-63,-1-2 26,0 2 12,0 1-27,-3-1 4,1 1 0,0 0-8,-4-1-10,3 2 3,0-3 30,1 1-41,-3-1-12,4-2 31,0 1-16,-1-1 8,2 0 12,-1-1 14,0-4-26,4 4-4,-2-2 4,3-4 11,-7 6-3,7-6-8,-3 3 11,3-3-14,0 0-12,0 0 4,0 0-15,0 0-4,0 0-3,0 0-16,0 0 12,0 0-8,0 0 19,0 0 0,13-12 26,-8 8-29,-5 4-8,7-4-16,0 0 13,-2 4 2,2-3 1,-1 1 4,-1-2-8,-5 4 22,15-3-3,-9 2-23,2-3 46,0 3-9,-8 1-36,12-2 21,-2 2-18,-10 0 19,14-1 11,-6 1-4,-8 0-11,15 1 8,-8-1-23,0 2-11,1-1 37,0-1-15,-8 0 0,12 5 38,-3-3-56,-2 1 18,-1 1 8,1-1-16,0 0 24,0-1-12,-2 4 0,1-2-8,-2 2 42,2-2-34,-1 1 7,-2 1-7,2 0 0,-4 1 41,2-2-34,-2 2 5,2-2 17,-3 4-17,0-2-16,0 1 0,0 0 38,-1 2-23,-2-1 4,0 1 0,2 0-12,-4 0 31,2-2-30,-4 2 3,3 0 15,-2-1-11,-1 0 19,0 0-22,1-3-5,-4 2 5,4 1 7,-5-2 3,-2-2-6,3 2-5,0-1-3,-1-1 33,-1-1-44,1 0 14,-2 0-7,1 0 19,0-2 7,2 0-15,-1 1 4,0-2-4,2 0-19,0-1 34,9 0-26,-19 0-3,13 0 21,6 0-21,-15-1-5,15 1 27,-10-2-53,10 2 38,-10-2-4,10 2 7,-8-2-36,8 2 10,-7-2-3,7 2-1,-8 0-44,8 0-15,0 0-44,-7-3-12,7 3-15,0 0-18,0 0-52,0 0-15,-10 3-71,10-3-4,-5 3-175,5-3-379,0 0 107,0 0 49,0 0 104</inkml:trace>
  <inkml:trace contextRef="#ctx0" brushRef="#br0" timeOffset="124831.3749">20299 11566 201,'0'0'290,"0"0"19,0 0-52,0 0 7,-1-6-3,1 6 37,0 0-60,0 0 30,0 0-15,-1-5 4,1 5-7,0 0-27,0 0-7,0 0 11,-1-5-30,1 5-18,0 0 11,0 0-19,0 0-7,0 0 4,0 0-46,0 0 24,0 0-20,0 0 5,0 0-38,7-4-15,-7 4-4,0 0-7,12 0-7,-12 0 3,10-3-29,-3 3 14,-7 0-7,16-3-4,-9 3-22,3 0 30,1 0-41,-1-1 33,3 0-15,1 1-22,-1-2 11,1 2 4,0 0-4,1 0-33,-2 0 11,3 0-45,-5 0-18,-1 0 14,4 0-41,-4 0 12,1 0-34,-2 0-26,-9 0 0,17 0-26,-9 2-33,-1-2-56,-7 0 107,13 1-55,-13-1-34,11 1-40,-11-1-27,7 0-78,-7 0-458,5 3 56,-5-3 67,0 0 104</inkml:trace>
  <inkml:trace contextRef="#ctx0" brushRef="#br0" timeOffset="125374.7366">20207 11676 134,'0'0'364,"0"0"-2,0 0-16,0 0-11,0 0-19,-5 4-18,5-4-15,0 0-11,0 0-30,0 0-11,0 0 7,0 0-29,0 0 3,0 0-7,0 0-30,0 0-30,0 0 7,0 0-3,0 0 4,0 0-19,24 0 34,-24 0-64,13-1 8,-13 1-4,15 0-12,-6-3 5,0 3-30,2 0-19,-1 0 11,1 0-3,3 0-5,-1 0 1,2 0 19,-1 0-19,2 3-4,0-3 11,1 2-11,-2-2-33,1 1 33,4 0-19,-5 2 1,3-3-19,-2 2 15,1-1-23,-1 0 19,-1-1-22,1 0-30,-1 0-4,-2 3-45,1-3-40,-1 3-56,-3-3-64,2 0-81,-3 1-49,-9-1-123,17 0-521,-10 0 78,-7 0 75,11 0 82,-11 0 96</inkml:trace>
  <inkml:trace contextRef="#ctx0" brushRef="#br0" timeOffset="128235.6375">21308 11276 7,'0'0'112,"0"0"-4,0 0 7,-2-7 0,2 7 12,0 0-4,0 0-26,0 0 18,0 0-11,0 0 34,0 0-26,-3-4 18,3 4 0,0 0-10,0 0 17,0 0-6,-1-5-16,1 5 45,0 0-56,0 0 8,0 0-19,0 0-11,0 0 11,0 0-15,0 0-14,0 0 6,0 0-3,0 0 12,-2-6-27,2 6 15,0 0-11,0 0 11,0 0 3,0 0-25,0 0 15,-1-6 7,1 6-23,0 0 20,0 0 21,0 0-36,0 0-8,-3-4 7,3 4-29,0 0-1,0 0 38,0 0-30,0 0 8,0 0-5,0 0-6,0 0-38,0 0 15,0 0 7,0 0 4,0 0 12,0 0-19,-8 13 3,6-10-11,-2 3 1,0 0 36,1 1-14,-3 1 7,2 1-8,-2 0 5,1 1-8,-4 1 3,2 0-10,-1 2 14,-1-1-15,1 1 8,-2-2 8,4 1-16,-1 0 12,-4 0 3,5-3-14,-1-1 3,-1 1 15,2 0-8,-1-1-3,1-1-30,2 0 30,0-3-7,-2 2 7,2-3 7,1 2-3,-2-1-1,5-4-10,-5 6 14,2-2 4,3-4 15,-4 6-26,4-6 3,0 0 9,-5 3-31,5-3 26,0 0 8,0 0-41,0 0 3,0 0 31,0 0-23,0 0-19,12-14 26,-8 10-7,1 2 8,-1-1 14,2-2-40,-1 3 18,4-3-26,-4 3 18,2-1 12,2 0-23,-2-1 8,0 3-11,0 0 7,1-2 15,0 0 4,-1 3-12,-7 0 12,15-1-8,-6 1-26,-9 0 23,15 0-23,-15 0 23,16 1 14,-12-1-29,4 3 11,1-3-15,-2 4 40,0-1-2,-1-1-20,1 1 12,0 2-19,-1 0 11,-1-1 12,1 0-31,0 2 23,-1-1-22,-2 0 11,1 1 29,-1 0 9,-3 0-27,4 2-12,-2-2 68,-2 3-33,-3 0-27,0-1 56,2 1-71,-4-1 4,0 3 45,-2-2-33,0 3 25,-2-3 0,-2 2-7,4-1-15,-3 0 11,0 0-7,-3 0 0,0-1-4,0-1-15,0 2-4,-1-3 1,-1 0-20,2-2 9,-2 0 10,2 2 15,1-4-29,0 1 22,1-2-12,3 0 1,-1-1 22,1 2 0,-1-2 4,1 0-1,8-1 27,-10 0-34,10 0 27,-13 0-1,13 0-22,0 0 11,-13 0 15,13 0 30,0 0-37,-8-1-4,8 1 0,0 0 7,-10-1-7,10 1 18,0 0-29,0 0-4,0 0 34,0 0-38,-10 0 11,10 0 19,0 0-37,0 0 11,0 0-11,0 0-56,0 0 22,0 0-59,0 0-56,0 0-93,0 0-56,0 0-34,16 10-29,-16-10 29,8 1-420,-8-1 7,10 0 112,-10 0 45</inkml:trace>
  <inkml:trace contextRef="#ctx0" brushRef="#br0" timeOffset="128762.9849">21350 11280 186,'0'0'279,"0"0"-4,3-5-25,-3 5-12,1-6 4,-1 6-45,4-3-10,-4 3 32,0 0-18,5-6-26,-5 6-7,3-3-4,-3 3-23,4-3 4,-4 3 34,7-4-60,-7 4-3,7-4 3,-3 1-7,-4 3-16,9-3 1,-9 3-37,9-4-1,-3 1 23,0 2-15,-6 1-4,11-3-3,-3 0-8,-2 2-29,-6 1 55,14-4-56,-4 2 4,-3 2-7,2-2-1,-2 2 23,-7 0-26,14-3 4,-7 3-53,-7 0 5,14 0-20,-14 0-44,11 0-71,-11 0 8,8 3-60,-1-3-60,-7 0 1,8 4-45,-5-2-243,0 1-211,-3-3 93,4 6 89</inkml:trace>
  <inkml:trace contextRef="#ctx0" brushRef="#br0" timeOffset="129583.5353">21757 11281 309,'-4'3'338,"-1"-1"-32,1 1-5,4-3-33,-9 8-11,4-4-7,0 2-79,0 1 23,0-3-12,0 4-11,1-2-11,-3 2-3,3-1-31,1 1-3,-1-1 19,-1-1-53,2 2-15,2-2 20,-2 1-27,1-2-4,0 2-11,2 0-7,0-1 7,0-1-8,0 2 12,2-2-30,2 1-7,-3-1 7,2-1-30,0 1 8,1-1 11,0-2 11,2 2-22,1-1-1,-3-2 20,3 2-34,-1 0 22,1-2 11,1 0 15,-8-1-44,15 2 18,-8-2-22,-7 0 11,17 0-19,-10-2 16,1 1 3,1 0-8,-9 1 4,14-3 8,-6 0-11,2 1 3,-1-3 8,-1 2-23,2-1 30,-2-1 0,0 1 12,0-2-8,2 1-27,-2 0 27,1-2-4,1 0 4,-2 0-3,1 2 21,-2-2-40,3-1 3,-3-1 8,0 4 7,-1-4-11,2 3 15,-2-2 18,-1 1-33,1 1 37,-2-2-3,2 2-15,-5 0-16,3-2 8,-2 2-7,-1-1 0,1 2 11,-2-2-8,0 1 12,-2-1-27,1 0 16,-2 2 10,0-2-44,-4 0 38,2 2 6,-3-2-18,1 2-11,-1-2 7,-2 2 12,3 1 3,-2-1-15,-2 0-18,3-1 14,-2 4-6,0-1-13,1 1-43,1 0 6,-1 0-18,0 1-18,1-1-12,8 2 1,-16 3-9,7-1-2,2 0-57,0 1-26,1 0-44,-2 2 29,5 1-59,-3-1 48,2 0-30,0-1-446,1 3 44,0-1 67</inkml:trace>
  <inkml:trace contextRef="#ctx0" brushRef="#br0" timeOffset="130206.9435">21990 11307 96,'0'0'224,"0"0"-8,0 0-34,0 0 30,0 0-14,0 0-35,0 0 31,-4 15-15,4-15-8,-3 8-18,1-3 7,1 0-8,-3-1 9,1 3-9,2-1 12,-2 1-15,-1 2-19,2 0 12,-1 2-8,-1-2-8,3 1 8,-2 1-18,0 1-31,-1 0-6,0 2 10,-1 1 8,1-1-19,0 0 0,-2 2-18,5-3-16,-5 2 5,1 1 18,1-3-11,0-1 3,0 0-7,-2 1 8,1-2 22,-1-1-19,1 2-11,-1-2 12,-1 3-1,-1-4-11,2 1-11,0-1-11,-1 1 18,0-2-7,-1-1 11,0 1-7,1-2-19,0 0 37,-4 1-52,5-2 34,-2-2-34,-2 2 15,1-3 4,-2 1-15,1 1 15,1-3-4,-1 1-19,1 0 27,1 0-27,-1-2 19,9 0-37,-18 0 26,9 0-8,9 0 12,-18 0 18,11 0-14,7 0 3,-13 0-15,13 0 4,-14-2 33,14 2 12,-9 0-8,9 0-4,-7 2-59,7-2 4,0 0 14,0 0 4,0 0 0,-12 0-14,12 0-23,0 0-4,0 0-7,0 0-49,0 0-41,0 0-10,0 0-53,0 0-71,0 0-44,0 0-75,0 0-3,0 0-109,0 0-420,0 0 74,0 0 75,0 0 78</inkml:trace>
  <inkml:trace contextRef="#ctx0" brushRef="#br0" timeOffset="134258.6341">12886 12281 122,'0'0'187,"0"0"-5,0 0 23,0 0-27,0 0-6,0 0-12,0 0 0,0 0 11,0 0-11,0 0 12,0 0-38,0 0-15,0 0 45,0 0-23,0 0-44,0 0 15,0 0 25,0 0-25,0 0-8,0 0-7,0 0 0,0 0-8,0 0 12,0 0-12,0 0 8,7 2-8,-7-2 12,0 0-4,6 1-23,-6-1 19,0 0-33,5 5 3,-5-5-18,0 0 7,9 2 7,-9-2 12,6 2-4,-6-2-30,5 3 1,-5-3-9,8 2 1,-8-2-15,9 4 26,-4-2-34,-5-2 8,10 4-7,-6-2 18,3 0-19,-7-2-7,11 3 30,-5-2 15,-6-1-42,11 2-3,-5 2 12,-6-4-20,10 0 42,-3 0-23,-7 0 4,14 1 7,-7-1 8,-7 0-4,12 0-30,-2-1 4,-10 1-11,15 0 30,-8 0-8,-7 0-22,18-2 14,-8 0-3,3 2 4,-5-1-4,4 0-4,0 1 19,0-1-22,0-1 3,-1 1-7,2-1 33,1 0-33,-2 2-8,0-3 31,0 2-12,2-1 0,-4 0 22,1-1-33,0 2-8,1-2 8,-2 1-8,1 0 19,-3 1 4,1-3-11,0 2-1,0 0-25,-2-2 44,0 3-15,3-2 4,0-1-30,-3 2 16,4-2 2,-4 2 5,3-3 29,-1 1-29,1 0-19,0-1 41,-3 1-27,5 1 12,-2-2 0,0 1-26,3-1 26,-2 2-22,2-2 0,-2-1-16,1 0 9,2 2 29,-4-1-4,2 2-15,0-2 16,-2 1-16,-1 0-3,1 0-8,-3 2 60,1-2-49,-1 1 4,-1 0-18,0 1 14,1-1 0,-7 3-29,10-1 22,-10 1-30,7-3-59,-7 3-27,7-3-3,-7 3-67,5-2-75,-5 2 19,0 0-22,0 0-27,0 0-457,0 0 51,0 0 124</inkml:trace>
  <inkml:trace contextRef="#ctx0" brushRef="#br0" timeOffset="135131.2133">13401 12484 52,'5'-7'245,"-3"3"-14,-2 4-11,4-5-12,3 2-10,-3-2-8,2 0-49,-2 1 30,2 0-52,0 0 19,0 1 7,1-1-29,-2 1 7,5-1-49,-3 1 19,0 1-7,-2-2-45,1 1 52,1 2-52,0-1 18,-7 2-6,11-2-1,-6 0-30,-5 2 19,10-1 0,-10 1-26,11-3 22,-11 3 0,8-1-22,-8 1 4,0 0-12,12 1-3,-12-1 0,0 0-1,8 3 27,-8-3-19,0 0 19,4 5-4,-4-5 8,0 4-4,0-4 18,-1 8-18,1-8 7,-3 8-4,0-2-14,0 0 29,0-1 16,0 2-31,-2-3-14,1 4 26,0-1-4,-1 1 18,1-1 1,-3 1-4,2 0-12,-1 0 8,0 1 0,0-1-22,0 1 7,1-1-18,0 2 11,-1-2 3,2 0-21,-1 2 10,0 0-15,1-4 4,2 3-7,-1-3 33,1 2-37,-1-2-148,3 0-5,-2-1-7,2 0 3,0-5 1,0 10 41,2-6-12,-2-4-3,4 7-1,-1-4 20,-3-3-31,7 2 27,-7-2 18,11 2 23,-6-1-1,-5-1 4,10 0 15,-10 0-7,15-3-19,-10 2 30,-5 1 37,12-4-15,-5 4-7,-7 0 26,10-5 7,-6 1 19,0 1 37,1 1-7,-5 2-4,4-5-8,0 1 53,-4 4-4,4-6 22,-2 1 1,-2 5-27,0-9-19,0 9 34,-2-7-26,1 2-3,-2 0 3,-1 1 0,1-2-30,-1 4-18,-1-4 40,1 2-66,0-1-27,-3 0-37,1 0-48,-1 1-48,3 1-72,-3-1 50,1 1-16,-3-2-97,4 3-413,5 2 49</inkml:trace>
  <inkml:trace contextRef="#ctx0" brushRef="#br0" timeOffset="136594.1832">13021 12583 174,'0'0'213,"0"0"-38,0 0-23,0 0 27,0 0-26,0 0 14,0 0-18,0 0-22,14 13-27,-14-13 12,5 2-23,-2 1-22,1 1 26,-4-4-3,9 6-8,-7-2-19,3-1 0,-1 1-29,-1-1-4,1 3 29,1-3-10,-1 2-1,0-1 8,0 2-23,2-4-14,-2 4 0,0 0 25,1-1-18,-1-1 41,3 1-59,-3 1 29,0-1-18,2 0-4,-2 0 18,3 2-26,-3-3-44,2 1 52,0 2-4,1-2 8,0 1-19,-2 0 22,1-1-14,1 0-8,-1 2 11,1-4-19,0 2 23,-1-1 4,1 1-23,0 0-3,0-1 3,1 2 38,0-4-27,0 4 0,0-2-3,1-2-30,-1 3 48,1-2 1,1 2-5,-2-1-21,1-1-1,2-1 30,-1 1-15,-1 0 0,2-2 1,-1 2-27,0 0 3,2-2 5,-2 2 14,1-1 5,-1-1-16,0 3 11,1-4 1,1 1-1,-2 1 53,2-2-64,0 2-7,-4 0 3,5-1 1,-2 0 11,-1-1 3,3 0-3,-2 1-15,2 1-8,-2-4-7,-1 4-4,3-2 49,-3 0-49,0 0 41,1 0 0,0-2-7,0 2 22,0 2 0,3-2-37,-2-2 26,0 2 7,0-1-3,1 0-19,-2 0-11,2-1-23,0 0 53,-1-1-49,1 3 12,0-4 14,-1 3-11,1-1 22,1-1-14,-2-1 3,2 1 12,-3 0-16,3 1 12,-1-2-15,0 1 7,1-1-7,-1-1-12,1 2 31,-3-2-42,2 1 46,-1 0-5,0 0-18,2-1 0,-1 2 7,-2-3-30,2 3 42,-1-3-30,0-1 40,-1 3-29,-1-3 0,1 2-11,-1 0-1,0-1 5,1 0 6,-2 0 1,-1 0-30,3-1 30,-2 0-8,0 2-18,0-3-4,-3 1 15,4 0 19,-1 2-8,0-4 4,0 1 0,-1 2 11,5-2-19,-5 1 34,2-1-26,1-1-15,0 1 81,-1 0-51,1 0-8,-1 0 12,0-1-12,1 1-11,-1-1 4,0 1 33,4-2-14,-4 0-12,1 1 27,0-1-16,-1 2 4,1-1 8,1-1-1,-4 1-18,3-1-11,-2 3 22,0-1-11,-1-1-15,2 0 4,-3 0-11,2 1 18,-1-2 38,-1 3-4,-1-2-30,2 2-19,0-1 11,-2 0 8,1-1 0,0 1 12,1-1 10,-1 2-48,1-1 15,-1 1-19,0-3 11,3 3 23,-2 0 0,-2-1-12,4 1-40,-3 1 59,0-2-33,0 2-19,-1-2 41,1 2-30,0-1 23,-1 1-12,-1-1 19,1 0-22,-1 1 7,3 1 4,-5-1 14,1 1 1,0 1 3,0 0-18,-1 0 8,1 0-9,-4 4 16,6-5 18,-5 0-18,-1 5 7,4-5 1,-4 5 6,5-4 27,-5 4-19,0 0-22,4-6 14,-4 6 12,0 0-11,3-5 7,-3 5 52,5-1-78,-5 1 15,0 0-8,3-6-14,-3 6 22,0 0 11,0 0-23,3-4 12,-3 4-30,0 0 49,0 0-19,0 0-19,0 0 23,0 0-64,0 0 30,4-4-7,-4 4-45,0 0-37,0 0-1,0 0 35,0 0-109,0 0-11,0 0-22,0 0-484,0 0 37</inkml:trace>
  <inkml:trace contextRef="#ctx0" brushRef="#br0" timeOffset="137899.0497">14604 12580 59,'0'0'93,"2"-4"8,-2 4-16,0 0 16,0 0 7,0 0 63,1-8-52,-1 8 45,0 0-56,1-4-7,-1 4 25,0 0 1,0 0 18,2-4-18,-2 4-1,0 0 38,0 0-26,0 0-1,0 0 27,2-5-15,-2 5-48,0 0 18,0 0 15,0 0-26,0 0-11,0 0-4,0 0-34,0 0 31,0 0-12,0 0-26,0 0-7,0 0-8,0 0-30,0 0 38,0 0 3,0 0-40,0 0 3,0 0 37,0 0-29,0 0 11,2 17-4,-2-13 0,0 3 0,0 0 0,-1-1-7,1 0 10,0 1-6,-1 2 14,1-2-41,-2 5 23,2-4-8,-2 2 8,1 0 14,0 0-14,-1 1-8,1 0 8,-1-2-1,0 1 8,-1 0-15,2 0-11,-1 0-40,0-2-31,2 0 19,-2-2-27,0 1-92,2 0-45,0 0-11,0-3-52,-1 2-49,1-1-137,0-5-313,1 7 145,-1-7 26</inkml:trace>
  <inkml:trace contextRef="#ctx0" brushRef="#br0" timeOffset="138398.3834">14824 12480 342,'0'0'335,"0"0"-4,0 0-33,0 0-37,0 0-12,0 0-10,0 0-16,0 0-11,0 0-7,0 0 26,0 0-45,0 0 4,0 0-22,0 0-12,0 0 8,0 0-23,0 20-37,0-16 23,0 1-8,-2 1-15,2 1 4,-1 0 0,1 0-33,-2 0-8,1 0 0,1 3 0,-4-2 4,4 3 11,0-2-23,-1 0-18,-1-1 4,2 3-23,-1-2 4,-1 3 26,1-3-26,-1 1-3,2-1-38,-1 2 7,-2-3-66,2 1-27,-1 0-44,1-2-15,1 1-86,-3 1-160,1-2 19,1 0-469,0-1 11,-4 0 134,3 0 48,-1-2 71</inkml:trace>
  <inkml:trace contextRef="#ctx0" brushRef="#br0" timeOffset="140227.5956">13700 13006 100,'0'0'223,"0"0"-77,0 0 14,0 0-8,12 1 61,-12-1-102,0 0-10,0 0 37,12 0-23,-12 0-29,0 0-8,13 2 7,-13-2-21,7 3 21,-7-3-10,13 0-23,-8 2 26,-5-2 19,12 0-34,-5 3-11,3-3 8,-2 1-19,-1 2 22,2-2-3,0-1 3,0 0-7,0 2-30,2-2 15,-1 1-15,0-1 19,1 0 7,-1 0-41,1 0-11,3 0 15,-1-1 15,0 1-12,0 0 23,0-2-33,0 2 36,1 0-55,-1-1 37,-1 1-15,0 0 45,1 0-30,-1 0 8,1 0-45,-1 0 33,0 0-7,0 0-26,2 0 11,-4 0 7,2 0-11,-1 1 12,1-1-53,-1 0 68,-1 0-20,0 0 12,3 2 4,-5-2-16,4 1-3,0-1 8,-2 1 14,2-1-14,-2 0-31,2 0 42,1 3-12,-2-3-14,1 0 0,1 0-1,-1 0 23,2 0 0,-1 0 7,0 0-18,1 0-8,-1 0 8,2 0 3,-2 0 5,0-3 2,2 3-17,-1 0-8,-1 0-19,2-1 30,-2 1-15,0-1 7,2 1 27,-3 0-19,4-3-37,-3 3 52,1-1-8,-2-1-7,2 1 4,-2 1-15,1-3 11,1 3 7,-2-2 4,3 2 4,-3-3-7,0 1 10,0 1-21,2-1 36,0 0-18,0 0-11,-2-1 7,1 1 0,1 0 11,-1-1-37,1 0 34,-2 0-30,2 2 22,-2-2-22,1 0 7,1-1 30,-1 2-37,0-1 0,-1 0 15,0-1 3,2 1-3,-3 1 0,2-3-12,-3 3 12,0-1 3,4-1 19,-4 1-22,0 1-11,1-3-8,-1 2 22,1-1-7,0 1 4,-1-1 3,0 1-14,1-1 25,-2 1-21,1-1-8,1 0 33,-1 0-15,0-1-33,0 0 26,0 1 26,0-2-3,1 2-49,-1-1 37,0 0-11,1 0 0,-1-2-4,0 4 19,0-3-30,0 1 11,-2-1 4,3 2 0,-2-1-15,0-1 15,0 0 12,1 1-24,-1 0 5,0-2 11,1 2-19,-1-1 11,2 0 8,-3 1-12,3-2 1,-3 2 7,2-2 41,0 2-49,-2-2-14,2 0 4,-3 1 25,3 0-26,0-2 31,-2 2-5,0 0 4,2-2-11,-2 2-11,0 0 4,0-1 14,1 0-11,0 0 4,-1 2 4,0-2 7,3-1-37,-3 3 11,1-2 26,2 0-3,-3-1-12,2 1-18,2-1 7,-4 1-7,2-2 14,0 0 19,0 1 0,0 1 30,1-2-7,-1 1-1,-2 1-18,4 0 8,-4-1-5,1 1 16,-1 0-53,2-1 49,-1-1-4,-2 3-11,4-3 18,-3 2-18,2 0 4,0 0 7,-1-1-26,-1-1 7,0 1 8,4 0 19,-2 2-42,-2-1 20,3-1 6,-2 1-14,1 0 7,0-1 0,0 1-11,-2-2 4,3 4 7,-1-4 19,0 3-30,1-3 0,0 1 30,-1 1-19,-1 0 34,0 0-49,1 2 41,-1-3-18,0 1-19,0 1 7,-2-1-3,1 1 7,2-1 15,-3 0-26,2 0 4,-1 1 3,0 0 34,0-2-30,0 2-3,0-1 25,0 0-36,-2 1-27,3-2 60,-2 2-27,2 0-14,-2-1 26,1-1-11,-1 3 11,-1 0-15,1-2 0,-1 2 7,2-1 4,-2 0-11,-1 3-15,1-2 38,-2 1-16,2 0-25,1 0 18,-4 0 7,4-1 19,-1 1-22,-2 1-4,3-2 18,-2 3-3,0-2-11,1-2 7,-2 4-37,2-1 7,-1-1 12,-5 4 0,8-6 10,-3 4-3,-5 2 11,5-5-18,1 2-38,-6 3-14,4-3 29,-4 3-82,0 0 15,4-4-130,-4 4 0,0 0-37,5-2 3,-5 2 8,0 0-305,0 0-127,0 0 29,0 0 79</inkml:trace>
  <inkml:trace contextRef="#ctx0" brushRef="#br0" timeOffset="141134.197">15700 12808 74,'7'-7'164,"-4"3"3,1 0-21,0 0 14,1-1-23,0 1-17,-1-1 2,3-2-25,-1 1-26,0-1 15,3 2-19,-1-2-41,0-3 11,-1 3-11,4-2-22,-3 1-16,2-1-2,0 0 6,0-2-33,-1 2-11,2-1 22,-3 0-14,0 1 32,-2 1 31,2-1-34,-1 1-15,-1 0 34,0-1 0,2 2 0,-4-2-4,0 1 41,1 2-8,-2 0 4,1-1 30,-1 2 8,0 0 14,-1 1 15,1-1-11,0 2-3,-3 3-8,3-8-4,-3 8-15,4-4 8,-4 4 7,1-5 23,-1 5-12,0 0-11,0 0 0,0 0-11,0 0 41,0 0-18,0 0 6,-2 18 12,0-13-22,-2 2 0,4 0 3,-2 0-11,-2 3-18,2-1 25,-1 1-6,0 1-23,-1 0 14,-1 1-6,2 2 3,-2 1 37,-1-1-71,1 1 8,0-1 60,0 1-71,-1-1 25,-1 0-17,0 0 14,1-2-37,-1 2 33,3-2-22,-2-3 0,0 3 4,2-4-4,2 1-30,-2-3-18,2 0-12,-1 0-6,0 1-35,0-3-3,2 1-34,1-5-70,-3 7-27,1-3-44,2-4 15,-3 4-45,3-4 0,0 0-179,0 0-271,0 0 74,0 0 44</inkml:trace>
  <inkml:trace contextRef="#ctx0" brushRef="#br0" timeOffset="141643.5374">16254 12410 126,'0'0'205,"0"0"-23,0 0 23,0 0-22,6 10-1,-6-10-11,-2 6-26,1 1-7,-2 0 0,1 0 26,0 1 11,-4 0-41,2 2 33,0 1-40,-2-2-27,0 2 8,-1 0 23,0 0-34,0 0-30,1-1-4,-1 0-18,0 1 25,0-3-6,2 2-1,-1-3 30,0 1-74,3-4 3,-1 3 15,-1-2 0,1 0-29,2-2 22,-1 2 11,0-1-27,3-4-32,-4 5-5,4-5 1,-2 6-34,2-6-33,0 0-12,0 0 19,0 0-3,0 0-12,6 5 0,-6-5 12,0 0-16,10 1-29,-10-1-12,11-1 27,-11 1-12,13 0 8,-13 0 22,15-1 23,-7 1-64,-8 0 19,15 1-15,-6-1 52,-9 0-115</inkml:trace>
  <inkml:trace contextRef="#ctx0" brushRef="#br0" timeOffset="141734.5951">16244 12651 949,'7'0'-276,"-7"0"-148</inkml:trace>
  <inkml:trace contextRef="#ctx0" brushRef="#br0" timeOffset="142146.8695">16416 12526 260,'0'0'272,"0"0"48,0 0-11,0 0-15,0 0-14,0 0-35,0 0-21,-10 11-8,10-11-12,-4 8-6,1-5-27,-1 3-11,0 0 4,1 0-8,-1 2 4,0-1-41,-2 2 45,0 1-41,-1-2-15,2 2-4,-2 4 12,1-1 3,-1-1 4,-2 2-26,2-2 25,0 2-36,0-2-4,0 0 45,0 0-49,1 1-15,1-4 8,-2 2-23,1-2-18,2 3 18,-2-6 1,2 2-23,0 0 4,-2-1-8,4-1-29,-3 1 21,2-3 13,0 1-39,0 0-17,1-1-53,0 1 3,-1-1-69,3-4-46,-4 6-78,3-2-52,1-4-52,-6 5 8,6-5-399,0 0-71,0 0 97,0 5 93,0-5 45</inkml:trace>
  <inkml:trace contextRef="#ctx0" brushRef="#br0" timeOffset="143818.9793">22461 11307 55,'0'0'376,"0"0"-3,0 0-8,0 0-38,0 0 16,0 0-27,0 0-29,0 0-30,0 0 7,0 0 0,0 0-29,0 0-4,0 0-37,0 0 3,0 0-11,0 0 19,0 0-45,0 0-4,0 0 8,0 0-30,0 0-7,0 0-8,0 0 19,0 0-30,0 0-23,0 0 1,0 0-23,-3 4 8,3-4-19,0 0-41,0 0-15,0 0-25,0 0-61,-3 4-59,3-4-70,0 0-94,0 7-93,0-7-15,-1 5-528,1-5 137,0 0 49,0 8 85,0-8 79</inkml:trace>
  <inkml:trace contextRef="#ctx0" brushRef="#br0" timeOffset="144499.4306">22233 11790 119,'0'0'320,"0"0"4,0 0-12,0 0 12,3 3-29,-3-3 14,0 0-19,0 0-22,0 0-30,4 4 4,-4-4-22,0 0 18,5 3-37,-5-3-26,0 0-22,0 0 41,0 0-57,8 4 12,-8-4 15,0 0-37,4 3 7,-4-3-11,0 0-1,4 3 5,-4-3-15,5 2-8,-5-2 8,0 0 25,4 4-77,-4-4 33,0 0-4,3 4-3,-3-4-23,0 0 12,4 5-19,-4-5 11,7 1-11,-7-1-1,6 7 16,-4-4-22,-2-3-20,5 4 50,-2-1-50,1 1 5,-1 0 37,0 0-34,2-1-4,-2 2 16,1-1 14,0 1-22,1 0 7,-2 0-33,-1 0 26,1 0 19,0 0-34,0-1-4,-2 2 15,-1 2-3,0-2 3,-1 0-3,-5 2-16,1 0-18,-3 0 23,-2 1-12,-2 1-37,-1-1-30,-2 1-48,-3-1-71,-1 1-79,-3 0-125,2 1-135,-10-1-30,10-2-573,-1-1 101,7-3 111,-2-1 86,3-1 67,-1-2 100</inkml:trace>
  <inkml:trace contextRef="#ctx0" brushRef="#br0" timeOffset="147454.393">12722 13883 163,'6'-4'220,"-6"4"26,2-3-4,-2 3-26,0 0-8,6-5-7,-6 5-18,3-5-31,-3 5 16,5-3-30,-5 3 7,5-5-41,-5 5-29,7-6 21,-3 3-10,-1-1 0,2 1-23,0 0-11,1-2 8,2 1 14,1-3-52,-1 2 53,3 0-64,-1 0-11,-1-2 34,1 2-27,3-3 12,-2-1-19,1 1 11,0-1-4,0 2-7,-2-2-11,3 0 7,-2 1-14,1 0-31,-1-2 20,-1 1-24,3 0-6,-1 0 48,-2-2-12,0 3-29,3-2-11,-5 1 22,2-1-26,0 3 11,-1-4 8,-1 2-8,-1 0 26,0 2-15,0 0 30,-1-1-14,0 1-20,-2 0 19,4 0 4,-2 1-18,-2 1 44,-1 0-23,1 1-25,-1-1 18,-3 5 4,7-7 37,-6 4 38,2-1-46,-3 4 24,5-5-13,-5 5-14,1-5 30,-1 5-4,0 0 15,1-5-7,-1 5 3,3-5-22,-3 5 7,0 0 19,0 0-15,0 0-7,2-5 3,-2 5 30,0 0-22,0 0-19,0 0-26,0 0 41,0 0 4,0 0-7,0 0 6,0 0-10,-10 15-19,8-12 19,2-3 29,-4 9-22,2-4 15,-1 1-30,1 0 30,1 0-37,-2 2 7,0 0 22,2 1-10,-2 1-1,0-1 12,2 1-34,-2-1 26,1 2 11,-1 1 11,1 0-33,-1 2-4,2 1 1,-4 2 25,1-2-30,3 1 12,-4 0 11,2 0 14,1 2-51,-1 0 33,-1 1-7,0-2-1,-1 0-18,2 2 23,-1-1 3,1 1-19,-1 0 41,0-2-44,-2 0 0,3 0 37,-1-1-15,1-1 0,-1 0 19,0-3 11,1-1-53,0 1 49,-2-2 0,3 1-29,-1-2 3,0-2 4,-1 1-19,1-1 11,0 0 19,-1 1-19,1-1 23,-2 0-45,4 0-37,-2-2 11,0-1-41,0 2-15,0-1-67,3-5-45,-4 7-36,1-2-16,3-1 0,0-4-70,-3 5-463,3-5 98,0 0 85</inkml:trace>
  <inkml:trace contextRef="#ctx0" brushRef="#br0" timeOffset="148142.8497">13437 13459 186,'0'0'245,"0"0"-10,0 0 3,0 0-3,0 0-49,3 17-33,-3-11 51,-1 1-36,1 0-4,0 2 3,0-2-3,-2 4 26,2 3-63,-1-4-19,-2 2 14,2 2-2,-1-1-24,-2 1-17,1 0 14,0 1-8,-1-1-18,0-2 19,3 3-23,-4-1 30,2-3-74,-1 1 26,1-3-8,-1 4-11,-1-4 19,0 0-12,2 1 12,1-3-12,-1 3 4,-2-3-37,3 1 27,-2-4 21,2 3-29,-2-2-16,1-1 23,0 2-22,0-1 0,3-5 26,-2 7-16,0-3-6,2-4-42,-3 6 27,3-6-4,0 0-12,-1 5-6,1-5-12,0 0 11,0 0-26,0 0-18,14 0 29,-14 0-15,14-3-14,-5 3-19,-9 0 22,18-2-7,-7-1-19,3 3 23,-2-2-8,1 1-45,0 0 19,0 1-41,1-3-29,-1 3-5,1 0 12,-3 0-53,1 2 57,2-2 14,-4 0-81,-3-2-46,3 4-282,-3-1 0</inkml:trace>
  <inkml:trace contextRef="#ctx0" brushRef="#br0" timeOffset="148734.2433">13738 13583 33,'0'0'272,"0"0"-8,0 0-37,0 0 26,-11 9-40,11-9-31,-3 6 19,3-6-7,-1 9-27,-3-4-3,4 0-8,-3 2-3,1-2 0,0 4-27,0-1-14,1-1 11,-1 1-41,1 3 7,-2-3-40,2 3 6,-2-1 16,1 3 11,-1-4-7,2 4-20,-3-1-2,1-1 6,0 5 27,0 0-49,1-2 0,-2 3 30,2-2-11,-1 2-15,0 0 15,0-2-23,-2 1 20,0 0-1,3 0 7,-1 0-33,-1 0 11,1-1-18,-2-1 41,3-2-31,0 2 1,-2-5 11,1 1-15,1 0 4,2-3-34,-2 0 30,1 0-37,1-1 0,-2-1-22,1 1 3,-1-3-78,2-3 15,-1 10-60,0-6-48,1-4-45,0 7-26,0-7-40,-2 6-94,2-6-383,0 0 77,3 4 42</inkml:trace>
  <inkml:trace contextRef="#ctx0" brushRef="#br0" timeOffset="150407.3572">14237 13774 256,'3'-6'343,"-3"6"-38,0 0-11,0 0-14,0 0-20,0 0-10,0 0-34,0 0-23,0 0 1,0 0-42,4-4-3,-4 4-33,0 0 3,0 0 4,2-5-11,-2 5-16,4-3-6,-4 3-27,4-6 8,-4 6-15,4-4 3,1 0-14,-2 0-19,2-1 11,-1 1-7,-1 0-15,3-3-19,0 2 30,-1-2-48,2 0 14,-1-1-10,1 1-31,0 0 8,1-3 23,-1 2-49,1 0 30,-1-2-8,1 3 11,-1-1-14,0-1-4,0-1-4,-2 1-15,3 1 15,-2-2 45,-1 1-19,1 1 16,-2-1-54,2-2-10,-2 2-15,0 0 26,-1 1-11,0-1-4,1 1 4,-1-1 18,-1 1 27,-1 1-30,2-1 14,-2 2 27,-1 0-53,0 0 31,3-1 14,-3 2-22,-3 0-4,3 5 34,-3-12-23,3 7 75,-1 0-41,0 0-19,-2 0-8,1 0 35,-1 1-31,3 4 38,-4-8-11,1 6 3,3 2 11,-5-3 1,-1-1 25,6 4-10,-8-2 32,8 2-51,-10-1 15,10 1 3,-11 0 0,11 0-7,0 0 23,-15 0 10,15 0-29,-10 1 29,10-1 23,-9 4-12,3-2-14,0 0 18,0 1-18,6-3 48,-9 5-19,5-1-21,-1 0-1,0 1-8,0-1 23,1 1-7,-3 0-4,3 1-4,-2 2 8,2-1-23,-2 1 11,2-1-22,-3 3 4,3-2-4,-1 1 0,0 0 30,0 0-26,1-1 3,0 3-3,-1-2-8,0 3-3,1-3 37,0 2 3,-2-2-29,4 4 34,-2-2-24,-1-1-10,3 2-11,-2-2 14,0 1 34,0 2-63,1-4 30,-2 3-12,3 0 0,-1-2 12,-3 2-1,3 0 8,-1 1-26,1-2 30,-1 2 7,1 1-37,0-2 11,-1 3-15,-1-1 11,2-2 8,0 1-22,0 2 7,-1-4-4,0 1 0,3 0-11,-1 4 30,-1-5-1,1 2-14,-2-2 0,3 1 4,-2 0-12,2 0 8,1 0 11,-4-2-26,4 2 19,-1-2-4,1 0-8,0-1-14,0-1-12,0 1 30,0 0-40,1-1 21,-1 0-7,2-1 26,0 2-14,1-1-5,-2-3-22,1 2 12,3-3-1,-1 2 27,0-1-34,-1 2-19,3-3-11,0 3 0,0-2 30,0-1-4,0 0-18,0 0-8,-1 1 8,2-2-27,0-1 38,0 2-19,1-1-18,0 0 10,-1-1 1,2-2-4,-1 3 8,-8-3-8,17 0 11,-9-3-8,0 3 9,1-1 28,0 0-43,-1-1 29,2-2 7,-1 0-51,-1 1 55,1-3-7,0 1 18,-1 1-33,0-1 3,0-1 31,0-1 33,-1 0-86,0 2 26,-1-3 16,0 1-12,0 0 7,0-1-11,0 1 23,-1-1-15,1 0 18,-3 0-25,2-1 40,-1 2 11,-1-2 4,2 1-14,-3-2-5,0 3 8,-1-2-26,2 2 8,-2 1 25,-1-4 15,0 3-18,-1 0 18,1-1-18,-3 3 26,0-4 22,2 4 4,-3-2-23,0 2-3,1-1 11,-2 2 8,0-1 21,-4 1-40,2-1 26,0 1 15,-2 0-79,0 0 38,0 0 0,1 3-30,-2 1 33,0-3 16,3 2-31,-4 1-7,11 0-11,-19 0 0,6 1-67,3-1-7,0 3 11,1 0-49,-2 1-56,3-1-36,1 1-12,1 1 52,-3-1-149,5 4-402,-2-2 75,3 0 41</inkml:trace>
  <inkml:trace contextRef="#ctx0" brushRef="#br0" timeOffset="151391.0058">14939 13737 167,'0'0'462,"0"0"-45,-9 1-15,9-1-8,0 0-25,0 0-34,0 0-30,0 0-14,0 0-45,0 0-1,0 0-18,0 0-22,0 0-30,0 0 0,0 0-33,0 0-8,0 0-15,0 0-7,0 0 7,28-5-37,-21 5 7,4-3-3,1 2 7,3 0-34,-1-2-3,5-1-26,1-1 7,-1 3 12,4-3-23,2 0 15,2 1-34,-3-1 4,2-1 15,-4 4-26,-2-3-48,-3 3-83,1-1-230,-3 1-26,-2 0-19,-1 1 8,-2 1 7,-10 0-443,13 0 48,-13 0 42,9 1 88,-9-1 91</inkml:trace>
  <inkml:trace contextRef="#ctx0" brushRef="#br0" timeOffset="151835.3011">15190 13500 245,'0'0'224,"0"0"10,0 0 4,0 0-10,0 0-35,0 0 1,0 15-12,0-8-25,-2 0 3,2 1 33,0 1-10,0-1-49,0 3 4,-1 2 3,1-1-14,0 2-19,0-1 3,-2 2-47,1 0 40,-1 3-26,2-2 8,-2 0-19,2-2-38,0 1 27,-3-1-89,3-2-31,0 2-84,3-1-39,-3-1-140</inkml:trace>
  <inkml:trace contextRef="#ctx0" brushRef="#br0" timeOffset="151932.3665">15180 13834 2230,'4'11'-749,"0"-4"64,-2-1 97</inkml:trace>
  <inkml:trace contextRef="#ctx0" brushRef="#br0" timeOffset="152778.926">15670 13489 148,'0'0'298,"1"-7"-15,-1 7 11,1-5-67,-1 5 23,4-6-53,-3 2-40,2-1-16,0 2 4,-3 3-37,6-9 15,-2 6-11,1-1 0,-1 1-38,1-1-11,0 1 1,1-2-9,0 2-14,1-1 12,0 1-20,0 0-18,-1 1 18,2-3 23,-2 3-26,-6 2 0,13-4-23,-9 3 1,-4 1-8,12 0 3,-12 0 20,8 3-5,-8-3 5,8 5 66,-6 1-48,3 0-4,-4 1 8,1-1 18,-2 2-25,0 2-9,-2 0-6,1 2-1,-4-2 23,3 3-30,-1-1 26,-2 2-4,0 0-15,0 0-7,-4 0 37,2 0-22,0-2-8,0 2 34,-3-2-45,2 0 12,1-1-1,-1 0-44,0-3 29,1 0-14,1 0-5,0-1 20,1 0-23,-2-1 45,3-2 0,0-1-27,1 1-3,-2-1 8,5-3-12,-4 5 0,4-5 8,0 0-11,0 0-16,0 0-10,0 0 3,0 0 30,0 0-30,0 0 26,0 0-33,0 0-11,12-14 55,-8 11-37,1 1 30,2-1 4,-7 3-19,12-3-26,-7 1 12,3 2 21,-8 0 1,14 0-16,-14 0 27,12 0 0,-6 2-19,1 0 7,0 0-14,-1 2 29,2 1-18,-1 0 41,-3 1-37,4 2 7,-3-1 29,0-2-2,0 3-1,-1 1 22,-1 0-33,0-1 22,0 2 4,-1-1-11,-2 1 7,0-2-11,-1-1 0,-2 2-18,-1 1 10,0-1 12,-4 1-8,2-3 1,-3 1-31,1-1 31,-3 1-23,2-1 3,-5-1 5,3 0-16,-1 0 31,1-1-23,0 0-11,-1-2 29,1 2-14,0-2 33,1 1-22,0-1-8,2-1-7,0 2-3,3-2 29,-4-1-45,4 1 30,5-2-11,-9 3 8,9-3-64,-7 2-19,7-2-6,0 0-31,-7 2-15,7-2-37,0 0-59,0 0 29,0 0-51,0 0-27,0 0-186,0 0-290,0 0 81,14 5 71</inkml:trace>
  <inkml:trace contextRef="#ctx0" brushRef="#br0" timeOffset="153311.2799">16357 13513 197,'0'0'476,"3"-4"-10,-3 4-31,0 0-3,0 0-52,0 0-15,0 0-30,4-4-11,-4 4-19,0 0-29,0 0-19,0 0-34,0 0-44,0 0-8,6-4 11,-6 4-18,0 0-22,10 0-16,-10 0-33,11-3 8,-3 3-12,1-1 1,1 0-23,2 1-19,1-5 12,1 5-4,1-1-16,1 0-13,1-2 28,3 1-66,-1 0 0,0-1-4,-2 3-44,-3-2-46,2 0-29,-2 1-26,0-1-52,-2 1-15,-4 1-64,2-1-25,-10 1-41,13 0 48,-13 0-79,8 2 57,-8-2-194,5 4-242,-5-4 45,0 0 66,-2 7 117</inkml:trace>
  <inkml:trace contextRef="#ctx0" brushRef="#br0" timeOffset="153587.4653">16395 13648 331,'0'0'335,"0"0"-4,0 0-22,0 0-33,23-1-23,-23 1 19,15-1-49,-8 1-44,2-3 0,1 1-45,0 2-15,0 0 0,4-1 8,-3 0-60,4 1-26,-3-1-41,1 1-82,1 0-49,-1 1-92,-1-1-34,-1 1-104,3 0-365,-1-1 71,-1 5 22</inkml:trace>
  <inkml:trace contextRef="#ctx0" brushRef="#br0" timeOffset="154939.3629">17105 13271 37,'-2'4'164,"2"-4"11,-4 8 11,2-4-15,0 1 0,-1 1 0,-2 0-10,1 2 14,0-2-8,0 2-14,-2 0-4,2 1 7,-3 2-29,1-2 10,1 1-10,-3 1 14,1 2 16,-1-1-71,0 0 25,2 0-33,-1 0-37,-2-2 34,4-1 3,-1-1-11,0-1-4,2 2-11,-1-4-7,2 2 0,0-2-34,-1-1 26,1 2 8,0-3-4,0 1-8,3-4 5,-3 7-35,0-4 27,3-3-15,0 0 0,0 0 7,0 0-18,0 0-8,0 0 4,0 0 19,15 2-23,-15-2 0,0 0-22,16-7 30,-8 5-15,-1 0 11,0 1 41,3-1-30,-2 0-15,-1 1-11,2 0 15,0 0 49,-9 1-64,16-2-7,-8 2-8,1 0 33,-9 0-21,14 4 22,-4-1-34,-3 0 26,0 1 26,2 1-7,-1 2-44,1-1 17,-4 1 24,3-1-20,-2 2 8,1 1 19,-2-1-34,2 2 15,-4-3-8,4 2 38,-3 0-19,-1 0 4,0-2 4,-1 2-12,0-1-10,-2 0 55,1 0-19,-2-2-33,-1 3-4,0-2 16,-4 3 10,3-3-7,-5 1 18,1-1-18,-3 2-26,-1 1-8,1-2-10,-2 0 6,-2 0-6,3-1 14,-4 1-23,4-3-6,0 2-31,-2-2 53,3-1-23,0 0-7,-1 0 30,1-3-4,3 2 15,-1-2-8,1 1-22,7-2 26,-10 2-22,4-1 29,6-1-14,-8 2-4,8-2 15,0 0 0,-10 0 11,10 0-8,0 0-3,0 0 19,0 0-16,0 0-3,0 0 0,-10-3-15,10 3-8,0 0-51,0 0-61,0 0-32,0 0 3,0 0-41,0 0-19,0 0-133,0 0-314,0 0 53</inkml:trace>
  <inkml:trace contextRef="#ctx0" brushRef="#br0" timeOffset="155490.7266">17144 13309 107,'3'-4'257,"-3"4"-7,3-5 29,-3 5-11,4-5 4,-4 5-15,3-7-8,-3 7-22,4-4 4,-4 4 4,4-4 3,-4 4-22,6-4-4,-6 4 23,6-3-12,-6 3-33,9-2-11,-9 2 14,8 0-47,-8 0-31,10-3 12,-3 3-5,-7 0-14,14-2-22,-9 1-11,4 0-12,-1 0 0,-8 1-3,16-2-4,-5 2 3,-11 0-14,16 0 22,-8-2-49,2 2-25,-10 0-23,14 2-33,-8-2-23,-6 0-40,14 3-38,-8-2-30,-1 2-78,0 0 42,3-1-128,-4 1-25,0 0 18,0 1-484,0-1 97,-4-3 82,6 6 26</inkml:trace>
  <inkml:trace contextRef="#ctx0" brushRef="#br0" timeOffset="156155.1668">17565 13317 204,'0'0'425,"0"0"7,0 0-27,0 0-29,0 0-29,0 0 14,-10 16-71,7-11 23,0-2-34,2 3-18,-4 1-53,3-2 46,0 2-27,-1 0-52,0 1-30,-1 0-11,2 0-7,1-1-20,-1 3 1,1-3-14,1 0-5,0-1-7,1 2 22,-1-2-37,2 2-11,1-2-4,-1 0 19,0 1-41,1-3 11,1 0-23,2 2-14,-1-4 22,1 3-26,-1-3 19,2 1-19,-1-1-8,3 0-3,-2-2-23,-7 0 1,13 3 22,-13-3-23,14 0 8,-14 0 41,11-3-48,-5 3 14,-6 0 19,12-4-11,-6 1-8,-2 1 34,2-3-52,1 4 29,0-3-3,-1 0 4,-1-1-1,1-1-21,0-1 14,2 2 11,-2-2-22,-1 2 7,3-4-7,-2 1 11,0 3 26,0-4-18,0 1-12,-2 1 31,1-1-24,-1 2-10,1-4 22,-2 5-15,-1-2 8,0 0 14,1 0 8,-3-1-45,1 1 34,-1 0 7,0 0-3,-1 1-38,-1-1 48,1 0-25,-2 2 3,0-2-22,-1 1 15,0 2-8,-2-3 12,1 5-41,-3-3 51,1 2-25,-1 1-4,-1 0-15,0 1-26,9 1-15,-21 0-7,13 1-86,-3 4 18,0-3-44,1 3-63,1 0-8,-2-1-82,1 2-63,3-1-454,0 1 59,1-1 98,2 0 51</inkml:trace>
  <inkml:trace contextRef="#ctx0" brushRef="#br0" timeOffset="156690.5359">17767 13346 14,'0'0'224,"2"4"-153,-2-4 18,1 5 23,-1 1 55,2-1-100,-2 1 34,0 1-8,1 1-4,0 0 27,-1 1-5,2 3-7,-2 0 4,1 0 15,1 0-4,-1 2-25,1-1 2,-2 1 23,1 1-33,-1-1 7,0 3-26,0-2 4,1 2 11,-2-5 26,1 3-34,-1-1-25,-1 3 18,-1-5 18,0 2-36,1-2 33,-3 0-15,0-2-34,-2 1 57,1-2-27,-1 4 8,-3-2-27,2-3-18,-1-1 4,-2 2-11,-2-2-4,2-1 11,1-1-26,-1-1 11,-2 1 22,2 0-18,-1-3 19,2 3-4,-1-3 18,1 0-18,0 1 3,1-2-3,1 0 11,0-1 0,8 0 0,-16 3 33,11-3 16,5 0-12,-12 1-4,7 1 19,5-2-22,0 0 7,0 0-7,-14-2-34,14 2 15,0 0-3,0 0-19,-8-1-4,8 1-23,0 0-32,0 0-42,0 0-48,0 0-64,0 0-40,0 0-60,0 0 11,0 0-55,0 0-396,0 0-55,0 0 82,0 0 70</inkml:trace>
  <inkml:trace contextRef="#ctx0" brushRef="#br0" timeOffset="157130.8147">18083 13762 271,'5'-3'320,"-5"3"-29,0 0 7,0 0-41,0 0-15,0 0-8,0 0-10,0 0-31,0 0 5,10 5-35,-10-5 42,0 0-48,3 6-1,-3-6 0,0 7 12,3-2-49,-3 1 34,1-3-34,-1 4-22,2 0 3,-2-1 4,0 1-18,0 2 0,0-2-23,-2 2-18,2-1 3,-1 2-7,-2 0 0,0-1-15,0 2-22,-1-2-45,0 0-26,0 0-45,-2 0-89,3 0-86,-4-4-63,2 4 45,0-4-481,-1-1 19,2 2 41,4-6 116</inkml:trace>
  <inkml:trace contextRef="#ctx0" brushRef="#br0" timeOffset="157511.0671">18252 13283 554,'0'0'596,"0"-4"-67,0 4-30,0 0-56,0 0-34,0 0-10,3-7-76,-3 7 9,0 0-49,0 0-37,0 0-27,0 0-10,0 0-34,3-4-30,-3 4-59,0 0-31,0 0-32,0 0-75,0 0-75,0 0-89,0 0-100,0 0-120,0 0-335,-7 15-160,7-15 57,-7 4 151,4-1 23</inkml:trace>
  <inkml:trace contextRef="#ctx0" brushRef="#br0" timeOffset="158511.7321">12941 14744 238,'0'0'272,"0"0"-27,0 0-66,0 0 22,0 0-7,0 0-19,0 0-56,9-13 11,-9 13-26,6-6 19,-2 3-15,0 0-41,0-1 8,2-2-31,-2 2-55,2-1-11,0-2-27,2 0-73,-1 0 36,-1 0-18,2-1-23,0 1-7,0 0 26,-2-3-18,2 3-23</inkml:trace>
  <inkml:trace contextRef="#ctx0" brushRef="#br0" timeOffset="158522.7401">13092 14577 923</inkml:trace>
  <inkml:trace contextRef="#ctx0" brushRef="#br0" timeOffset="158636.8178">13107 14558 733</inkml:trace>
  <inkml:trace contextRef="#ctx0" brushRef="#br0" timeOffset="158643.8209">13116 14539 577,'5'-7'-79,"-2"-1"20,-2 1-31</inkml:trace>
  <inkml:trace contextRef="#ctx0" brushRef="#br0" timeOffset="158649.8253">13131 14500 260</inkml:trace>
  <inkml:trace contextRef="#ctx0" brushRef="#br0" timeOffset="158655.8293">13134 14483 174,'1'-5'-33</inkml:trace>
  <inkml:trace contextRef="#ctx0" brushRef="#br0" timeOffset="158661.8313">13138 14464 137</inkml:trace>
  <inkml:trace contextRef="#ctx0" brushRef="#br0" timeOffset="158878.9749">13139 14452 189,'0'-8'15,"0"8"-4,0-7-11,0 7 4,2-3 33,-2 3-55,0 0 36,0-5 38,0 5-33,0 0-1,0 0 26,0 0-22,0 0 30,0 0 4,0 0 11,0 0-45,0 0 18,0 0 75,0 0-78,-2 20-7,1-15 3,1 0 15,0 2-26,0-1 30,0 2 7,-2-1-10,1 1-35,0 3 53,-1 0-41,1 1 29,-1-1 16,1 2 7,-2 0 18,2 1-22,-1 2 42,-1 1-61,0 0 71,-2-2-51,5 4-46,-4-1-11,1 0 19,0-1 12,-1 3 6,1-3-3,-1 0 4,-1 0-1,0-1-18,1 1 33,1-2-59,-2 0 15,1 0 45,0-1-46,1-2-6,-1 0-27,0 0-22,1 1-45,-2-4 0,3 3 1,-1-4-49,2 0-41,-2 1-4,1-2 48,-1-1-156,3 1-219,-1-4-190</inkml:trace>
  <inkml:trace contextRef="#ctx0" brushRef="#br0" timeOffset="159478.3745">13522 14405 171,'0'0'223,"0"0"-7,0 0 11,0 0-78,0 0 41,0 0-4,-4 20 49,2-14-75,2 0-11,-3-1 11,2 3-19,-3 0 16,1 0-38,0 2-11,1 0-4,-1 1-3,-2-1-8,1 3-15,-2-1 0,1 2-11,-1-1 8,2-2-35,-2 2 5,2-2 22,0-1 0,-2 0-26,4-1-11,-1-2 11,0 0 7,0 0-29,2-1-4,-2-2 29,0-1-6,1 2-31,2-5 12,-4 7 3,4-7-37,0 6 8,0-6-16,0 0-21,0 0-42,4 4 41,-4-4-25,0 0-16,0 0 8,16-2-19,-16 2-3,15-3-12,-6 1 11,1-1-3,3 0 18,-1 1-18,2 0-4,1-1-78,-1 1 48,0 0-22,0 1 19,-1-1-64</inkml:trace>
  <inkml:trace contextRef="#ctx0" brushRef="#br0" timeOffset="159587.4463">13644 14648 1224,'18'0'-498,"-4"0"-106</inkml:trace>
  <inkml:trace contextRef="#ctx0" brushRef="#br0" timeOffset="159922.6679">13782 14472 201,'0'0'264,"0"0"0,0 0-40,0 0 18,0 0 7,0 0-55,0 0 14,-10 16 4,7-9-22,2-2-41,0 1 19,-2 2-45,1 0 0,-1 2-1,1 1 12,-1 1-52,-1-1 15,0 4 11,1-1-7,-2-1-5,1 4-36,1-2 18,-1 1-26,1-1-7,-2 1-4,2 0-4,-1-2 8,1 2 7,0-2-15,-1 1-7,1-2 18,0-2-55,1 0-38,-2 0-44,3 1-27,-2-3-36,2-1-101,-1 1-15,1 0-23,-2-2-122,3 0-324,-1-3 55,2 2 42</inkml:trace>
  <inkml:trace contextRef="#ctx0" brushRef="#br0" timeOffset="160915.3279">14135 14650 29,'6'-5'298,"1"0"-45,-1-1-11,1 1 8,0-2-4,0 1-34,1-2-4,0 2-25,0-1-150,-2-1-14,5 1 3,-4-1 0,2-1-7,-1 1-15,-2 1 71,2 0-60,1-2-41,-2-1 8,-1 2 7,0-1 8,2-1 3,-3 1-70,2-1 18,-1 0 30,-2 1-30,2-3 4,-2 1 26,-1 2-64,2-1 49,-2 0 0,0 1 8,-2 2-19,-1-3 41,2 3-34,-2-1 0,0 1 15,-2 0 8,2 2 0,-1 0 14,0-2 1,-1 3 18,-1-2 0,-1 3 0,4 3-22,-5-6 11,0 3 26,5 3 12,-8-4-5,8 4-3,-10 0 22,10 0-19,-12 0 31,12 0-20,0 0 27,-15 2-15,7 2 11,3-2 19,0 1-16,-2 1-10,1 0 48,-2 0-11,2 2-19,0 0 37,-1-1-18,-1 3 0,4-1 7,-2 1 15,0 1-11,0 0-22,2 0 14,-3 2-18,3-2-3,0 3 2,-1-2 27,0 3-44,0 1-31,0-1 23,1 2-4,-1-1-15,3 0 4,-3 2 8,2 0-12,-1-1-15,-2 0 27,4 3-8,1-2-11,-2 2 10,1-2-21,0 2-4,1-1 19,1 1-5,-1 0-18,1-2-3,0 2 11,0-2-5,1-1-28,-1 1-27,1 0 26,3 0-34,-3-2 27,2-2-15,-1-1-15,4 3-1,-3-2-10,-1-2 11,5-1-22,-3 1 21,2-5 16,0 2-30,0-2 4,0 0 18,2-1 1,1-2-12,-1-2 0,1 1 37,-9-1-3,19-3-19,-8-1 22,-1-1 12,1 1-12,3-1 38,-2-1-19,1-2-4,0 1-18,1-1 33,-1-3-15,-1 2-26,1-1 16,0-1-12,-2 0 70,-1 1-36,1-1 14,-1 1-11,0-2-11,-1 0 30,-1 2 0,-1 0-12,-2 0-18,0-1 34,1 3-8,-2-2 37,0 0-18,-1 1-26,-2 2 7,1-3 44,-2 5-40,0-2-8,-2 1-3,1 1 3,-2 0-18,-1 2 11,0-2-8,-3 2 34,1 1-33,6 2 18,-16-2 0,6-1-22,10 3 3,-19 3 23,8-3-41,1 2 0,0 0-4,-3 1-11,2 0-38,1 2-62,-1 1-53,1 0-44,1 1-38,-1 1 15,0 0-63,3 0-439,2-1 52,-1-1 70</inkml:trace>
  <inkml:trace contextRef="#ctx0" brushRef="#br0" timeOffset="161510.7222">15089 14470 11,'0'0'301,"0"0"5,0 0-5,0 0-25,0 0 25,0 0-3,0 0-34,0 0-18,0 0 0,0 0 0,0 0-12,0 0-18,0 0-11,0 0-60,0 0 8,0 0 11,0 0-12,0 0-44,0 0-26,27-6 22,-17 3-22,-1-1 4,2 1-23,2 1-14,-1-1 10,4-2-18,-2 0 8,3 3-9,0-3-21,0 2-15,-1-1-34,2-1-37,-5 4-112,1-2-37,-3 0-37,0 1-41,-1 2-34,-3-2-55</inkml:trace>
  <inkml:trace contextRef="#ctx0" brushRef="#br0" timeOffset="161615.7918">15371 14408 2006,'0'0'-729,"0"0"73,7 4 87</inkml:trace>
  <inkml:trace contextRef="#ctx0" brushRef="#br0" timeOffset="161818.9272">15071 14579 85,'0'0'361,"0"0"-59,0 0 7,13 3-37,-13-3-27,9 1-21,-1 0 7,-8-1-8,13 0-26,-4 3-25,0-3-12,1 0-30,4 0 8,-1 0-45,3 0 22,0 0-37,2 0-51,1-3-83,2 3-153,0-1-70,-2-1 0,0 2-473,0 0 52,-1-1 56</inkml:trace>
  <inkml:trace contextRef="#ctx0" brushRef="#br0" timeOffset="163639.1373">15946 14299 126,'0'0'216,"0"0"-15,0 0 52,0 0-70,0 0-8,0 0-4,0 0 19,0 0 0,0 0-8,0 0-37,0 0 27,0 0-20,0 0-10,0 0-8,0 0 0,0 0-4,0 0-29,0 0 18,4 12-8,-4-12-25,0 0 3,-4 10 1,1-6-23,0 1 22,-1 1 8,0 0-34,2 2-14,-1-1 7,-1 3-15,1 0 3,-1-1-10,-2 2 25,1 0-10,1 1-12,-2 2 19,0-1-4,2-3-15,0 1 23,-2 0-31,2-2-10,0 0 0,1-1 37,0-1-30,0 0-8,2-1 8,-1 1-3,1-5-16,-1 4 15,-1-3-25,3-3 29,-1 7-19,1-7 12,0 0-30,1 5 3,-1-5 4,0 0-29,0 0-15,0 0 10,0 0-6,0 0-12,21-7-7,-16 5 44,-5 2-37,11-6 23,-5 4 6,1-3 5,-1 4-26,2-2 11,-2 0 18,1 1-7,-1-1-4,2 2-3,-8 1 21,13-4 16,-6 2-26,0 2-12,-7 0-7,14 0 26,-14 0 12,12 0-16,-4 2 8,-8-2 15,11 5-30,-5-2 11,0-1 18,0 4-18,0-4 1,-2 3 10,2-1-41,0 3 30,-2-2 8,1-1-1,0 2 20,-2-1-5,-1 0 8,0 1-19,2 2-7,-2 0 7,-2-1 8,0 0-19,-2 0 15,1 1 15,-2 0-11,-1 3 7,-2-1-26,1-1 19,-1-1-8,0 2 8,-2-1 14,0 0-29,-1-1-4,0 1 4,0-1 7,0-1-7,0 0 0,1-1 7,-2-1-11,3 2-18,0-5-12,-3 3 38,4-3 3,1 2-11,-1-1 23,0-1-20,6-2 20,-10 3-12,10-3 34,-8 1-15,8-1 15,0 0-19,-10 0 4,10 0-15,0 0 22,0 0-14,-11-3 10,11 3 8,0 0 8,0 0-23,0 0-33,-11 0-8,11 0-7,0 0-16,0 0-14,-8 3-63,8-3-41,0 0-56,0 0-30,-4 5-15,4-5-197,-3 6-253,3-6 37,0 0 104</inkml:trace>
  <inkml:trace contextRef="#ctx0" brushRef="#br0" timeOffset="164274.5609">16028 14277 26,'0'0'234,"4"-4"38,-4 4-19,4-3-15,-4 3-3,4-4-8,-4 4-15,5-3-7,-5 3 4,0 0 3,7-2-26,-7 2-15,6-3 19,-6 3-41,8-3-19,-8 3-3,7-1-30,-7 1 0,10-1 7,-2-1-34,-8 2 16,12-1-49,-12 1-7,10-2 45,-10 2-38,11 0 4,-11 0-11,14 0 14,-9 2 12,-5-2-41,15 0 33,-15 0-14,11 3-12,-5-3-22,-6 0 37,12 1-63,-6 0 15,-6-1-33,12 3-16,-7-3-22,-5 0-48,13 3-30,-9-2-60,-4-1-70,10 4 59,-5-2-97,0 0-443,-5-2 57,0 0 62</inkml:trace>
  <inkml:trace contextRef="#ctx0" brushRef="#br0" timeOffset="165034.0624">16446 14299 227,'0'0'368,"0"0"12,0 0-11,0 0-27,0 0-25,-2 5-8,2-5-8,0 0-29,-2 10-26,0-8-15,2-2-4,-2 10 0,-1-3-52,3-3-4,-2 3-18,1-1-23,-1 1 30,2 0-48,0 0 22,0-1-26,0 0-23,0 1 5,2 0-34,-1 0-1,1-2 16,1 1-15,-2-1-26,2 0 15,-1 2-38,2-2 8,-2 0-34,1-1 12,1 1 7,0-2-15,-1 2 4,2 0-19,-1-3-22,2 3 11,-2-3 30,-4-2-8,10 6-3,-5-5 14,-5-1-3,13 3-30,-7-3 19,-6 0 11,12 0 7,-12 0 19,13-3-11,-5 2-8,-3-2-4,3 0-14,-2 0 15,2-1 10,0 1 1,-1-2 0,0 1-15,-1 0 11,2-1-4,-3-1-15,1 1 1,0 0 14,-2-2-4,3 1-3,-1-1-26,-3 2 41,2-2-15,1 0 11,-2 0-15,2 0 15,-2 1-34,0-2 19,0 2 4,1 0 22,-2-2-26,0 2 8,-2 0-19,-1-2 37,4 2-18,-3-1-8,1 2 33,-2-2-6,-2 1 2,1-1-25,-3 2 4,4-1-12,-3 0 27,0 1-12,-1 1 11,0-1-22,-2-1-3,2 2 7,-5 1 0,2-3 14,0 4-14,0-1 4,-1 1-19,-1 1 3,-1 1 31,10 0-16,-20 1-18,10 1-37,-1-2 3,0 4-22,1 2-70,-1-2 7,1 3-68,0 1-47,2-1-16,0 0-7,1 2-78,2-1-26,0-1-384,2 1 90,3-3 96</inkml:trace>
  <inkml:trace contextRef="#ctx0" brushRef="#br0" timeOffset="165598.4399">16728 14356 55,'0'0'224,"0"0"7,0 0 3,0 0-25,0 0 3,0 0-4,0 0-21,0 0-27,2 13 0,-2-13 7,0 8 12,0-3-41,0 1-30,-2-1 3,2 2 27,0 1-22,0-1 3,0 1-4,2 3-7,-1 0-4,-1 1-14,2-1-1,-2 4-14,0-4 10,-2 2-29,2 1 15,0-1-12,0 1-7,2-3-11,-4 3 12,2 0 6,0-2 12,-1-2-23,-4 3 12,5-2-30,-3-2-4,-2 3 15,1-2-8,-3 0 1,3-2-1,-6 3-18,1-1 0,1-2-8,-3 1 8,-1 1-15,1-1 11,-2-2-11,3 1 19,-3-1-26,2-2 10,1 1-3,2 1-111,-3-3 18,1 0 18,4 0-11,-2 0 64,1-4 3,1 3 27,6-3-4,-10 2 18,3 0-7,7-2 22,0 0 4,-13 0 15,13 0 18,0 0-7,-8 2-11,8-2 0,0 0-11,0 0-27,-11 0 5,11 0 33,0 0-75,0 0 23,0 0-56,0 0 11,0 0-79,-10 0-6,10 0-42,0 0-44,0 0-97,0 0-15,0 0-56,0 0-424,0 0 74,0 0 75,0 0 48</inkml:trace>
  <inkml:trace contextRef="#ctx0" brushRef="#br0" timeOffset="166182.8241">17041 14527 52,'0'0'327,"0"0"12,0 0-8,0 0 8,0 0-30,0 0 0,0 0-15,4-2-37,-4 2 4,0 0-8,0 0-26,0 0-26,0 0-18,0 0-31,0 0 1,9-1-15,-9 1-34,0 0 4,0 0 11,13 1-41,-13-1 4,10 0 0,-10 0-22,12 2 10,-5-2-6,-7 0 3,14 0-26,-5 2-26,-1-2 11,-8 0-11,17 0 11,-7 0-11,0-2 11,0 2-45,0 0-15,0 0 1,0-1-27,-10 1-36,18 0-35,-10-1-59,1 1-93,-9 0-44,15 0 21,-15 0-166,12 0 55,-12 0-406,9 0 86,-9 0 85</inkml:trace>
  <inkml:trace contextRef="#ctx0" brushRef="#br0" timeOffset="167242.5278">17517 14345 11,'1'-5'216,"-1"5"7,1-6-18,-1 6 3,4-5 1,-4 5-19,3-6-34,-3 6-11,3-7-22,1 6 15,-1-3-26,1 0-38,-4 4 30,6-6 4,-1 2-37,-1 1-19,0-2 30,1 3-48,0-4 14,0 0 8,0 3 0,1-1-30,0 1 59,-1-1-36,0 1 3,3-1 4,-4 1 0,1 0 37,0 0-45,0-1-11,0 3 4,-5 1-48,10-4 48,-6 2-19,-4 2-18,0 0 33,12 2-18,-12-2 10,11 2 20,-11-2-1,7 3-7,-4 1-7,2-1-1,-2 2 4,0-3 8,0 4-15,-2 0 33,3 0-26,-4 1 27,1 0-12,-1 1-19,0 1 57,-3 2-46,1-1 23,0 1-26,-3 0 4,0 4 11,-1-2-11,-1 0-19,0-1 7,1 0-11,0-4 12,-1 3-8,2-3 8,-2 0-20,1 2 16,3-4-4,-1 1-11,0-4 34,1 3-35,0-2 20,0-1 18,-1 1-11,4-4 0,-4 5-15,4-5-22,-6 3 7,6-3-22,0 0-15,0 0 26,0 0-19,0 0 8,0 0-15,0 0-4,0 0-7,0 0-8,0 0 1,0 0 21,10-14 27,-10 14-15,8-4-12,-3 2 1,-1-1-4,-4 3 7,10-4 27,-10 4-23,11-3-19,-5 1 34,-6 2 19,10-1-41,-3 0 3,-7 1 23,15 0-34,-15 0 30,13 2-11,-5-2 3,0 4 23,-1-2-15,0 2 8,2 0-34,-1 0 3,-1 2 27,1-1-8,-1 0-3,0 2-1,0 0-14,-1-1 59,0 0-40,-2 1 14,2 0-19,-4-1 19,0-1 30,1 2-22,-3 0-4,0 0 7,-3-2 8,3 1-19,-4 2 15,-2-2 19,0-1-38,1 1 5,-2 1 10,-1-1-3,-1-1-31,0-1-6,-1 2 25,-1-2 4,1 0-7,0-3 7,-2 4-7,0-5-8,1 4 8,-2-2 0,2 0 7,1-1-15,2 2 19,-1-3-15,0 0 8,0 2 21,9-2-47,-15 2-1,15-2 41,-12 0-14,12 0-4,-10 1 10,10-1-28,-9 2-12,9-2 29,0 0-70,0 0 4,0 0-82,0 0-45,0 0-48,0 0-60,-7 1-67,7-1-37,0 0-391,0 0 37,0 0 116,0 0 85</inkml:trace>
  <inkml:trace contextRef="#ctx0" brushRef="#br0" timeOffset="167690.8258">17994 14636 249,'0'0'372,"0"0"23,4-3-38,-4 3-55,0 0 26,0 0-42,0 0-62,0 0 29,0 0-19,0 0-10,0 0 14,8 9-26,-8-9-37,1 5 41,-1-5-41,-1 9-15,1-3 12,0-6-24,-1 10-6,-1-3 7,-1-2-26,2 2-23,0 0 16,-2 0-8,2 1-8,-2-1 27,0 3-38,0-3-14,-1 2-27,1-1 19,0-3-11,-2 2 11,5-1-26,-5 1 0,4-2-37,-3 1-19,2-1-56,1 0-41,-2 0-22,0-2-56,3-3-238,-1 8-19,-2-4-44,3-4 59,-7 4-473,7-4 64,0 0 63,0 0 119,0 0 59</inkml:trace>
  <inkml:trace contextRef="#ctx0" brushRef="#br0" timeOffset="168007.0357">18126 14296 390,'2'-7'503,"-2"7"-86,0 0-45,0 0-18,0 0-19,0 0-41,1-5-33,-1 5-4,0 0-56,0 0-30,0 0-37,0 0-52,0 0-97,0 0-59,0 0-109,0 0-107,0 0 22,0 0-544,0 0 49,0 0 63,0 0 119</inkml:trace>
  <inkml:trace contextRef="#ctx0" brushRef="#br0" timeOffset="169086.7545">12964 15422 145,'0'0'357,"0"0"-22,0 0 4,0 0-19,0 0-33,0 0-8,0 0-18,-10-3-53,10 3 4,0 0-18,0 0-8,0 0-29,2-7-16,-2 7-48,0 0-3,5-12 3,1 10-41,-6 2-19,7-8-59,-2 4-26,1-2-48,0 1-42,4-1-52,-2-1-10,1-1 10,0 1-26,0 0-18,0-1 15,-1 1 66,2-2-59,-3 1-37,2 0-45,2-2 90,-6 2-23,1 0 8,0-1 22,-2 1 44,3-1 42,-3 3 40,-2 0 42</inkml:trace>
  <inkml:trace contextRef="#ctx0" brushRef="#br0" timeOffset="169421.9741">13141 15192 44,'0'0'52,"0"-8"-7,0 8 7,5-4-3,-5 4 47,1-7-29,-1 7-22,2-3 48,-2 3 19,0 0-8,0 0 4,1-7-37,-1 7 14,0 0 12,0 0 11,0 0-18,0 0 21,0 0-7,0 0 8,0 0-4,0 0 11,0 0-11,0 0-11,0 0-4,-11 14-26,11-14 15,-3 10 7,2-5-3,0 3 3,-1-1 4,-1 1-14,2 0-12,-1 2 0,1 1 0,0 0-8,-1 0-7,-1 2 15,0 2-11,-2-1-4,5 1 8,-3 0-8,-1 1-18,1-1 10,3-1-29,-4 1 37,1 0-3,0-1-20,-1 3-2,0-3 28,1 1-14,0 0-7,0-2 3,0-2-11,0 1 4,2 0-23,-3-3 5,2 2-27,-1-1 3,2-1-36,-3-2-34,4 1-37,-3-2-19,3 1-59,-1-2-8,-1-1-41,2-4 49,-1 8-131,1-8-386,3 5 36,-3-5 56</inkml:trace>
  <inkml:trace contextRef="#ctx0" brushRef="#br0" timeOffset="169950.3239">13419 15136 44,'0'0'216,"-3"10"15,2-3-26,-2-1 18,2 2-22,1 0-18,-3 1 6,0 2-10,0-2-26,0 2-12,0-1-29,0-2-8,1 3-11,-4-5 19,3 6-8,-1-4-26,1 1-25,0-2 17,2 1 5,-2-2-38,0-1 8,0 1-15,2-1 3,-1-1 12,2-4-68,-3 9 16,3-9-1,-2 8-6,2-8-27,-2 5-8,2-5-33,0 0 30,0 4 52,0-4-78,0 0 22,7 4-18,-7-4-4,0 0 7,13-1 7,-13 1 31,13-3-15,-3 1-5,-2 0 20,1 0-4,2 0-4,-1 1-41,2 1-4,-4-3 12,2 2-53,0 0 4,0 0 26,-1 1-29,1 0-4,0 1-4,-1 0-97,-1-1-227</inkml:trace>
  <inkml:trace contextRef="#ctx0" brushRef="#br0" timeOffset="170382.6126">13680 15182 81,'0'0'335,"2"-3"-18,-2 3 7,0 0-82,0 0-22,0 0 51,0 0-40,0 0 22,0 0-37,0 0-18,0 0-31,0 0 27,-2 18-4,1-11-27,0-2-14,1 2 41,-2 2-48,0 2-8,1-2 0,-2 4 4,1 1-4,0 0-4,-2 1-7,0 1-8,1 0-7,-1 1-26,1-1 60,-1 1-57,1 0-21,0-2 3,-1 2-8,0-3-10,1 1-5,-1-1 5,1-2-12,1 1-52,-1-2-41,2-1-37,0-1-104,-1 1-53,2-2-100,0 0-22,0-2 7,2-1-454,-1 0-56,-1-5 127,7 5 29,-7-5 79</inkml:trace>
  <inkml:trace contextRef="#ctx0" brushRef="#br0" timeOffset="171362.2647">14162 15282 256,'0'0'324,"7"-7"-26,-4 3-30,4-1 0,-3 1-29,2-1-35,1-2-14,-1 2 0,2 0-56,-2-2-26,1 3 30,-1-3-15,1 1-15,1-1-41,-1 2 0,0 0 4,1-2-27,0 2-14,-2-2-15,0-1-23,2 2 1,-1-2-19,-2 3-52,0-3 48,0 0-74,0 0-8,-1 1-41,1-2 1,0 2 10,-3-1-22,1 0 15,-1 1 71,1 0-45,-2 1 38,-1-1 33,0 1-53,0 0 113,0 6-8,-1-10 4,-1 6 18,1-2 8,-2 2 52,-1 0-12,4 4-3,-9-3 19,9 3-45,-8-1 33,8 1 23,-10 0 4,10 0-19,-13 1 7,8 2 56,-3 1-67,1 1 1,-1 0 3,1 2 33,-2 0-52,2 0 23,-1 1-4,1 2 3,-2 1 1,1-1-34,-2 2 34,3 0-1,0 1-18,0 0 41,-2 2-26,5-2-37,-3 2 22,1-1-30,0 1 23,0-1-1,0 1 12,2-1-19,-3 3 4,4-2-8,-2-1-33,0 1 19,1 2 7,-1 0-23,1-3 16,1 2-23,-1-1 19,1 2-8,-2-3 1,2 1-12,1-1 11,1-1-3,0 0-34,-2 0 33,3-2-47,-2 0 25,2-1-22,0 1-4,0-3 0,0 2-26,0-3 4,2 1-4,-2 0-29,3-2-34,-1 1 18,0 0-22,1 0 8,1-2-12,-1 1 31,1-2-53,0 0-8,0-2 16,2 2-1,-1-3-3,4 1 48,-9-2 19,13-2-41,-5 1 52,2-2 15,-1 0-23,1-3 34,2 1 56,-2-2-71,3-1 23,-2 0-12,2-1 53,0 0-27,-3 0 19,4-2 7,-6 0-25,4 1 7,-4 0-4,2-2 30,-3 3 3,-1 1 5,-1-3 14,2 4-7,-3-4-1,-1 3 12,-1 1 4,-1 0-4,-1 0-7,0 1 3,-1 0 0,-2 3-18,-1-3 22,-1 3 11,5 3-30,-11-5 0,6 1 19,-3 3-26,8 1-30,-16 0-22,16 0-8,-18 2-66,7 2 10,3 2-33,-2-1-41,0 0 8,2-1 18,-1 3-548,5-1 53</inkml:trace>
  <inkml:trace contextRef="#ctx0" brushRef="#br0" timeOffset="171966.663">14811 15265 14,'0'0'429,"0"0"-31,0 0-26,0 0-11,0 0-33,0 0-8,0 0-37,0 0-37,0 0-8,0 0-44,0 0 3,0 0-29,10-3-12,-10 3-3,7-4-34,0 3-15,-7 1 0,14-2-18,-8 1 3,2-3-14,2 4 3,0-2-33,1-1 14,3 2 8,-3-1-52,3 0 22,0-1 34,-3 2-67,3-2-19,-3 3 8,1-3-34,-3 2-53,2 0-21,-3-1-30,2 1-75,-4-1-29,-6 2 29,12 0-108,-12 0 38,10 2 22,-10-2-302,6 3-197,-6-3 82,0 0 75</inkml:trace>
  <inkml:trace contextRef="#ctx0" brushRef="#br0" timeOffset="172326.9022">14828 15373 134,'0'0'439,"0"0"-44,0 0-31,0 0 9,0 0-16,0 0-37,13 6-18,-13-6-38,0 0-22,15-1 0,-15 1-11,12-3-41,-4 1-15,0 1-11,1 0-8,1-1 8,1-1-37,-1 3 10,3-3-51,-5 3-15,2-1-41,-1 0 7,-9 1-93,19 0-52,-11-1-63,0 2-45,2-1-93,-10 0-12,14-1-51,-4 2-484,-4 0-4,-6-1 93,15 0 100</inkml:trace>
  <inkml:trace contextRef="#ctx0" brushRef="#br0" timeOffset="173442.6422">15796 14959 130,'0'0'234,"0"0"-10,0 0 3,0 0 0,0 0-26,-11 13 4,9-6 18,0-3-11,0 4-11,-1-1-14,-1 0-9,1 3-21,0-2-34,-1 1 7,1 0-41,-2 1 16,-1 0 2,2 0-13,1-1-5,-1-1-18,-1-1 37,2 0-67,1-1 7,-2 1 4,2-2-11,1 0 4,-2-1-8,1 0 19,2-4-8,-3 8-3,2-5-12,1-3-18,0 0-15,0 0-7,0 0-15,0 0-27,0 0 38,0 0-23,0 0-29,16 0 4,-16 0 36,0 0-40,14-7 18,-8 6-33,-1-2 45,3 2-12,0-2-7,-8 3 22,14-2-33,-4 1 33,-5 0-4,-5 1 27,13 0-15,-13 0 7,14 0-8,-8 1-10,1 2 48,-2 0-52,2-2 22,-1 3 3,-1 0 16,0 2-37,-2-2 66,1 3-48,-1-2 41,3 2-18,-4 3 10,0-2 12,-1 1-19,-1 1 8,0-2 3,0 0-7,0 2 11,-1-1-11,-2 1 0,0 1-4,-1-2 12,0 1 6,-2-1-17,1 1 2,-3 0-10,-2-2-37,2 0 29,-2 2 4,-2-1-4,0-1 0,2-1-40,-2 1 7,2-2-30,0-1 40,-1 1-13,1-2 6,0 1-18,0 0 3,1-3 20,2 1 25,-3-1-30,3-1-10,2 0 36,5-1 1,-12 3 33,12-3 11,-11 0 12,11 0-20,0 0 35,-11 0 6,11 0-25,0 0 15,0 0-8,-14-3-37,14 3 18,0 0 16,0 0-8,-5-1-53,5 1-66,0 0-22,0 0-90,0 0-19,0 0-25,0 0-16,0 0-327,0 0-112,0 0 64</inkml:trace>
  <inkml:trace contextRef="#ctx0" brushRef="#br0" timeOffset="173946.9774">15809 14983 152,'1'-4'231,"-1"4"-67,2-7 3,-2 7 8,0-6-7,0 6 25,5-4-14,-5 4 19,3-6 17,-3 6-21,4-6-8,-1 4 15,-3 2-3,4-6-35,1 4-2,-5 2 32,5-6-48,0 5 1,-5 1-20,8-4-3,-2 0-15,-6 4 7,11-4-10,-3 1 3,2 0-15,-1 1-11,-1-2-4,3 3-15,-1 0 45,-1-2-45,1 3-29,-3-2 18,1 1-15,1 0 0,-9 1-22,13-1-22,-13 1-4,12 0-19,-12 0-26,13 2-44,-8-1-5,0 1-51,-5-2-26,7 5-68,-2-1-48,-2-1-41,2 2-70,-4 0-373,-1-5 11,4 7 131,-2-6 33</inkml:trace>
  <inkml:trace contextRef="#ctx0" brushRef="#br0" timeOffset="174866.5883">16488 14998 3,'0'0'145,"3"-3"8,-3 3 0,3-5-4,-3 5 14,0 0-10,1-7 15,-1 7-16,0-4 12,0 4-22,0 0-12,-1-7 0,1 7 4,0 0-18,-3-7 59,3 7-56,-3-3-22,3 3 7,-3-5-18,3 5 3,0 0-15,-8-3-14,8 3-4,0 0 11,-8-4-19,8 4 19,-8-2-7,8 2 3,0 0 0,-12 0 27,12 0-61,-9 0 1,9 0 52,-10 2-19,5 0 4,5-2 1,-11 5-13,3-3 9,3 1 6,-2 1-3,-3 1 0,3 0 0,-2 1 19,1-1-15,-1 2-8,1 0-11,-1 0 23,-1 1-12,2 1 23,-1-1 7,0 4-37,-1-3 18,1 3 0,0-2-10,0 1-5,2 2-25,-3-1 33,0 1-8,3-1 8,-2 2-18,1 0-27,0 0 15,0-1-11,1 2 4,-1-1 8,1-1-12,1 3 11,2-3-33,-2 1-1,2 0 5,0-1-34,1-1 3,1 1-3,0-2-15,2 0-3,0 0 3,1-1-4,0 1 0,3-3-14,-3-1 25,3 1-10,0-2 6,2 1-25,-2-2 33,3 0-3,2 1 7,-2-3 0,1 0-23,1 2 12,1-2 37,0 1-34,0-3 8,1 0-29,-1-1 58,0 0-14,1 0-11,2-1 25,-3 0 12,2-3-37,-1 2 74,1 1-52,-2-4 22,-2 4-22,2-2 27,-2-1-20,1 0 4,-2 0 19,0-1-4,0-2 8,-1 2-8,0-1-19,-2 2 19,0-4 0,2 1-11,-4 2 26,0-1-19,-1-1 16,1-1-31,-2 2 0,0-1-3,0 0 0,-3 1-12,0 0 1,-1 1-4,0 0 11,-3 1 0,-1 1-8,0 0 1,-2 2 11,2 0-15,-2 1-4,-1 1-11,2 0 3,-2-1-18,-1 3-29,2 1-27,0 0-41,1 0-37,0 1-7,1 0-60,1 2-41,0 0-38,2-1-58,1 2-46,3-3-353,-2 2 18,3-1 124</inkml:trace>
  <inkml:trace contextRef="#ctx0" brushRef="#br0" timeOffset="175283.8668">16725 15372 85,'0'0'264,"0"0"-10,0 0 6,0 0-3,0 0-11,6 8-12,-6-8 8,0 7-26,0-7-11,-1 8-15,1-8-4,0 9-11,-2-4-18,-1 2-16,3 1 12,-2 0-27,-2 0-7,1 0-25,0 2-1,0-1-4,-1-1-37,3 4 4,-2-4-26,0 1 3,-2 2-14,2-3-41,0 2-12,0-2 82,0-1-111,2 1-250,-1-2 34,1 1-89,-2-4-433,1 2 49,2-5 93,-1 5 11</inkml:trace>
  <inkml:trace contextRef="#ctx0" brushRef="#br0" timeOffset="175699.141">16869 14991 249,'0'0'521,"0"0"-59,0 0-27,0 0-32,0 0-46,0 0-7,0 0-19,0 0-33,0 0-48,0 0 10,0 0-59,0 0-7,0 0-8,0 0-26,0 0-26,0 0 26,0 0-81,0 0-39,0 0-62,0 0-82,0 0-120,0 0-111,0 0-44,3 18-507,-3-18 44,1 4 71,-1-4 109,0 0 66</inkml:trace>
  <inkml:trace contextRef="#ctx0" brushRef="#br0" timeOffset="177019.0194">19326 14817 96,'0'0'246,"0"0"41,0 0-1,0 0-32,0 0 25,0 0-22,0 0 11,0 0-30,0 0-18,0 0-15,0 0-23,0 0-7,-14 10 4,14-10-23,-3 5-7,-1-3 4,4-2-34,-6 6 4,4-3-8,2-3-14,-5 10 7,2-5-27,0-1 35,-1 3-16,0-1 20,-3 1-46,3 2 12,-2 1-12,1-2-3,0 3-15,-3-1-4,0 4 11,2-2 4,-3 1 4,-1 0-15,2 1 14,-1 1-29,-2-1 15,3 1 0,-4 2 7,0-1 19,2 2-67,-2-2 26,-1 2 15,2-2-8,-1 1-3,0-2 0,1 2-12,-2 0-14,2 1 14,-2-3 1,2 2-19,-1 0 7,0-1 19,-1-1-30,1 3 8,0-3 11,1 1-1,-2 0 27,3-3-41,2-1 63,-3 1-63,1 1 26,1-4-4,-2 3 1,1-3 3,1 1-8,0-2-25,0 3 25,2-4-18,-2 1 22,1-2-18,2 1 14,-2-1-10,2 0 6,-2 1-6,1-1-12,0 1-7,1-1 7,-2 1-37,0-2 33,4-1-59,-2 1 22,2 0 4,0-3-56,0 1-22,1 0-26,3-4-60,-6 6-52,6-6-223,-2 5-31,2-5-32,0 0-373,0 0 11,0 0 71,0 0 78,0 0 156</inkml:trace>
  <inkml:trace contextRef="#ctx0" brushRef="#br0" timeOffset="177827.5564">19699 15045 137,'-4'9'257,"4"-9"-11,0 0 11,0 0-11,-1 7 14,1-7-81,0 0-4,0 0-23,0 0 12,0 5-56,0-5 4,0 0 18,1 6-29,-1-6 3,0 0-7,2 4-34,-2-4-40,0 0 6,8 3 9,-8-3-12,0 0-19,0 0 4,11 0-3,-11 0-5,0 0-10,0 0-1,10-1-10,-10 1 29,5-5-7,-5 5-12,0 0 38,5-4 4,-5 4-1,0 0 19,1-6 26,-1 6-11,0 0 30,1-4 4,-1 4 7,0 0-4,0 0 37,0 0-6,0 0 6,0 0-18,0 0 3,0 0-21,0 0-12,0 0-8,0 0 61,0 0-64,0 0 7,0 0-11,0 0-22,0 0-23,0 0 1,0 0-64,0 0-33,0 0-56,0 0-60,-19 7-93,19-7-89,0 7-4,0-7-491,-2 7 37,2-7 70,-1 6 94,1-6 67</inkml:trace>
  <inkml:trace contextRef="#ctx0" brushRef="#br0" timeOffset="178470.9805">19522 15386 279,'0'0'346,"0"0"-41,0 0-14,0 0-64,0 0 19,0 0-49,0 0-7,0 0-38,0 0-18,0 0 4,0 0-56,0 0 15,15 1-8,-15-1-7,0 0-7,0 0 10,0 0-47,0 0 10,0 0-18,14-4-1,-14 4 1,4-3-15,-4 3 7,2-4 16,-2 4 10,5-4-3,-5 4 7,0 0 26,3-6 15,-3 6 26,1-5 27,-1 5-1,0 0 4,0 0 52,-2-7-19,2 7-33,0 0-19,0 0 8,0 0-8,-7-4 5,7 4-13,0 0 12,0 0-3,0 0-34,0 0-8,0 0 8,0 0-23,0 0 16,0 0-35,0 0-3,0 0 1,0 0-24,0 0 42,0 0 7,0 0-63,0 0-7,0 0 3,0 0-45,0 0 19,0 0-18,0 0 14,0 0-25,0 0 3,0 0-4,0 0-3,0 0-12,0 0 34,0 0-26,26 4 15,-26-4 3,0 0-11,7-4 12,-7 4 3,5-3-15,-5 3 53,1-5-19,-1 5 7,0 0-15,0-5 19,0 5 23,0 0-42,0 0 34,-3-7 7,3 7-3,0 0 11,0 0-8,-7-5-63,7 5 37,0 0-7,0 0-56,-11 0-18,11 0-68,0 0-74,0 0-75,-8 7-55,8-7-38,-3 6-282,3-6-247,-2 6 60,2-6 127,0 0 48</inkml:trace>
  <inkml:trace contextRef="#ctx0" brushRef="#br0" timeOffset="178947.2972">19872 15282 182,'6'-3'238,"-2"0"-33,-4 3-23,9-4 8,-9 4-30,9-2-26,-3-1-14,-6 3 6,11-5-10,-6 2-8,3 0 22,-3-1-59,4 0 66,-1 1-70,1-1-29,-2-1-23,2-1 11,0 2 37,0-1-56,-1 0 19,3-2-70,-2 2 10,-1-3-14,2 2-34,-2-1 41,1-1-63,1 2 18,0-2-41,-1-2 5,2 0 6,-3 1-25,1-2 36,1 2 5,-1-3 11,0 0 3,0 2 49,-3-2-56,3 3 33,-3-1 56,0 1-52,1 0-25</inkml:trace>
  <inkml:trace contextRef="#ctx0" brushRef="#br0" timeOffset="179350.5642">20219 14979 614,'4'-7'33,"1"1"-3,-2-1-41,-1 3 18,-2-1-14,0 5 7,3-5 33,-3 5 5,3-4 62,-3 4-40,4-4 7,-4 4-45,2-4 60,-2 4 15,0 0 0,0 0-8,5-5 4,-5 5 4,0 0-4,3-3 8,-3 3 18,0 0-23,0 0 16,0 0-4,0 0-22,0 0 14,0 0 34,0 0-18,0 0-27,0 0 8,0 0-19,0 0 0,-11 11-3,11-11 29,-4 8-48,1-2 15,0-1-30,0 2 18,-1 0 42,1-1-49,-2 2-11,0 0 29,1 2-21,1 0-8,-3-1 15,2 2 18,-2 3-44,0-2 15,-1 1 7,0 0-8,2 1 8,-3 1-18,1-2 7,0 3 4,-1-2-30,0 1 7,1-2 23,-3 3-38,4-2 26,-3 2-29,2-1 37,-2-2 4,0 2-34,1-1-11,1 1-4,0-3 4,-1 2 15,0-3-11,1 2 7,2-3 19,-1 0-30,0-1 33,-1 1-36,2 0 25,0-3 15,1 1-52,0 1-3,-1-4-49,4-1 0,-4 1-49,2 1-10,1-2-57,0 1-62,2-5 25,-3 8-85,0-7-49,3-1-387,-4 7 4,4-7 59,0 0 82</inkml:trace>
  <inkml:trace contextRef="#ctx0" brushRef="#br0" timeOffset="180055.0355">20607 14858 163,'0'0'332,"3"-3"-31,-3 3 16,0 0-16,0 0-3,0 0-26,0 0-41,0 0-8,-6 20-14,3-13 3,0 2-45,-1 0 20,-1 0-1,1 3-26,-3 1-4,0 1 8,0 0-41,0 1 11,-3-1 4,2 3-27,-2-5-14,-1 6-11,1-4 14,0 3-25,0-3-8,0-2 15,-2 2-19,3-1-15,0-2 31,1-3 14,2 4-49,-1-6-3,0 2 11,4 0-3,-1-1-8,0-2 30,-1 0-45,2-1 7,0 0 12,0 0-19,3-4-19,-3 5 1,3-5-19,-3 6-8,3-6-22,0 0 8,-3 4-16,3-4-3,0 0 0,0 0-4,0 0 0,12 2-18,-12-2 29,0 0-52,12 0 27,-12 0-12,9 0-38,-9 0 24,0 0-1,16-1-22,-16 1-27,12 0 9,-12 0-27,13 1 0,-5-1 26,-8 0-40,12 2 10,-4-2 4,-1 2-33,-2 1 18,-5-3 38,13 2-79,-7-2 41,-6 0-18,11 3-67,-7 0 29,-4-3-442,9 4 44</inkml:trace>
  <inkml:trace contextRef="#ctx0" brushRef="#br0" timeOffset="180526.3449">20744 15062 238,'0'0'350,"2"-5"-11,-2 5-34,3-3-18,-3 3-16,0 0-36,2-5-19,-2 5 4,0 0-8,0 0-7,0 0 10,0 0-17,0 0-27,0 0 4,0 0-22,-10 14-8,7-11 26,0 4-33,-4 0-8,3-1 4,-2 2-3,0-2-12,1 2 30,-2 1-64,0 1 12,1-1 4,-3 2 14,0 0-7,1 1-15,0 0 23,-1 2 18,0-3-41,0 4-4,1-3 26,-2 2-55,1 0 14,-1-1 12,1 0-41,-1 0 14,3 1 27,-2-4-34,1 5-30,1-4 12,-1 0-53,3-1-3,-2 1-19,3-3-45,-2 1-18,2-2-71,-2 1-11,2 1-127,-2-1-152,1-2 25,-1 3-326,0-2-158,0 0 79,0-2 160,0 2 7,0-5 53</inkml:trace>
  <inkml:trace contextRef="#ctx0" brushRef="#br0" timeOffset="183226.1382">13668 16126 26,'5'-4'141,"1"-2"-22,0 3 4,-1 0 11,2-3-7,0 1-53,1-3 60,-1 2-30,1-1 4,-1-1-26,2 3-18,-2-4 21,2 1-21,1 0-5,-1-3-18,2 3 22,-4-1-18,3 0 0,-2 1 22,2-1-41,-1-1 11,-2 0 52,0 2-63,0 1-3,-3 0-12,2-3-7,0 1-19,-1 1 37,0-1-26,-3 0 16,3 1 6,-2 0-10,-2 2-23,2 0 11,-3 0-3,3 0 7,-3 0-27,1 1 9,-1 5-12,0-8 41,0 4 0,0 4-22,-1-7 22,-2 2 120,3 5-5,-4-4 1,4 4-23,-8-5-22,8 5 26,-7-2-30,1 0 15,6 2-18,-9-1 25,9 1-14,-13-2-30,6 1 33,7 1-22,0 0 26,-16 1 15,11 1-22,5-2-1,-11 3 5,5-1-34,6-2 11,-11 5 11,2-3-7,4 0 33,-1 3-37,-1-1 22,1 1-33,-2-1 26,2 2-41,0-1 4,-1 1 22,0 2 29,0-1-21,2 0-30,-3 2 40,4-1-29,-2 0 4,0 1-4,1 1 33,0-1-30,0 2-10,1-2 3,-1 2 19,0 0-42,1 3 20,0-4 3,-1 5-22,1-3 52,1 2-34,-2 1 12,1-1 22,2 1-27,-1 0-10,1 1 0,-1 1-15,1-2 33,-1 0-37,1 1 7,0 1 31,-1 0-16,2 0-3,-2 0-19,1 1-4,-1 0-3,1-1-8,1 0-4,-2 1 23,1 0 22,1-1-48,0 0 0,-1-2 11,2-1 7,-1-1-37,1 0 8,-3-2 33,3 1-23,0 2 5,3-3-4,-3 0 22,0-1-37,0-1-34,1-1 45,-1 1-30,2-2 19,-2-2-4,1 3-18,0-1-23,1-2 56,1-1-52,0 2 25,2-2 16,-1-1-18,1-1 14,-5-2 7,10 6-22,-5-5 1,3-1 6,-8 0-21,15 0 10,-8 0-3,-7 0-4,16-1 11,-7-1-18,-2 1 37,3-2-16,-3 1-17,0-1 18,3 0 11,-1-1-22,-2 0 22,0 1-11,0-4-15,0 2 18,0 0 8,-1-2-3,-1 0 3,2 0 4,0-1-19,-2 1-4,0-1 38,1 1-52,-1-3 7,1 2-22,-3 2 33,1-2-4,1 1 16,-3-2-23,1 1 48,0 3-44,-1-2 7,0 0 12,-1 2 6,1-2-21,-2 1 22,0 0 3,0 1-25,0 5 10,-3-10-10,-1 5-8,1 1 26,3 4 8,-7-5-16,3 1 8,0 1 8,-3 0 3,1 1 0,6 2-3,-13-3 7,6 3 15,7 0-4,-15-2-18,15 2 18,-15 2-15,4-2-18,4 3-12,-1-3-7,-1 2-29,2 1-57,0 0-78,0-2 30,1 4-97,-1-2-25,2 1-83,2 1-473,0-2 64,0 2 52,3-5 63</inkml:trace>
  <inkml:trace contextRef="#ctx0" brushRef="#br0" timeOffset="183810.5244">14281 16082 78,'0'0'480,"0"0"-56,0 0-3,0 0-37,0 0-20,0 0-21,0 0-26,0 0-12,0 0-26,0 0 0,0 0-52,0 0-3,0 0-12,0 0-22,0 0-23,0 0 12,0 0-11,0 0-19,0 0-19,0 0 4,0 0-7,0 0-27,24 5-18,-18-4 0,-6-1-19,13 0 4,-4 0 19,0 0-38,1 0-3,2-1 26,0 1-30,-2 0-15,4-2 18,-3 0-10,0 2-34,1-1 4,-4 1-8,3 0-22,-11 0-8,17 0 5,-9 0-46,-8 0-7,15 0-26,-8 1 4,-7-1-75,14 0-18,-7 0-49,-7 0-78,13 2-44,-10 0-64,-3-2 22,12 1-454,-12-1 53,6 3 77,-6-3 46,4 3 62</inkml:trace>
  <inkml:trace contextRef="#ctx0" brushRef="#br0" timeOffset="184449.9503">14326 16191 253,'0'0'420,"0"0"-44,0 0-14,-10 0-24,10 0 24,0 0-35,0 0-33,0 0 4,-8-1-60,8 1 8,0 0-22,0 0-16,0 0-14,0 0 14,-6-3-25,6 3-5,0 0-29,0 0-11,0 0 15,0 0-34,0 0 4,0 0-27,0 0 1,0 0-11,0 0 11,0 0-8,0 0-14,0 0-16,0 0-3,0 0 11,0 0-11,0 0 7,0 0 0,0 0-29,0 0-1,0 0 16,0 0-5,0 0-14,0 0 11,0 0-11,0 0 11,0 0 30,0 0-68,0 0 12,0 0 11,20 7-3,-20-7-1,14 1 8,-7-1-12,2 1 1,2-1 22,2 1-26,0-2 18,1 2-18,1-2-7,2 0 7,1 1-23,-2-1-10,5-2 33,-4 3-27,0 0 1,-1 0-15,-1-1 22,-3 1-51,3 0-12,-5 0-30,1-1-34,-1 1-32,-1 0-20,-9 0-74,16 0-15,-10-2-66,-6 2-72,10 3-40,-10-3-20,0 0-401,10 1 11,-10-1 82,0 0 97,1 5 63</inkml:trace>
  <inkml:trace contextRef="#ctx0" brushRef="#br0" timeOffset="187478.9621">15289 15845 193,'0'0'264,"0"0"-36,0 0 55,0 0-56,0-5 30,0 5-19,0 0-4,0 0-25,0 0-4,-2-4-12,2 4 5,0 0-16,0 0-14,-1-7 18,1 7-45,0 0 4,0 0-11,0 0-14,-2-6-1,2 6-8,0 0-14,0 0 15,2-7-12,-2 7-18,0 0-18,0 0 10,0 0-22,0-5-7,0 5 0,0 0-1,0 0-3,1-7 0,-1 7-4,0 0-29,2-3 33,-2 3 4,0 0-27,0 0 8,1-6 30,-1 6-49,0 0-25,0-5 55,0 5-37,0 0 15,2-7-11,-2 7 22,0 0 0,1-6-19,-1 6-18,1-4 15,-1 4 0,0 0 3,2-6 8,-2 6-26,0 0 0,3-5 37,-3 5-15,0 0 22,0 0-22,0 0-7,0-4 37,0 4-37,0 0-23,0 0 23,0 0 7,0 0 11,0 0-29,0 0 0,0 0 3,0 0 15,0 0 8,0 0 33,0 0-30,0 0-3,-10 12-16,7-7 5,1 1-1,-2 0 8,1 3 11,-3-1-3,1 0 10,-1 2 23,2 1-34,-4 0-14,2 0 33,-2 3 7,0-1-3,0 0-19,-3 0-11,1-1 3,1 2 16,-2 1-4,3-3 22,-5 5-34,2-5-3,2-2-4,0 3 19,1-2-26,0 1 30,-1-3-12,3-1 30,-1 0-37,0-2 11,3 0-26,-2 1 26,3-2-15,1 0 23,-1-1-23,-1-1 19,0 1-19,4-4 11,-3 5-11,3-5-14,0 0-5,0 0-7,0 5 0,0-5-3,0 0-8,0 0-34,0 0-3,0 0 0,14 0-12,-14 0 4,0 0 12,15-3-27,-15 3-18,14 0 7,-8-1-22,-6 1-4,14-1 19,-5 1-19,-9 0-19,17 0-25,-9 0-1,2 0-22,-10 0-59,16 1-15,-7-1-38,0 1 4,0 1-48,-2-2-116,-7 0-361,16 2 75,-7-2 71</inkml:trace>
  <inkml:trace contextRef="#ctx0" brushRef="#br0" timeOffset="188114.3828">15491 15896 145,'0'0'383,"0"0"-25,0 0-27,0 0 12,0 0-31,-11-1 1,11 1-26,0 0 29,0 0-7,-10 6-67,10-6-15,-6 5-22,3 0 11,-1-1-41,-3 1-7,5 0 10,-2 1-33,-2 0-14,2 2 36,0-1-51,-2 1 14,1 1-22,-1 0-26,2 1 11,-2 2-22,-1 0 3,-1 0 23,2 0-23,-1 1 53,1 0-34,-3 0-3,3 2-38,-1-1 15,-1 1-8,-1-1 31,5 1 14,-5 2-19,-1-1-14,2 0 11,-1-1-19,3 0 34,-2 0-52,0 0 26,-1 0-12,2 0-22,0 0 8,-1-1-4,0-1-11,3-1 7,-3 2 26,2-2-29,1-3 33,0 2-26,0-3 15,3 1-8,-1-3-67,-2 0 5,4 0-39,-3 1-6,1-3-64,0 1-41,3 1-14,-3-2-64,3-4-90,-2 8-85,2-4-56,0-4-37,0 7-547,0-7 89,0 5 97,0-5 81,0 0 135</inkml:trace>
  <inkml:trace contextRef="#ctx0" brushRef="#br0" timeOffset="190631.0573">2229 16779 29,'0'0'294,"-3"-5"-29,3 5 3,0 0 0,0 0 41,-3-7-45,3 7-33,0 0-11,-1-4-15,1 4-16,0 0-2,0 0-12,0 0 11,-7-3-63,7 3-15,0 0 7,0 0-22,0 0 15,0 0-37,0 0 26,0 0-23,0 0-18,0 0-26,-14 5 33,14-5 4,-3 5-37,3-5 29,-4 7 5,4-7-42,-5 5 15,2-1 15,3-4-26,-6 8 4,4-5 0,1 4 11,-3-3 4,2 1-16,-1 2-3,2-1 1,1 0 17,-3 2-7,2-1 1,-3 3-16,3-1-11,0 1 26,-3 1 12,3 0-8,-1 3-15,0-2-15,2 0 67,0 1-48,0 3 0,0-1 3,0 0-18,0 2 60,2 2-46,-2-1-17,2 2 10,-1-2-11,3 0 4,-4 0 4,2 3-12,2-4 19,-3 2-7,3-1-12,1-1 12,-1 1 7,0-2-11,3 0-15,-3 0 7,2-2 1,0-1-1,1 0-7,-3-3 34,3 3-38,0-5 22,-1 2-32,1-2 6,3-1 23,-3 1-11,0-2-8,2 0-7,0 1 37,-2-3-11,3 1-26,-1 0 11,2 0-38,-3-2 5,3 1-1,-1-1 12,1 1-4,0-1-19,-1-1-11,-3 0 23,4-1-1,-1 0 8,-1-1-11,2 0-15,-11 0 22,18-2-7,-9-2 4,2 1-8,-1-1 18,-4 1-14,3-1 0,0-2-4,-2 1 4,0-2-1,0 3-3,0-3 4,-1 0 4,0-1 21,-1 0 16,1-1-30,-2 1-19,0-1 19,2-1-7,-3 1 11,1-1 22,-2-2-34,2 1 12,0 0 29,-1-1-18,-2 1 4,2 0-1,-3-1 1,3 0-23,-2 0-7,2 0-1,-1 0 27,-2 1 0,2-1-30,-2 0 34,0 0-31,0 0 35,0 0 25,0 3-11,0-5-41,-2 4 19,2 0-15,-2-2 26,2 0-30,-1 3 1,-2-2 6,0 0 53,3 0-37,0 2 14,-3-3-40,0 2 25,2-1-3,-3 0 11,1 0 30,0 0-45,-1 2 22,2-3-18,1 2-26,-3 0 33,1 1-14,0-1 21,-1 0 1,-2 2-19,2-1 0,1 0 4,-3 1-22,2 0 44,0 0-22,-3 0 22,3-1-19,1 4 27,-3-3-23,2 1 30,-2 0-18,2 2-12,-1-2 8,-2 0 7,5 2 7,-4-1-6,2 1-24,0 1 5,-3-1 14,3-1-25,-2 3 3,-1-2 11,2 1 0,0 0 1,-1 0-5,1 1 8,5 3 11,-12-5-29,8 1 48,-3 2-42,0 1 5,7 1-8,-10-5 4,3 4 11,0-2-7,7 3 18,-11-1 4,3 0-30,8 1 30,-12 0-15,12 0 14,-13 0-10,13 0-22,-14 2 32,8 0-21,6-2 7,-12 2-26,6 1 30,-1-1-12,0 1 23,1 1-41,-1-1 19,0 2-23,-1 0 11,2 2-14,-1 0-27,1 1 1,-2 0-61,2 0-40,2 4-11,1 1-26,-1 0 11,1 2-49,1 3 27,2-1-20,0 2-114,5 2-347,-1 1 75</inkml:trace>
  <inkml:trace contextRef="#ctx0" brushRef="#br0" timeOffset="192986.6193">3068 16890 26,'0'0'96,"0"0"9,0 0 40,0 0 41,0 0-63,0 0 11,0 0 4,0 0 7,-11 11-33,9-6-12,2-5 23,-3 9-34,1-2 56,2 0-25,-3 3-24,2-1 16,1 4-15,-3-4 18,3 6-7,-1-1-7,-1-1 18,2 4-18,-1 2-1,1-2 38,-3 1-19,3 3 0,-1-2-15,1 0 30,0 1-33,-3 1 3,2-3-18,-1 2-19,1-1-8,-2-1 27,0-3-41,3 2 11,0-3-1,-3-1-14,3 0 11,-3-2-18,2-1 18,1-1 8,0-2-12,-3 0 34,3 0-75,0-1 38,0-1-15,-1 0 22,1-5 4,0 8-26,-2-5 18,2-3-22,-4 4-33,4-4 59,0 0-26,0 0-15,0 0 0,0 0 8,0 0-19,-8-11 0,6 6-8,2 5-7,-1-10-33,1 5 44,0-2-59,0 2 22,0-2-11,1-2-11,1 1-38,-2-1 30,4-1 16,-4-1-20,4-2 1,0 1-16,-1-2 23,4 0-30,-1-1 16,-2 0 2,3 0 9,0 0-9,2 0 9,-2 1 3,-1 1 18,2-2-10,-1 2 7,3 1 22,-4 0-34,0 0 35,3 1-20,-3 3 27,1-2-23,-4 1 45,5 3 11,-4-1 27,2 0-79,-2 2 37,1 0-7,0-1-38,1 3 49,-2-1-14,2 0-13,-2 0 1,-4 4 15,11-3 15,-8 1-23,-3 2 38,10-3-15,-10 3 22,11 0-19,-11 0-11,11 5 45,-6-3-3,-2 2-9,2 0 35,0 1-57,0-1 38,0 2 22,0 1-4,-1-1-18,2 1-8,-3 2 23,1 2 7,1-1 11,-2 0-26,0-1-15,0 4 4,0-4 34,-2 2-31,2-2 12,-1 3 4,-1-3-1,2-1-18,-3 2 15,0-3-34,0 0 27,0-1-23,0 1 15,0-1 4,0-1-34,0 0 7,0 0 1,0-5 52,0 8-45,0-8 11,0 7 4,0-7-8,0 0-21,0 5-16,0-5-4,0 0-18,0 0 0,0 0 8,0 0-12,0 0-30,-6-15-14,6 15-12,0-11 27,0 3-20,2 0-14,-1-2-33,2 1 29,-2-3-4,2 3-3,4-2 26,-4-1-19,1 2 4,2-3 11,0-1-3,1 0 10,1 2 12,-2 2 14,1-3 16,0 5 7,0-3 22,0 4-14,-1-1 21,-1 1 5,0 0-16,0 1 16,1 3 25,-3-1-18,0 1 30,-3 3-30,9-5 7,-4 5 26,-5 0 1,8-4-1,-8 4-7,0 0 22,0 0-3,14 4 7,-11-1-4,-3-3-18,7 5 18,-3-1 12,-1 1 3,0-1-22,1 2-38,-1-1 35,0 0-9,1 2 16,-2-1-19,2 2 22,0 0-7,0 1 11,0-1-19,1 1-10,-2 2-5,1-2 8,-4 3-11,3-3 7,0 4 15,2 0-18,-5-1 18,1 1 15,1 2-34,-1-3-10,1 2 6,-1-2-10,1 1 33,-2-2 4,2 2 4,-2-1-60,2-2 37,-1 2-7,1-3-8,1 1-11,-3-1 4,4-1-30,-1-1 34,-2 0-27,2-1 16,-1 0 3,1-1-37,1 0 48,1-1-7,-4-1-4,3 2-26,2-3 19,-6-2 22,10 1-33,-10-1 10,11-1-6,-11 1 18,14-4-8,-5-1-14,1 0-1,-1 0 12,2-2-4,2-3-22,-1-2 18,2-2-33,3-1 7,-2-1 19,7-2-8,-5-3 8,3 1 37,1-2-48,-4 1 18,3-1 8,-4-2-30,1 4-8,-1 1-7,-3-1 0,-2 1 0,2 1-33,-5-2 3,1 3-7,1 0 11,-3 1-41,-1 0 7,-1 2-37,1-3 12,-2 2-1,-1 1 23,1-1-52,-1-2 14,-2 5-25,1-2 29,1 0-4,-2 1 23,2 3-33,-3-2 21,0 0 35,-3 3-5,3 1-11,-1-3-7,-2 2 41,0 3 18,0-2-10,-1 2 58,-1 0-58,-1 2 6,3-1-10,-1 2 26,-1 1 3,5 2 15,-8-6-7,3 4 48,-1-2 11,6 4-14,-8 0 14,8 0 1,0 0 29,-11-3-23,11 3 12,0 0 23,0 0 18,-15 5 3,12-3 1,3-2 7,-6 5-33,3-2 3,0 1 30,0 0-4,1 1 8,0-1-22,-2 1-12,1 1 0,3 0 4,-1-1 26,1 2-11,-3-2-41,3 2 30,-2 0-23,2 0 19,0 1-7,-1 1 25,1 3-21,0-3 25,0 3-3,-1 1-4,1-1-23,0 3 12,0 0-19,1 1 34,-1 1-19,0 2 15,0-1-12,0 3-3,1-1-11,1 2-4,-2 3-14,3 0-1,-3 0 11,1 0 4,-1 0-26,3 0 4,-2-1-7,2-4 25,0-2-3,-2 2-45,2-2 22,0-2 4,0 1 4,0-1-4,-2-3-11,2 0 11,0-2 0,0 1-37,1-1 3,0-3 23,-1 3-45,-2-3 27,2 0-12,0-2 22,0 1-18,0-3-30,-2 1 26,4 0 11,-4-1-7,4-1-22,-2 2 7,-3-5 15,7 4-1,-2-1-25,-5-3 19,10 4-23,-5-3-4,-5-1 19,11 1-19,-11-1 12,12-1 7,-12 1-8,13 0 19,-6-3-22,-7 3 15,16-2 7,-7-1-4,-3 1 0,1-1-3,2-1-4,0-1 19,-2 1-12,0 0 34,2 0-15,-2 0 4,0-3 7,-1 1 4,2 3-8,-1-4-7,-3 1 11,1-1-29,0 1-1,0-2 30,1 1-22,-1 0 30,-3-3-12,1 3-18,2 0 7,-1-2-11,-3 1 0,2-2 1,-2 3 6,4-3 23,-4 1-26,0 1 37,1 0-11,-2 1-4,0-1 11,-2 1-3,1 0-4,0 1 3,-2-1 20,0 0 3,0 1-26,-2 0 14,-1 0 16,2 4-19,-5-3 8,2 3 3,2-1-11,-4 3 0,9 0-26,-15 0 19,6 3 10,-1-1-44,-1 4 19,1-2-71,0 5-22,-3-1-23,3 4-63,-3-2-37,3 2-56,2 2-41,1 0-56,-4 4-86,4-5-353,3 0 97,1 2 141</inkml:trace>
  <inkml:trace contextRef="#ctx0" brushRef="#br0" timeOffset="195038.9817">4400 17233 55,'10'-9'75,"0"0"-23,-3 0 52,1 1-33,-5 0 7,4 1-29,-1 0-16,-2 0 71,3-1-78,-1-1 19,1 1 41,-2-1-64,1-2-15,0 3 8,-2-2 15,0 0-30,-1 1 22,2 1 42,-1-1-34,-2-1-4,1 2 3,0 1-3,-1-1 0,-1 2 38,3-2-1,-3 1-7,-1 2 33,0 0-25,0-2-5,0 2-14,0-2 11,-1 1-45,1-1 11,-2 3 23,0-3 18,2 7-44,-3-8 29,0 4-25,3 4 3,-4-10-12,-1 8 1,5 2-3,-5-7 14,0 4 7,5 3-14,-6-2-1,6 2-3,0 0 15,-14 0-8,14 0 42,-12 2-38,12-2 0,-9 4-15,3-2 26,0 0 8,-1 1-15,3 1 37,-3 0-38,1 1 31,0 0 14,1-1 8,-1 3 11,-1-2-14,3 2-5,-2 0 8,2 1 7,-1 0-22,1 2 23,0-2-5,0 3 12,1 0 7,2-2-10,-2 3-31,0 0 19,2 1 0,-2 1-30,3-2 11,0 2 8,0 0 37,-2 0-75,4 0-10,-2 1 14,0 0-4,1-2-14,1 3 33,-1 0-22,2 0-19,-2-1 19,2-1 7,0 0-7,1-1-26,3-1 22,-3 1 18,1-4-33,-1 1 8,3 1 7,0-3 8,-1 0-27,-1-2-7,1-1-22,0 0 33,2 0 8,-2 0-8,1-1 11,-1-1-41,-1-2 19,2 1 8,-7-2 18,14 1-11,-6-1-19,-8 0 0,14 0 4,-8-3-7,3 2-19,-1-2 52,0 1-48,-1-4 7,3 0-19,-1 3 16,0-6-20,0 4-6,2-2 18,-1-3 3,-2 1-3,2 1-11,0-2-8,1 1 30,-1-4-48,0 2 11,0 1-15,1-4-19,-1 2-33,-1-1 26,-1 1-67,3-2 26,-2 1 0,1-1 7,0-1-18,-2 3 37,2-3-18,-2 1 36,0 0 31,-1-2-27,0 3-33,0 0 93,-2 0-45,-1 0 0,1 3 19,-1-3 19,-1 4-1,0 0 1,0-1-8,1 3 4,-1-1 25,-2 1 27,2 3-15,-2-1 26,1 0 23,-1 0 3,-1 5-41,2-10 11,-2 10 12,1-4 14,-1 4 16,0 0 36,0 0-25,0 0-1,0 0 12,0 0 25,0 0-25,7 15 15,-5-9 18,-2 3-19,1 1 8,1 0 0,-2 3-30,2 0 4,-2 1 15,0 1 0,0 3 11,0-1-45,0 1 15,0 2-14,-2-3 6,4 1-3,-2-2-33,0 1 14,-2-2 1,2-3-16,0 0 27,-2-1-23,2-3 8,-1 2-1,1-2-6,0-1 17,-2 0 38,2-2-37,-1 2 11,1-7 0,-2 7 12,1-4-31,1-3 4,0 0-22,-1 6-8,1-6-11,0 0 19,0 0-19,0 0 8,0 0-12,0 0-14,-9-11 14,9 11 5,0-11-20,0 5 1,0 0-5,0-2 5,1 1-26,2-4 18,-1 3-19,1-3 16,1 0-27,0 0-4,3-3-21,-1 1 18,1-2-30,0 1 37,3-1-37,-3 1 37,1-2-10,-1 1 6,6 0 4,-6 2 23,2-1 15,0 0-42,1 2 19,-1 0-3,-2 0 7,3 1 18,-3 0-3,0 4 11,-1-2-7,2 3-38,-4-1 49,1 2 18,-1 1-18,0-1-4,0 0 4,2 2 11,-6 3 44,7-4-55,-7 4 26,0 0 3,10 2-3,-10-2 11,6 5 7,-1-1 27,-2 2-31,0-2-6,0 1-5,1 3-7,0 1 8,-2-1 10,2 1-14,-3 3 11,2 0 26,-1-2-52,-2 1 11,4 2 30,-3-1 4,-1 0-46,3 0 20,-3 1-4,0-4 22,1 2-22,-1-2-12,0 0 1,0 0-4,0-2 18,1 0-29,-2 0 11,1-3 7,0 3-7,0-2 15,0-5-19,0 8 4,0-8 7,0 7-3,0-7 33,0 0-44,0 0 18,-1 5-34,1-5-22,0 0 30,0 0-59,0 0 3,0 0-11,-2-21 15,4 13-4,-2 1-26,1-1-4,0-1 16,3 1-23,-2-2 26,1 1-8,2 0 42,-1-1-34,-2 0 7,4 0 12,0 1 14,-2 1-22,2-2 19,-2 1-8,3 0 30,-1 0 4,-2 3-15,2-4 4,-1 3 7,1-1 19,1 1-30,-3 0 37,2 0-26,0 4-19,-2-3 38,3 2 4,-3 0-5,-1 1-6,1-1 17,-4 4 1,6-5 4,0 5-8,-6 0 4,9-3-26,-9 3 37,0 0 15,0 0-19,14 3 12,-14-3 25,8 2-10,-5 2-5,0-1 23,2 3-18,-4-1 29,2 1-26,0 1 11,-2 1 1,1-2 6,-1 5-21,0-1 18,-1 1 7,0 0 8,0 3-30,-1-2 4,1 2 41,-1 3-26,1-5-4,-2 5 0,1-2-4,-1 1 8,2-3-34,-1 1 23,1-1-16,-2 0 12,2-1-22,0 1 14,0-1-3,2-1 22,-2 0-15,0-1-19,1-1 1,1-1-4,-1 0-23,1-1 38,-1 1-38,0-2 19,1-1-18,-1 2-12,1-3-29,-2 1 6,3 1-28,-3-6-20,0 8-22,1-2 12,-1-6-23,4 5-67,-3-1-41,-1-4-101,5 5-96,-5-5-86,4 3-82,-4-3-271,0 0 18,0 0 74,0 0 83,0 0 73</inkml:trace>
  <inkml:trace contextRef="#ctx0" brushRef="#br0" timeOffset="195378.2035">5624 16978 495,'1'-5'644,"-1"5"-56,0 0-74,0 0 52,0 0-149,0-6-30,0 6-44,0 0-57,0 0-14,0 0-15,0 0-67,0 0-12,0 0-43,0 0-46,0 0-71,0 0-111,0 0-115,0 0-146,-1 20-130,1-20-458,0 7 90,0-7 96,0 5 34,0-5 126</inkml:trace>
  <inkml:trace contextRef="#ctx0" brushRef="#br0" timeOffset="195606.3544">5550 17307 558,'-1'9'603,"1"-9"0,1 6-41,-1-6-44,0 4-38,0-4-22,0 0-7,-1 5-68,1-5-66,0 0-19,0 0-71,1 6-78,-1-6-71,0 0-86,0 0-118,0 0-146,2 4-167,-2-4-57,0 0-483,0 0 101,0 0 166,0 0-2,0 0 69</inkml:trace>
  <inkml:trace contextRef="#ctx0" brushRef="#br0" timeOffset="197158.3894">2437 17365 33,'0'0'257,"0"0"-30,-2-3-11,2 3-11,0 0 11,0 0-52,0 0 55,-1-7 23,1 7-41,0 0-37,0 0 41,0 0-56,0 0 7,1-7-26,-1 7-7,0 0-33,0 0 14,0 0-4,0 0-25,0 0 11,0 0-42,2-4 38,-2 4-26,0 0 18,0 0-18,7-4-7,-7 4-23,6-3 4,-6 3 51,5-6-66,-5 6 19,9-2-12,-5-1 15,-2-1-25,-2 4 6,9-3-33,-4 0 45,-5 3 0,11-6-4,-7 3-7,-4 3 3,10-3-15,-6 1-7,1-1-18,-5 3 21,11-5-21,-7 1 22,-4 4 14,10-3-18,-6-1-15,3 2 23,-1-2 14,1 0-26,-4 1 23,5 1-30,2-3-8,-4 3 23,2-3-4,-2 3-8,2-3 23,-1 2-37,0-2 11,1 1 7,0 0-15,-3 0 5,3 2-5,-2-3-7,2 2-8,-1-1 23,-1 1-7,1-1 10,0-1-29,3 1 41,-5 0-23,1 2 15,3-3-3,-3 3-19,3-4 22,-5 2 4,2 0-15,0 0 4,2 0-4,-2 0 26,0-2-3,2 4-5,-4-3-3,4 0-26,-2 1 4,0 1 33,1-2-41,0 1 12,-2-2-4,1 3 3,1-1 49,-2 2-45,3-3 15,-4 2-23,2-2-10,0 1-19,-1 1 37,2-2 0,-1 1-18,0 1 6,-1-2 16,0 2-11,0-1-8,1 0 4,-1 1 7,0-1-3,0 0 7,0 0-15,-1 1 38,3 2-42,-5-3 12,-2 4 26,9-4-4,-3-1-19,-3 3 27,-3 2-49,9-7 37,-6 4-4,2 0 12,-5 3-15,7-6-8,-3 2-14,0 2 40,-4 2 5,10-7-1,-6 4-4,1-1-14,-1 1-4,-4 3-4,10-5 18,-9 1 1,5 2-19,-6 2 49,5-3-31,-5 3-14,5-6 45,-1 4-34,-4 2-8,0 0 23,6-4-48,-6 4 62,0 0-66,6-3-67,-6 3-64,0 0-29,5-3-4,-5 3-22,0 0-12,0 0-405,11-1-16,-11 1 98</inkml:trace>
  <inkml:trace contextRef="#ctx0" brushRef="#br0" timeOffset="200230.4253">6412 16696 37,'0'0'201,"0"0"7,0 0 31,0 0-9,0 0 24,-3 15 2,2-10-43,1-5-27,-3 8 11,2-2 1,0 0-12,-2 2-15,1-1-7,-1 2-19,1 2 30,-1 0-41,0 1 7,0 2-14,-3 1-23,1 0-7,2 1 11,-2 1 11,1-1-55,-2 2 14,1-2-30,1 2 30,-3-2-18,3-1-1,-2 2 8,2-2 0,-2-1-18,1 1-34,2-1 26,-3-3-4,5 0 26,-4 1-37,1-2 19,3-1-19,-2 1-4,0-3-3,-1 1-15,2-3 7,1 2-4,0-2-18,-1 0-11,2-5-12,-3 9 16,2-6 3,1-3-30,-2 7 23,2-7-23,3 4-3,-3-4-23,0 0 4,0 0 22,9 0-25,-9 0-5,0 0-29,20-6 7,-13 2-3,1 2-8,2 0 18,0-3-44,2 1-26,1-1 0,-2 2 18,4 1-14,-1-2 0,0 1 25,-1 2-70,2 0 19,-2-1-53</inkml:trace>
  <inkml:trace contextRef="#ctx0" brushRef="#br0" timeOffset="200361.5114">6536 17128 1418,'16'3'-566,"-3"1"-7</inkml:trace>
  <inkml:trace contextRef="#ctx0" brushRef="#br0" timeOffset="200914.8813">6691 16881 178,'-4'-5'361,"4"5"-14,0 0-16,0 0 0,-1-5-25,1 5-46,0 0 49,0 0-18,0 0-16,0 0-33,0 0-3,0 0-20,0 0 1,0 0-27,-11 12-10,10-9 14,1-3-29,-3 9-23,2-5-7,-1 3-4,0 0 22,1 0-14,0 2-12,1-1 19,-2 1-34,1 3-37,0-3 16,-1 2 6,1 1-25,1 2-5,-2 1-6,1-1 14,-1 2-4,1 2-18,0 1 41,-3-1-15,4 1-26,0 0 55,-2 0-14,2 3-19,0-4-11,-3 2-7,3 0-12,0 0 42,-1-1-20,1 0 27,0-1-30,0 1 0,1-3 23,-1 1-49,-1-3-4,1 0-19,1 0-3,-1-2 23,0 0-24,0-1 5,2-3 29,-2 2-14,0-3-4,1 0 48,-2-2-63,2 2-41,-1-2 44,2-2-88,-2 2-27,0-5-112,4 5-62,-4-5-281,4 4-103,-4-4 59,0 0-465,0 0 93,0 0 82,0 0 97,0 0 78,10-11 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</inkml:channelProperties>
      </inkml:inkSource>
      <inkml:timestamp xml:id="ts0" timeString="2021-01-16T19:07:19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3670 134,'0'0'327,"0"0"-18,0 0 4,0 0-15,0 0-38,0 0-21,0 0-5,0 0-3,0 0 0,0 0-15,0 0-30,0 0-15,0 0-7,0 0 11,0 0-19,0 0 8,0 0 4,0 0-27,0 0-40,0 0 18,0 0 0,0 0 8,0 0-34,0 0-4,0 0-18,0 0 26,0 0 0,0 0-23,0 0 4,0 0-11,0 0-4,0 0-25,0 0 18,0 0-12,0 0 20,0 0-9,0 0-14,0 0 15,0 0-26,0 0-8,0 0 30,0 0-33,0 0-12,0 0 27,0 0-15,-10 0 7,10 0-4,0 0 12,-7 4-20,7-4-28,-5 2 32,5-2-3,-5 3 4,5-3-31,-4 3 39,4-3-16,-6 5-26,6-5 45,-5 4-38,5-4-3,-7 4 63,7-4-59,-6 5 10,3-3-3,3-2 12,-4 7-16,0-3-4,-1-1 42,3 1-45,-2 0 0,-1-1 25,2 2 5,3-5-26,-7 10 7,3-6 29,1 2-43,-1-1 14,0 1-8,0-1-7,0 2 38,2-2-53,-2 0 30,-1 2 11,2 0-33,2-1 14,-6 0 16,4 0-12,2 1-22,-5-1 18,3-2 5,2 4 44,-3-1-34,-1 0 12,4 0-16,-6 0-14,4 1-11,-1 0 44,4-1-29,-4 2-1,1-2 8,0 2 8,0-1-12,2 0-15,-2-1 12,-1 2 26,4 0-19,-3-4-12,0 3 31,2 0-34,-1-1 15,1-1 11,1 2-22,-3 0 7,2-1 8,-1 1-4,1 0 4,-1-1-4,1 1 15,1 0-8,-2 0 1,1 0-12,1-1 8,0 0 3,0 1 30,0-1-26,0 2-11,0-1-3,0 0-1,0-1 8,0 1 22,1 1-22,-1-2 3,2 3 45,-1-4-56,1 2 12,-1 1 18,1 2-22,2-2-8,-4 0 8,3 0 7,-2 2 11,2-3-22,0 1-4,-2 3 34,3-4-11,-1 1-8,0 0 0,-3 0 8,6 0-19,-5-2 30,2 0-23,0 1 0,0-2 27,-2 2-30,2-1-12,1-2 31,-4 2-20,1-2 12,1 1 4,-1 0-38,1-1 38,2 0-38,-4-1-18,1 2-34,-1-2-48,2 1-56,-2-5-82,1 10-130,-1-6-123,0-4-454,-3 10 44,2-8 157,1-2 29,-4 5 42,4-5 74</inkml:trace>
  <inkml:trace contextRef="#ctx0" brushRef="#br0" timeOffset="6163.0908">2157 3889 3,'0'0'75,"0"0"-5,0 0-14,0 0 26,0 0-59,0 0 10,0 0 15,0 0-25,0 0 18,0 0 7,0 0-3,0 0 18,0 0-7,0 0-19,0 0 19,0 0 41,0 0-41,0 0-12,0 0 12,0 0 30,0 0-15,0 0-23,11-9 19,-11 9-4,0 0 8,0 0-19,0 0 45,0-6-78,0 6 36,0 0-2,1-4-12,-1 4 7,0 0-7,0 0 48,0-7-33,0 7 7,0 0 8,0-5-26,0 5 18,0 0-15,-1-7 16,1 7 7,0 0-16,0-6-36,0 6 26,0 0 10,-4-5-6,4 5-8,-3-6 11,3 6-33,-4-4 3,4 4-3,-5-4 33,5 4-49,-4-4 20,4 4 3,-4-5-8,4 5-3,0 0 0,-5-5 8,5 5 6,-3-3-21,3 3 3,-3-4 4,3 4-4,-6-3-18,6 3-16,0 0 16,-9-3-1,9 3 12,-3-3-11,3 3 3,0 0-7,-9-4 7,9 4 8,-8-3-4,8 3 15,-10-1-23,10 1 23,0 0-11,-9-3-15,9 3-1,-8 0 24,8 0-9,0 0-10,-14-1-15,14 1 29,-9 0-14,9 0 3,0 0-19,-15 0 53,15 0-45,-9 0 4,9 0 26,-10 0-15,10 0 15,-8 1-8,8-1 1,-10 0-4,10 0-8,-10 0-11,10 0 15,0 0-19,-10 3 23,10-3-15,-10 3 15,10-3-12,-8 1 4,8-1 12,-10 3 3,7-1 8,3-2-19,-10 3 0,10-3-26,-7 3-4,7-3 52,-8 6 4,3-4-48,0 0 29,-1 2 1,6-4 10,-8 7-18,3-4 19,1 1 15,-1-1-20,0 1-14,1 0-3,0 0 21,1 0-25,-1-1 11,0 2-23,2-3 23,-3 4-4,5-6 0,-6 6 0,3-3-4,0 2 0,0-1 15,0-1 12,3-3 21,-5 9-55,5-6 19,0-3 3,-5 7-15,3-4 4,2-3 19,-4 8-1,4-4-18,-2 1-3,2-5 3,-1 7-23,1-7 31,0 8-4,-2-6-23,2-2-7,2 10 18,-2-10 16,1 7 10,1-4-14,-2 2 19,4-1-16,0 0-7,-4-4 4,3 8-8,0-5 11,-1 1-18,1 0-19,2 0 19,-5-4 34,5 5-20,0-1-6,0-2-1,-1 1 15,2 1-15,-3-1 16,-3-3-20,8 5 16,-3-2-1,-5-3 12,8 4-23,-4-1 11,-4-3-14,7 3 3,-2 1 8,-1-3 7,-4-1-18,11 3 7,-11-3 7,7 3 19,-1-1-22,-6-2 11,6 3-19,-1-1-26,-5-2 26,6 3 1,-2 0 14,-4-3-4,7 4 19,-7-4-40,6 4 10,1 0-4,-4-2-7,-3-2 27,8 7-38,-2-5 22,-2 1-7,0 0 26,2-1-15,-2 2-19,0-1 49,0 0-27,-4-3-6,8 7 10,-4-5 4,-1 3-29,-3-5-1,6 5 4,-4-2-3,-2-3-20,3 7 1,-3-7 7,0 9 8,0-5 18,-5 2-29,0 1 33,-1 1-8,1-3-3,-1 2-4,0-2-11,-3 1-30,0 2 34,1 0 3,-1-1 16,-1-1-23,0 1 29,2-1-25,-3-2 18,1 3-14,1-2 10,1 1 8,-2-2-11,0 0-11,-1 2 59,2-2-37,1 0 26,2-3-22,-5 3-15,5-3 7,-1 2 8,1-1 10,6-2 13,-11 2 2,11-2-17,-10 2-1,10-2 7,-8 1-10,8-1 29,-10 1-33,10-1 22,0 0-11,-7 1 0,7-1 14,0 0-6,0 0-8,0 0 22,0 0 0,-12-2-15,12 2 16,0 0-12,0 0 48,0 0-70,0 0 14,0 0-10,0 0 7,-9 1 11,9-1-8,0 0-3,0 0 26,0 0-37,0 0 3,0 0-7,0 0-52,0 0-15,0 0-18,0 0-1,0 0-59,0 0-30,0 0-8,0 0-21,0 0-169,0 0-312,0 0 60,0 0 18</inkml:trace>
  <inkml:trace contextRef="#ctx0" brushRef="#br0" timeOffset="6683.4373">2340 4221 63,'0'0'219,"0"0"5,0 0-16,5 4-36,-5-4-38,0 0 22,0 0-3,0 0-19,0 0 15,0 0-26,0 0-8,0 6 30,0-6-22,0 0-34,1 7 4,-1-7 8,0 7 7,-1-2-37,1-5 18,0 10-26,0-6 34,0-4-37,0 11 22,0-5-15,-3 0 18,3 0-29,-2 2 19,1-3 6,1 2-40,-4 0 19,4-2-8,-1 2-3,1-7-1,-3 10 0,1-5-10,1 0-9,1-5-14,-3 9-30,2-4 4,-2 0-78,0-1 3,0 0-40,2 2-31,-3 0-10,0-1-101,-1-1-440,1 1-74,1-2 120</inkml:trace>
  <inkml:trace contextRef="#ctx0" brushRef="#br0" timeOffset="7127.7303">2450 3933 115,'-3'-3'305,"3"3"-3,0 0-27,0 0-14,0 0-15,0 0-12,0 0-36,0 0 14,0 0-15,0 0-18,0 0 0,0 0-8,0 0-45,0 0-3,0 0-19,0 0-3,0 0-12,0 0-36,0 0-13,-3-5 27,3 5-85,0 0-53,0 0-15,0 0-55,0 0-60,0 0-34,0 0-22,0 0-219,0 0-243,0 0 64,0 0 85</inkml:trace>
  <inkml:trace contextRef="#ctx0" brushRef="#br0" timeOffset="7627.0619">2751 3846 74,'0'0'436,"0"0"-68,0 0-22,4-3-25,-4 3-57,0 0 0,0 0-22,0 0-59,0 0-1,0 0-48,0 0 19,0 0-41,0 0 14,0 0-29,0 0 15,0 0-16,6 10-14,-6-4 15,0-6-22,-2 9 18,2-2-41,-1 0 7,1 3 27,-2-1 11,0 2-49,-1-2 49,1 4-30,1-2-7,-2 1 7,-1 2 18,4-1-33,-3 2 1,0-1 10,-1 1-22,0 0 7,1 1-18,0 0 7,-1 0 19,1-2-30,-1-1 23,-1 0-12,0-1-7,5-1 33,-6 1-26,3 0-11,2-4 8,-3 2-12,1 0-22,0-1 7,-1-3 1,1 4-42,-1-3-48,1 0-7,-1-2-67,2 2-4,-1-3-12,2 2-77,1-6-4,-5 9-23,3-6-77,0 0-500,2-3 30,0 0 56,0 0 75</inkml:trace>
  <inkml:trace contextRef="#ctx0" brushRef="#br0" timeOffset="8255.4803">3002 3892 156,'0'0'145,"0"0"19,0 0-8,0 0-48,0 0-7,-18 10-16,11-5 20,-2 1-1,1 1-18,-1-1-12,-3 2-22,0 0 15,1 0-4,-3-1-3,4 3 14,-3-3-33,2 0-7,1 2-8,-3-4 0,3 1-11,2-1-22,-2-1 14,3 2-33,0-2 45,0 0-27,1 0 8,1-2 52,0 0-26,1 2-29,4-4-9,-7 3 42,7-3-19,-8 6 8,8-6-12,-3 2 8,3-2 15,0 0-15,-4 4-8,4-4 16,0 0-1,-3 4 4,3-4-7,0 0-23,0 0 23,-2 4-16,2-4-10,0 0 7,0 0 7,2 8-14,-2-8 11,7 4 55,-4-1-96,-3-3 63,8 4-30,-4 1 15,2-3 19,-2 4-45,2-5-3,-2 4 48,3-2-12,-1 2-3,1 1 33,-3-3-10,2 3-31,1 0-3,-2 0-4,1 0 15,0 2 15,0-2-8,0 1 26,-1-3-55,0 4 25,1-1 9,-2 0 13,-2 0-43,5-2 33,-3 0-1,-1 2-18,1-3 12,-1 1-19,1 2 10,-1-4-17,1 3 40,0-2-30,-1 0-25,1 1 3,1 1-19,-2-4-21,2 1-39,1 1-25,1 1-48,0-4-23,-3 2-421,3-2-44,2 2 85</inkml:trace>
  <inkml:trace contextRef="#ctx0" brushRef="#br0" timeOffset="8906.9113">3296 3706 186,'0'0'350,"0"0"-67,0 0-12,0 0-10,0 0-38,0 0-25,0 0 21,0 0-32,0 0-5,0 0 4,0 0-37,0 0 19,0 0-23,0 0 4,0 0-8,0 0-33,6 16-7,-6-11 22,0 3-19,0-4 0,1 4-22,1 1 0,-2-2-8,1 4 5,2-1-16,-3 1-18,4-1 22,-4 2-23,1 1-10,1-2 7,-1 3 3,1-2-18,1 1 27,-2 3-42,-1-3 22,4 3-7,-2 0 4,-1-2-4,2 2-4,-3 0-10,4-1 3,-2 0-4,0 2-8,0-2 27,2 2-26,-4 0 11,1-3 3,1 2-21,-2 0 18,0 1-15,0-3 26,-3 4-34,0-1 27,-2 0 3,-1-1 12,0 2-8,-1 0-8,0 2 27,-3-8-49,2 5 23,1-2-30,-3-1-38,0 3-44,1-2-37,1-1-78,-2-2-64,2-1-153,-2 0-442,3-2 70,1-3 45,-1 0 59,3-3 90</inkml:trace>
  <inkml:trace contextRef="#ctx0" brushRef="#br0" timeOffset="12699.4304">5713 3920 33,'0'0'305,"0"0"-18,0 0-11,0 0-23,0 0-26,0 0 22,0 0-14,0 0-1,0 0 1,0 0-45,0 0-19,0 0 23,0 0-34,0 0-19,0 0-22,0 0 8,0 0-41,0 0 10,0 0 9,0 0 18,0 0-45,0 0-8,0 0-6,0 0-12,0 0-7,0 0 7,0 0-8,0 0-6,0 0-16,0 0 4,0 0 0,0 0 11,0 0-22,0 0 37,0 0-37,0 0 8,0 0-12,0 0 4,0 0-4,0 0-26,0 0 22,0 0-7,0 0-37,0 0 45,0 0-27,0 0 23,0 0-1,0 0 5,0 0-27,0 0 12,0 0-16,0 0 20,0 0-23,0 0 0,0 0 0,0 0 7,0 0-18,0 0 3,0 0-3,0 0 29,0 0-25,0 0-27,0 0 16,0 0 66,0 0-55,0 0 29,0 0-19,0 0-14,0 0 26,0 0-15,0 0-7,0 0-31,0 0 12,0 0 11,0 0 4,0 0-11,-7-8 18,7 8-4,-4-6-22,4 6 41,-5-4-18,5 4-4,-7-3 0,7 3 18,-7-6 4,4 5-15,3 1 4,-10-5 0,6 3 11,4 2-11,-10-5 26,10 5-33,-11-2 25,11 2-29,-11 0-4,11 0 41,-12 0 7,12 0-10,-12 0 6,12 0 1,-13 2-22,7-2 21,-3 4 1,1-3-19,1 1 23,0 0 3,-3 2-8,2 0-3,1-1-14,-1 1 17,0-1 34,1 2-29,0-4-12,0 3 23,-1 0-23,0 1 23,1-1-8,2-1-7,-1-1 18,2 1-41,-2 1 31,6-4 14,-8 4-8,3 0 16,5-4-27,-8 5-7,5-1 37,3-4-11,-4 5-29,1-1 6,3-4 20,-3 7 3,2-3 0,-2-1-11,3-3 0,0 9 7,-1-5 0,1-4-10,1 9-12,0-4 0,-1-5 26,2 9-19,-1-3 41,2-2-33,0 0 8,0 1-5,-1 0-47,4 0 17,-3 3 20,3-1 3,-1-2-30,1 3 38,-2-2 3,3 1-11,-3 1-22,2-1 19,0 1-1,0 1 8,2-2-4,-2 3-29,1-4 25,-3 2 1,2 0 14,-2 0-22,1-1 4,0-1-12,-1-1 8,-1-1 4,0 2-4,-2-1-19,2 0 12,-2-1-4,-1-4 18,2 8 19,-2-8-15,-4 10-40,1-4 36,-2-1-29,0-2-8,0 2 11,-4 2 4,0-3 19,1 1-8,-5 0 1,4-1-20,-2 1 23,-1-1 4,1 0 37,0-1-56,-1 0 11,2-1 8,-4 2 4,4-4-16,1 3 27,-2-1-23,4-1 4,7-1 19,-15 2 3,9 0-11,0 1 37,6-3-14,-11 1-4,11-1-15,-11 1 0,11-1 7,-9 2 4,9-2 30,0 0 15,-12 0-60,12 0 0,0 0 0,-8 0 15,8 0-37,0 0 18,0 0 12,0 0-67,-8 3-16,8-3-29,0 0-26,0 0-93,0 0-93,0 0 55,0 0-44,0 0-451,0 0-10,0 0 122,0 0 33</inkml:trace>
  <inkml:trace contextRef="#ctx0" brushRef="#br0" timeOffset="13659.0672">6212 3946 134,'0'0'323,"0"0"-21,7-3-30,-7 3-12,0 0-10,0 0-8,0 0-26,0 0-4,0 0-3,0 0-1,0 0-18,6-2-8,-6 2-33,0 0-15,0 0 4,0 0-19,0 0-15,0 0 23,0 0-52,0 0-1,-26 9 15,19-6-7,-2 1-15,1 0 0,-2 2-7,-1-2-23,1 0 4,1 2 0,-3-3 11,2 3-26,0-1 15,-1 0 11,1-2-22,-1 2-19,-1 0 23,3-1-23,-2 0 15,1 0 15,0 1-19,-1-1-18,1-1 11,2 2 4,-2-1-16,1-1 31,1 0-31,-1 1 27,1-1-7,1 0-42,0 0 12,1-1 21,-2 1 16,2-2-15,0 3-26,1-2 26,5-2-41,-10 4 44,2-1-6,5-2-5,3-1-11,-10 6 4,5-6-3,5 0-9,-8 4 16,8-4 11,-6 2 22,6-2-33,-4 3 11,4-3-4,0 0 15,-6 3-33,6-3-12,0 0 19,0 0-11,0 0 15,0 0-8,0 6 0,0-6 26,0 0 23,0 0-19,9 3-11,-9-3 45,12 2-45,-6 1-8,1-3 38,1 1-42,2 1 35,-1-2-16,1 1-3,2 2-23,2-3 41,-3 2-26,3-1-22,0 1 22,0-1-7,0 0 0,3 0-15,-5 1 33,4 1 4,-3-3-34,1 1 8,-1 1 15,0 0-3,-2-1 14,-2 1-4,-1-1-15,2-1 8,-3 3-18,-7-3 3,13 1-15,-6-1 15,-2 2 3,-5-2 27,9 1-37,-9-1 10,7 3-29,-7-3 4,0 0-8,10 2-37,-10-2-41,0 0 34,6 0-64,-6 0-56,0 0-55,5 5-90,-5-5-160,0 0-435,3 3 96,-3-3 56,0 0 56</inkml:trace>
  <inkml:trace contextRef="#ctx0" brushRef="#br0" timeOffset="14447.591">6698 3821 197,'0'0'242,"-7"-1"-34,7 1 1,0 0-34,-8-2-8,8 2-21,0 0 2,0 0-13,-13 4 2,13-4-29,-9 3 8,5 1-16,-1-2 19,-1 1-7,0 3 0,0-1-1,-2 0-25,2 0-11,-2 0-1,1 3 0,1-1-10,0 0-5,-1-2 5,2 1-20,0 1 5,1-2 25,1 2-22,0-3-7,0 1 3,2 2-3,1-1-26,0 1 25,0-2-6,1-1 3,2 3-4,2-2-11,-1 0 7,0-1 8,2 0-11,2-2-26,1 2 40,-2-1-44,4 0 8,-3 1 25,2-3 1,3 2-1,-4-2-21,-1-1 21,5 0-33,-5 3 15,2-3-19,0 0 34,0-3-11,-10 3-16,17 0 9,-7-1 6,-2-2-18,1 2 4,0-3-8,2 1 4,-3-1 8,1 0-23,0 0 22,-2-1-18,1 1 22,-3 1-3,2-2-16,0 0 12,-3 0-15,2-2 22,0 3-22,-1-3 18,0 1 8,-1 0-19,-1 0 19,0-1-30,0 1-7,-2-1 18,2 2 4,-2-1-7,-1-2 14,2 1-22,-4 2-14,1-2-20,-2-1 42,0 3-19,0-1-12,-2 1 46,-1-1-49,-3 2-26,2-2 11,-1 2 15,-2 0-22,-1 1 14,2 2-14,-3-1-4,-1 2-52,3-1 18,-1 2-6,1-1-13,-2 3-36,0-1-12,2 1-40,0 3-23,-1 0 49,2-1-209,0 0-283,2 2 37</inkml:trace>
  <inkml:trace contextRef="#ctx0" brushRef="#br0" timeOffset="15006.9617">6884 3896 29,'0'0'86,"-1"8"26,0-5-1,1-3-10,-2 11 11,1-4-19,-1-1 59,1 1-70,-1 2 26,1 1-11,0 0 26,-1 2-26,-1-1-4,2 1-8,-1 2-18,1-2 26,-5-1 15,5 2-15,0 0 1,-2-1-5,1-1 19,2 1-15,-3 0 11,1 0-11,-3-2 8,2-1-23,-1 1 19,-2 0-23,0-1 12,-3 1 0,-1 0-8,-2-5 0,-1 3-45,-1-2 1,-2 0 3,-1 1 26,0-2-33,-1 1 11,-2 0-7,3-1-8,-3-2-11,3 1 7,2-2 12,1-2 14,-2 2-26,5-1-25,-3 1 32,4-1-18,1 0 27,0 0-5,9-1 31,-15-1 14,8 2-22,7-1-15,0 0 18,-12-2-7,12 2-33,-5-3 22,5 3-15,0 0-8,0 0-32,0 0-5,0 0-26,0-8-37,0 8-22,0 0-101,0 0-70,0 0-8,0 0 56,0 0-529,0 0 63,0 0 31,0 0 96</inkml:trace>
  <inkml:trace contextRef="#ctx0" brushRef="#br0" timeOffset="16728.1054">8781 3863 37,'0'0'290,"-3"-3"-18,3 3-15,0 0 15,0 0-34,0 0-4,0 0-21,0 0 21,0 0-18,0 0 11,0 0-26,-7-4-11,7 4 0,0 0-45,0 0 8,0 0-23,0 0 1,0 0-16,0 0-41,0 0 1,0 0 3,0 0-22,0 0-11,0 0 14,0 0-3,0 0-34,0 0 8,0 0-4,-3 11 8,3-11-4,0 8-19,-1-3 22,-2 2 4,3 1-18,0-1-8,-3 0 23,2 4-4,-1-1 18,1 1-15,-2-2-18,1 2 30,0 0-11,-1 1 6,0 0-13,-1 2 32,0 0-29,1-2 33,0 2-26,-1-1 16,1 2 14,-1 0-23,-1 1-7,1-3 19,0 2-26,0-1-19,1-2 0,0 0-3,0 0 11,-1 0 18,0-4-48,1 2-1,0-2 1,0 1-59,1-2-16,0-3-30,-1 1-47,2 0-68,-1 0-71,-1-1 38,3-4-131,-2 7-513,-1-4 51,3-3 109,0 0 100</inkml:trace>
  <inkml:trace contextRef="#ctx0" brushRef="#br0" timeOffset="17431.5697">9096 3852 78,'0'0'160,"0"0"-11,-17 0 18,17 0-29,0 0-26,-18 6 14,12-4-25,-1 1 25,-3 0-14,0-2 0,0 3-1,-1 0-43,0-1 6,-3 3 4,2-3-37,1 2 22,-3 0-7,2-1-15,0 1-15,2 1-29,0-5 73,-1 4-55,2-2 11,1 1-41,-1-2 12,2 1 6,0-2 23,1 2 4,6-3-7,-11 4 17,11-4-40,-8 3 8,5-2 11,3-1-12,-7 3-7,7-3 26,-3 5 41,3-5-41,-3 3 15,3-3-22,-4 7-1,4-7-10,0 7 22,0-7 22,0 5 0,0-5-19,0 7 34,4-4-7,-3 2-27,1-1 5,1 1-12,0-1-4,-1 0 23,1 2 7,-1 0 11,1-1-7,1-1 7,-2 3-33,4-1 41,-3-1-12,-1 3-10,3 0 33,-1-2-30,1 3-4,-1-2-3,3 3-4,-4-4 26,1 2-30,0 1 19,2-1 4,-2 1-12,-1-3-11,2 2-7,0 0 26,-2-1-15,1 0 33,-1 0-59,1-3 22,-1 3 19,0-3-33,1 2 17,-2-1 9,0-1-27,1-1-14,-3-3 33,3 6-30,-2-2-7,-1-4 10,4 4 5,-4-4 11,2 6-56,-2-6-30,6 6-26,-6-6-19,1 2-47,-1-2-68,3 6-71,-3-6-44,0 0-489,0 0 42,4 2 34,-4-2 181</inkml:trace>
  <inkml:trace contextRef="#ctx0" brushRef="#br0" timeOffset="19582.9994">9872 3895 59,'0'0'235,"0"0"-19,3-6-23,-3 6 49,0 0-52,0 0 11,1-4-4,-1 4 38,0 0-53,0 0-44,0 0 26,0-7-22,0 7-1,0 0-18,0 0 11,0 0-63,0 0-8,0 0 19,0 0-19,0 0-3,0 0-31,-4-4-10,4 4 37,0 0-8,0 0-10,0 0 3,0 0 3,0 0 1,-24 6-4,17-4-23,0 1 5,0-2-12,-1 1 0,-2 2 19,1 0-26,0-1 11,-3 0 11,3 1 0,-2-1-8,1 1 1,-1 1-19,-1-2 0,4 3 7,-3-2-22,1 0-3,0 2 18,-2-5 0,2 3-4,0 0-26,1 1 27,-1-1-12,0 0-4,-3 0 15,3 0-3,-1 1-23,1-1 8,0 0 7,-1 0 0,1 1-11,0-2-15,-2 2 0,2 0 15,-2-1-19,1 2 23,1-1-12,0-1 8,-1 1 0,2-1 8,1-1-5,0 2-6,0-2 14,1-1 15,2 1-19,-1-1-22,-1 1 45,3-1-41,4-2-19,-9 5 52,5-4-26,4-1 23,-6 3-16,6-3-6,0 0 14,-7 4-11,7-4 11,0 0 11,0 0 15,0 0-22,0 0 26,0 0-26,0 0 15,0 0-12,9 7 30,-9-7-18,0 0 11,10 2-7,-10-2-1,10 2-11,-6 0 1,-4-2 40,15 2-52,-8-2 0,1 3 45,3 0-8,0-2-26,0 2 34,1-1 7,0 0-14,2 2-1,-2-2-7,3 0 7,-2 1 8,0-1-4,-1 3 8,-2-2-8,2 1 18,-2-2-40,0 2 7,0 0 41,-2-1-18,0-3-4,-2 3 18,2 0-29,-2 0-4,0-3 18,-1 4-14,-5-4-16,9 3 1,-4 0-19,-5-3-29,6 2-27,-6-2-11,6 2-30,-6-2-11,4 6-96,-4-6 21,3 2-88,-3-2-5,0 6-420,0-6 34,0 0 73</inkml:trace>
  <inkml:trace contextRef="#ctx0" brushRef="#br0" timeOffset="20455.5779">10255 3897 7,'0'0'235,"0"0"18,0 0-19,0 0 5,0 0-57,0 0 12,0 0-27,-5-5-25,5 5-16,0 0 27,0 0-38,-9 0 12,9 0 40,0 0-62,0 0-35,-16 5 38,13-2-7,3-3-27,-8 4 1,3-1 14,1-1-33,4-2 26,-9 7-19,3-3 56,3 0-59,-1-1-8,4-3 0,-7 7-7,4-3-8,-1 0 0,4-4 27,-5 8-12,4-3-4,1-5-14,-1 8-1,1-4 8,0-4-15,2 9 15,0-4-22,1-2-1,1 1 31,0 0-64,-1 0 45,1 0-19,-4-4 41,12 3-22,-8 2 0,5-4-27,-1 3 12,-1-4-4,-1 3 23,5-3-23,-4 1-7,-7-1 25,17 0-14,-9-1 15,1 1-22,-1-3 6,2 3 16,0-3 22,-1 1-63,2-3 34,-1 3-27,0-3 8,-1 1-34,1 0 11,-1 0 19,2 0-15,-4-1 15,0 0 41,2-1-37,-1 2 18,-1-3-18,-1 3 18,0-2-25,-1 1-9,2-2 20,-1 2-12,-2-3 0,0 2 12,1-1-4,-2 1-12,1-1 16,-3 0 7,2 0-30,0 0 11,-2-1-4,1 0-10,-1-1 3,-1 3 0,-1-2 15,1 1-22,-3 0-1,0-1 20,0 0-5,0-1-10,-2 1-8,-1 3-8,0-4-7,-1 4 19,0 1-23,-1-2 38,-1 1-31,-1 1 9,1 2-1,0 0-30,-1 1-10,-1 1 2,11 0-10,-20 3-11,7 1 3,2-1-55,-3 4 3,4-2-33,0 2 11,-1 2-41,2-1 0,2 0-41,1 1-12,2-2-397,0 1-1,3-1 31</inkml:trace>
  <inkml:trace contextRef="#ctx0" brushRef="#br0" timeOffset="21043.968">10467 3858 245,'-13'12'220,"13"-12"-12,-1 8-3,-2-6-30,1 4-18,-2 0 21,0 1-47,3-1 32,-2 1-10,0 2-8,1-2-11,-2 3-7,3-1-8,-2 1 19,1 1-4,0 0-8,-1 0-6,1 1 10,-2-1-11,2 1 0,-1 0-7,-1 0-27,2 1 1,-1-4 11,0 4-11,-1-2-27,0-1 42,-2-1-27,2 1 4,-2-2 19,-2 3-26,-3-3 3,2 1-25,-4-1-23,1 2 22,-3-5 4,0 4-15,0-4-25,-1 0 25,-1 2-11,-1-4-4,2 2-14,-1 2 14,1-4-7,2-1 11,1 3-11,-1-4-11,3 5 3,-1-5 30,3 0 8,0 1 11,0-1 7,2 2 12,7-3-5,-13 0 35,13 0-5,0 0-29,-13-2 0,13 2-4,-8-1 3,8 1 9,0 0-20,-6-4-18,6 4-11,0 0-12,0 0 12,-6-1 30,6 1-42,0 0 12,0 0-41,0 0-19,0 0-37,0 0-41,0 0-63,0 0 15,0 0-75,0 0-41,0 0-56,0 0-133,-7 6-489,7-6 72,0 0 77,0 0 57,0 0 88</inkml:trace>
  <inkml:trace contextRef="#ctx0" brushRef="#br0" timeOffset="24239.0912">12391 4028 294,'0'0'368,"0"0"-22,0 0-29,0 0 3,0 0-37,0 0-26,0 0-8,0 0-25,0 0-1,0 0-11,0 0 1,0 0-46,0 0 8,0 0 4,0 0-45,0 0-30,0 0 34,0 0-52,0 0-1,0 0 1,0 0-38,16-12 16,-12 9-27,1-1 0,2-1-18,-2 2-27,1-2 12,1 1 11,1-1-19,-1 0-22,2 0 4,0-2-8,0 1 8,1 2 14,0-3-22,0 1 15,-1 0-18,-2 0-4,4 2 52,-2-2-23,-1 1 1,1 1-19,-3 0 18,1 1-7,-1-1 19,-2 1-8,2 1 4,-1-1 4,-5 3 0,8-5-19,-8 5 22,5-4 1,-5 4-12,5-2 15,-5 2-29,4-4 10,-4 4-25,0 0 29,4-4-26,-4 4 23,0 0-19,0 0 14,0 0-2,0 0-16,0 0 19,0 0 3,0 0 27,0 0-12,0 0 19,-11 15-44,6-9 33,1 0-12,0 1 23,-3-1 0,1 3 4,1-1-11,-2 4 22,-1-2-23,0 1 1,1 2-8,0-2 11,-3 1-25,2 1 10,2 0-3,-1 0 29,0 0-10,-3-1-27,6 1 19,-2-2 11,3 0-19,-3-1 12,4 1-8,-4-3-11,5 1-22,-2-1 26,2-1 3,-1 0-7,1 0-11,-1-2-19,2 0-18,-1 1 37,1-6-30,0 9 44,0-5-18,0-4 4,0 0 11,3 6-18,-3-6 6,0 0-14,8 1-3,-8-1 40,10 0-11,-10 0-30,10-4 19,-3 2-15,-1-1-8,3-1 1,1 0-38,0-2-3,3 1-5,-1-1 16,3 0 7,-2-2 12,2 1-31,-1-2 1,3 1-27,-3-1 30,2 1-40,1-4-128,-2 3 64,0 1-22,0-3 59,-2 4-7,2-4 7,-2 2 23,0 1-41,-2-4 55,3 4-11,-3-1 45,-1 0 4,0 1 33,0 2-11,-4-2 19,1 3 41,0-1-19,-3 2 7,3-2-11,-3 0 30,1 4-3,-2-2 14,-1-2 19,-2 6-49,6-5 30,-3 2 16,-3 3-24,4-7-3,-4 7 8,3-4-15,-3 4-5,3-3-17,-3 3 21,0 0-21,0 0 58,0 0-29,0 0 12,0 0-16,0 0-3,0 0 10,0 0 1,0 0 15,-14 14-19,11-8 0,-1-1-11,-1-1 41,1 3 3,0-1-33,-3 3-7,3-1 15,-1-1-31,0 2 64,0 1-29,1 0 10,-1-2-15,0 2-3,0-1-22,2 0-23,0 1 41,0-2-26,0 0 4,0-1 7,2 1-26,1-1 7,-1 0 8,1-2-44,0 1 10,0 0 8,0-6-22,0 8 40,0-8-33,1 9 23,0-5 3,-1-4-4,3 4-14,-3-4-5,6 3-29,-6-3 94,9 1-65,-9-1 9,0 0-20,18-4-25,-9 1 14,1 0-22,1 0-41,1 0 49,1-3 18,0 0 26,0-1-37,3 1-15,0-1-7,-2-1 81,3-1-114,-1 0 29,-1 1-27,0-1 38,2-2 4,-2 2-26,-1-1 59,-1 2 23,-2 0-41,3-2 40,-5 3 12,1 0 60,-2 2-27,-1-1 23,0 0 3,-2 2 0,1 0-22,-1-1 19,0 3 30,-5 2-34,7-5 14,-7 5 39,3-2-35,-3 2 8,0 0-11,0 0 26,0 0-23,0 0 8,0 0 0,-8 14-22,5-11 15,-2 3 59,1 0-34,-2 2-32,1 1-16,-1 0 19,-2-1 3,2 1-10,-4 3 18,2 0 7,2-2-33,-5 2 19,5 0 10,-1-2-29,0 0 8,1-1-8,0 1-8,0 0-14,0-1 18,0 0 15,1 0-56,-1-2 4,2 1 27,-1-2-9,3 0-36,-1 0-16,0-2-26,2 0-3,-2 1-4,3-5-41,-3 6-85,3-6-57,-5 6 4,5-6-450,0 0 37,0 0 37</inkml:trace>
  <inkml:trace contextRef="#ctx0" brushRef="#br0" timeOffset="24583.3196">13111 3850 134,'5'-4'379,"-5"4"-18,0 0-44,3-4-8,-3 4-45,0 0-51,0 0 14,7-4-60,-7 4 34,10-1-41,-10 1-14,13 0-16,-6 0-15,-7 0-22,17-3 19,-4 3-38,-2 0-3,0 0-11,3 0-38,-2 0 23,3 3-45,-2-3-63,1 0 3,-2 0-119,0 1-22,-3 1-145,-1-1-440,-1-1 60,2 1 11</inkml:trace>
  <inkml:trace contextRef="#ctx0" brushRef="#br0" timeOffset="25199.728">13385 3885 52,'-7'8'264,"3"-2"-22,-1 0-4,-1 1-40,-1 2 14,1 0-7,-2 2 7,1-2-22,0 3-34,1 0-7,-2 1 4,1-1-19,0-1-11,2 1-1,0 1-6,1-3-31,0 1 12,0 0-26,2 0-15,-2 2 22,1-5-22,-1 2 0,4-2-8,-1 0-3,-1 1 14,2-2-33,0 1 12,0-3-12,2 1-15,-1 1-19,2-2 31,-2-2-31,2 2 12,0-2 11,-3-3 0,10 5-41,-6-4 22,3 2 0,-7-3 8,14 0-4,-14 0 19,16-4-12,-5 2-3,-2-2-4,-3 2 0,5-3-11,-2 2 26,1-1 3,1-1-22,-2 0 4,1-3-14,1 1-9,-1 1 12,2-4 30,0 1-4,-2 1-19,0-2 11,3 1-22,-3-3 23,-2 1-12,2 2-11,-3 0 30,1-3-37,-2 4 11,1-2 26,-1 0-15,-2 2-15,2-1 18,-3 0-3,0 0-7,0 1 22,-1-2 0,-2 3-30,1-2 19,-2 2-12,-1-1-3,0 0-8,-2 2 16,-1-2-9,0 1 9,-1 2 6,-4-1-17,2 0 2,-1 1-14,-2 4 15,0-2 4,-1 0 7,-3 1-8,5 2-33,-3 0 15,-1 1-59,1 2-27,-1 1-30,-2 0 27,1 2-142,2-1 0,-1 2-152,1 1-314,1-3 31</inkml:trace>
  <inkml:trace contextRef="#ctx0" brushRef="#br0" timeOffset="25927.2107">13673 3950 152,'10'-4'197,"1"-1"-14,-1-1-8,0 4-8,-1-4-18,-1 3 8,2-3-31,-1 3-21,2-3 21,-1 2-22,-2-1-14,4 1 33,-2 0-45,-2 0 26,3 1-7,-2-2 15,1 3-19,-1-1 15,0-1-19,-2 1 0,2 1-22,-1 2 49,-1-3-38,-1 0-15,-6 3-33,11-1 41,-4-2-27,-7 3-14,9-1 26,-9 1-19,7-2-7,-7 2-4,0 0 41,0 0-33,7 6 25,-7-6-25,0 0-12,-4 8 15,4-8 1,-6 11-16,0-7 8,1 2-12,-4 2 5,2 1-5,-1-2-7,-2 2-3,0 1 22,-2 0 7,1-1 8,0 2-12,-1 0 4,0 1 1,1-3-9,-1 4-3,-3-2 12,5 0-20,1 0-10,-2 0 10,1 1 8,3-3 8,-1 1-15,-1 0 14,3-1 4,-1 2-7,3-1-4,-4 1-26,3-1 26,1-1 11,1 0-14,0-1 3,1 2-19,0-3 49,2 0-15,2 0 0,-2 0 4,2-2-4,1 1-15,3-2-37,0 2 3,-1-4 42,4 2-12,1-2 4,-2 1-22,2-3 22,0 0-26,1-3 3,3 3 42,-2-1-41,3-4 0,-2 3-1,0-1 5,-1-3-12,5 1-7,-5 1 15,-1 1 14,3-2-25,-3 1-1,-1 0-3,3-1-52,-3 2 29,0-2-66,-3 3-1,0-1-55,-1 0-60,-6 3-19,14-4-88,-12 2-24,-2 2-509,9-3 89,-9 3 82,4-3 52</inkml:trace>
  <inkml:trace contextRef="#ctx0" brushRef="#br0" timeOffset="27411.1964">14448 3927 420,'1'-6'440,"-1"6"-35,0 0-43,0 0-9,0 0-29,0 0-11,0 0-8,0-5-40,0 5-5,0 0-22,0 0-40,0 0 3,0 0 7,0 0-25,0 0-42,0 0-22,0 0 8,0 0-19,0 0-48,0 0-23,0 0-74,0 0-19,0 0-26,0 0-75,0 0-25,0 0-86,0 0-34,0 0-55,0 0-391,0 0-49,0 0 48,0 0 68,-7 14 104</inkml:trace>
  <inkml:trace contextRef="#ctx0" brushRef="#br0" timeOffset="27639.3454">14165 4260 7,'-1'7'383,"1"-7"-25,0 0-71,0 0-49,0 0-71,0 0-92,0 0-57,0 0-107,0 0-34,0 5-528,0-5 59</inkml:trace>
  <inkml:trace contextRef="#ctx0" brushRef="#br0" timeOffset="38959.9934">17196 6907 122,'0'0'164,"-8"2"26,8-2-41,0 0 15,0 0-26,-11 0 10,11 0 5,0 0 0,0 0-45,0 0 3,-10 0 9,10 0-24,0 0 1,0 0-11,0 0 3,-9 0-14,9 0-38,0 0 37,0 0-10,-11 0-16,11 0-33,0 0 52,-11 0-22,11 0-12,0 0 19,-12 0-11,12 0 11,-9 2-3,9-2-16,-9 1 1,9-1-8,-10 2 7,10-2-7,-13 1-11,13-1 41,-10 0-22,10 0-12,-10 1 23,10-1-19,-8 1-4,8-1-3,-11 2-4,11-2 14,-10 2-32,10-2 14,-11 1 4,11-1-4,-10 2-26,10-2 30,-10 0 0,10 0-26,-11 3-8,11-3 30,-10 0-7,10 0-4,-10 1 26,10-1-19,-10 3-10,10-3 18,-10 2-19,10-2 19,-7 1 3,7-1-18,-10 2-44,10-2 40,-11 0 8,11 0-12,-12 2 31,5 0-42,7-2 19,-12 2-19,7-1 27,5-1-1,-14 3 1,14-3-1,-11 2-7,4-2-4,7 0-11,-13 1 8,13-1-4,-11 1 18,5-1 8,6 0-52,-10 3 33,10-3-3,-10 0 14,10 0 4,-8 1-14,8-1 10,-9 2-22,9-2-11,-8 1 19,8-1 3,-9 1 15,9-1-18,-7 3 10,7-3 9,-7 3-9,7-3 9,-11 1-5,11-1 12,-8 2-19,2-1 0,6-1 0,-13 4-15,8-1 18,-4-2 9,5 1-20,4-2 12,-14 4-26,8-2 22,-1 0-12,3 1-10,4-3 22,-13 3 4,6-1-8,7-2 0,-10 3 4,4-1 19,1 1-8,-1-1-15,2 2 19,4-4-18,-10 3 17,5-1-28,0 1 28,-1-1-21,2 3 14,4-5-3,-8 5-15,2-2 18,1-1 5,-1 1-5,6-3-11,-10 6 27,7-3-12,-5-1-34,8-2 12,-7 6 11,2-2 30,0-2-30,0 1-7,0 0 3,-1 1 37,6-4-36,-8 3 6,2 2-10,2-4 11,-1 2-1,-1 0 5,1-1-4,5-2 3,-8 6-14,3-3-5,5-3 16,-7 5 15,2-2 14,5-3-22,-9 4-33,6-1 63,-2 1-37,5-4 22,-7 3 0,4 0-19,3-3 1,-9 6 3,7-4-4,-3 2-7,5-4 30,-7 5-11,3-2 11,0 1-12,-2-1 5,2 2-12,4-5 0,-7 4 11,2 1 8,3-3-26,-3 2 22,0 0-34,1 0 23,-1 0 8,1 0 10,1 0-25,-1-1 18,4-3 18,-7 7-18,3-3-3,4-4-8,-6 6 7,2-2-7,2 0 3,2-4-3,-5 7-18,2-5 14,3-2 15,-5 8-8,2-4 9,0 0-13,-1-1 9,4-3-1,-2 7-3,-2-1 14,2-2 8,0 1-18,1 0-16,1-5 12,-4 8-12,3-4 8,-1 1 18,0 0-14,1 0-4,1-5 18,-2 9-10,-1-4 14,3 0 15,0-5-44,-1 9-12,-1-6 34,2-3-19,-1 9 0,1-6 30,0-3-34,0 11 5,0-8-9,0-3 20,-2 10 21,2-7-10,0-3-16,2 10 8,-2-5-40,1-1 17,1 1 23,-2-5 4,1 9 22,1-3-33,-2-1 18,1-1-7,1 3-4,1-2-4,-1 1-7,-1 0 11,2 0-3,-1 1 6,2-3 1,-3 1 11,2 1-15,-1 0-3,2-1-5,-1 2 8,2-2 8,-2 0-19,0 1-8,-1 0 15,3-2-7,-2 2 11,1-1 8,-1 0-30,2 0-16,-2-1 24,1 2-1,-1 0 19,2-1-34,-1-1 30,-1 0-15,2 0 8,1 1 3,-2 0-7,-1-1-30,4 0 41,-4 2-15,4-1 23,-3-2-16,3 2-6,0-1-5,-2 1 38,0-1-38,1-1 19,2 2-18,-2-3 36,3 4-25,-4-4-15,2 2 14,0-1 19,0 0-33,-1 1 30,1 0-45,0-2 7,0 2 26,0-1-22,-1-1 19,1 1-4,0-1 26,-1 1-34,1-1-29,1 0 18,-2 1 4,-6-3 7,14 3 5,-6-1 14,-1-1-11,1 1 11,-3-1 18,3 2-40,-8-3 0,12 2 22,-5 0-45,-1 0 19,-6-2-3,12 4 3,-6-4 0,0 1 18,-6-1-14,11 3 18,-4 0-22,0-3 23,-7 0-27,10 4 11,-4-3-14,1 0-4,-7-1 40,11 3-29,-5-3-7,0 3 37,-6-3-38,11 2 27,-11-2 3,10 2-33,-3 0 0,-7-2 41,9 2-23,-3 0-7,-6-2 4,10 4-15,-5-4 11,-5 0-15,11 3 11,-11-3 41,8 2-33,-4 0 7,-4-2-7,9 2-34,-9-2 38,10 3-31,-10-3 34,8 2-7,-5 1-8,-3-3 12,9 3-1,-9-3-7,8 0 4,-5 3-4,-3-3 4,8 2-8,-8-2 30,8 3-37,-8-3 18,8 1-7,-5 2-3,-3-3 3,8 1-8,-8-1 8,7 3-11,-7-3 37,8 3 8,-8-3-49,9 4 15,-5-4 11,-4 0-15,9 3-3,-3 0 48,-6-3-38,9 2 9,-5 0 2,-4-2-17,11 2-1,-7 1 19,-4-3-23,11 3 42,-7-3-34,1 2 19,-5-2-1,8 4-33,-8-4 23,6 2-23,-6-2 48,11 2-21,-8 2-27,-3-4 18,7 1-6,-7-1-16,9 2 19,-9-2 7,8 4 8,-5-3-3,-3-1 10,10 2-30,-6 1 8,-4-3 8,9 1 7,-9-1-4,9 3 0,-5 0 23,-4-3-34,9 1 18,-9-1 16,11 3-34,-11-3 7,7 4 8,-1-3-22,-6-1 3,9 3 30,-9-3-11,11 2 7,-7-1 34,-4-1-67,10 2 15,-10-2 48,9 4-60,-4-3 8,-5-1 11,10 1-18,-10-1-15,8 3 48,-3 0-41,-5-3 11,11 1 19,-5 0-22,-6-1 44,10 3-30,-10-3-3,11 3 0,-8-2 3,-3-1 19,12 3-11,-6-1 15,0-2-41,-6 0 14,12 4 12,-6-3-26,0 1 7,-6-2-3,9 2 29,-3 1-29,-6-3 3,10 0 12,-10 0-8,9 3 22,-9-3 26,8 2-51,-1 1 14,-7-3-37,9 2 22,-9-2-15,11 2 27,-8 0 7,-3-2-15,10 3 3,-10-3 12,8 3-18,-8-3-1,7 1 11,-1 1 5,-6-2-9,8 2-3,-8-2 19,9 3-12,-9-3 34,10 1-37,-10-1-4,10 3 30,-5-2-30,0 1 15,-5-2 14,12 1-29,-12-1-7,7 1 33,-7-1-52,10 4 45,-5-3-4,-5-1 29,11 1-36,-11-1 14,11 3-22,-5-3 11,-6 0 19,15 3-30,-9-3 4,2 1 18,-8-1-33,12 1 3,-4 1 27,-8-2-15,13 1-8,-5-1 11,-1 1-10,0 1-8,0-1 33,2-1-30,-9 0-6,13 3 17,-13-3-10,11 0-1,-4 0 5,-7 0-20,10 2 16,-4-2 14,-6 0 1,8 2-27,-8-2 15,10 4 4,-6-3 4,-4-1-8,9 0 8,-9 0-15,8 1 0,-8-1 11,11 4-4,-5-4-3,-6 0-1,10 3 12,-4-2-23,-6-1 27,11 3-1,-5-2-22,-6-1 30,11 1 8,-11-1-20,13 1 1,-13-1 18,11 2-29,-5-2 7,-6 0 56,11 2-67,-7-1 11,-4-1 0,12 2-8,-12-2 4,11 0 38,-11 0 11,7 3-34,-7-3-4,10 0-11,-10 0-10,8 1 25,-2 1-30,-6-2 19,8 1 15,-8-1-30,10 1-18,-4 0 55,-6-1-41,11 0 16,-11 0 10,11 3 30,-11-3-44,13 0-8,-7 0-15,0 3 34,-6-3 0,11 0-12,-11 0-18,12 1 52,-6 0-33,-6-1 14,12 1 1,-12-1-8,11 0-12,-11 0 1,10 1-4,-10-1 12,8 1 10,-8-1-29,11 4 33,-6-4-11,-5 0-8,10 1 42,-10-1-45,9 1 37,-9-1 11,11 3-29,-4-3-27,-7 0 41,10 0-48,-10 0 45,12 3 14,-6-3-21,-6 0-42,11 0 52,-4 1-41,-7-1 23,11 1 7,-3-1-14,-8 0-1,12 2 11,-12-2-22,14 0-3,-6 1 29,-8-1-22,14 0 0,-6 0 26,-1 1-12,-7-1-25,14 0 33,-7 2-30,-7-2 57,14 1-38,-5-1 7,-9 0-3,11 0-8,-11 0-7,16 0-8,-9 0 23,-7 0-23,14 0 23,-14 0-19,14 0 0,-7 0 19,-7 0-22,14 0 18,-5 0 3,-9 0-21,15 0 14,-7 0-11,-8 0 22,17 0-25,-9 0 7,2 0 22,-10 0-4,14 0-7,-6-1 15,-8 1-11,17 0 22,-10 0 0,-7 0-37,19 0 26,-12-2-8,3 2-7,-10 0 45,18 0-64,-9 0 19,0 0 15,0-1-41,-9 1 30,18 0 11,-8 0-23,-1-1 1,-1 1 7,3 0-8,-1 0 5,-1-2 51,2 2-55,-1 0-12,-10 0 38,18-1-16,-9 1 1,-2-1-4,2 1-33,-9 0 29,16 0 0,-8 0-11,-8 0 0,13-3 34,-5 3-38,-8 0 4,14 0 23,-6-3-16,-8 3 1,13 0 3,-6 0 19,-7 0 0,15-2-11,-9 2-8,1-2 0,2 0-3,1 1 25,-10 1 1,17-1-11,-8 1-12,-1-1 0,0 0 12,-8 1 6,18-1-6,-8 1-16,-1-3-14,1 3 33,-2 0-7,2 0-15,0-1 11,-3-1-11,2 1 11,2 2 0,-11-1 0,17-2 22,-9 2-15,2-1 12,-1-1-26,-1 2 22,-8 0-1,17-1-17,-8-2 18,-2 3-15,2 0-12,-9 0 16,18 0 7,-11-2-14,2 2-5,-9 0 4,16-1-10,-6 0 36,-10 1-18,15-1-19,-6-1 11,1 2 0,-2-1-7,2 2 7,0-2 1,-10 1-23,17-1 37,-7 1-11,0 0-8,-2-1 42,1-1-53,1 2-3,-10 0 37,18 0-4,-8-1 11,-2 1-22,2-1-3,0 1 10,-1-2-3,1 2 3,-10 0-14,19 2 77,-10-4-73,2 2 3,-1-1 29,0 1-36,1 0 3,-1 0 19,0 0-26,3-3 15,-2 2 40,0 1-25,3-1 15,-1 1-27,0-1 45,-1 1-44,3-1 29,-4 0-33,2 1-12,1 0 12,-1-2-19,1 2 7,-1 0 23,2-2 4,-4 2-23,5 0 1,-3 0 40,-1 0-19,2 0 27,-1 0-15,1 0-19,-1 0 11,1 0 12,-1 0 3,1-2-26,0 2-3,-2 2 14,3-4-7,-4 2-19,3 0 12,-1 0 14,2 0-18,-2 0 59,3 0-70,-3 0 10,1 2-3,1-4 19,0 2-19,0 0 4,-1 0 3,2 2 4,-1-4-33,1 2 22,-1 0 4,1 0-1,0 0 9,-3 0 10,3-3-22,1 3 18,0 0-10,-1 0 11,0 0 3,-3 0-3,4 0-19,-1-1-23,-2 1 16,3 0 18,-2 0-4,1 0 1,-1 0-4,0 0-4,0 0 0,-1 1 0,2-1 0,-2 0 0,0 0 0,0 0 0,2-1 0,-2 1 0,0 0 0,0 0 0,0 0 0,2 0 0,-3 0 0,2 1 0,-1-1 0,0-1 0,1 1 0,0 0 0,-3-2 0,3 2 0,-2-1 0,-2 1 0,4-1 0,0 1 0,-1 0 0,0 0 0,0-2 0,0 1 0,2 2 0,-2-2 0,0 1 0,0-1 0,1 1 0,0 0 0,-1 0 0,0 0 0,1 0 0,0 0 0,1-3 0,-3 3 0,3 0 0,-2 0 0,0 0 0,2-3 0,-2 3 0,0 0 0,-1 0 0,2 0 0,-2 0 0,4 0 0,-3 0 0,0 0 0,2 0 0,-1 0 0,-2 0 0,5-1 0,-5 1 0,4 0 0,-3 0 0,3 0 0,-3-1 0,3 1 0,-1-2 0,1 2 0,0-2 0,1 1 0,-1 1 0,1-1 0,2 0 0,1 1 0,-2-2 0,-1 2 0,1-3 0,2 3 0,-2 0 0,1 0 0,1 0 0,1-1 0,-2-1 0,-2 2 0,1-1 0,0 1 0,-2 0 0,0-1 0,1 1 0,-2-1 0,2 1 0,-1-2 0,-1 2 0,-1-1 0,1 1 0,1 0 0,-3-3 0,1 3 0,0 0 0,0 0 0,-1 0 0,2-2 0,-2 1 0,0 0 0,-1 1 0,1-1 0,-1 1 0,1-2 0,-3 1 0,3 1 0,0-2 0,-2 0 0,3 2 0,-1-2 0,0 2 0,-1-2 0,1 1 0,2 1 0,-2-3 0,1 1 0,0 1 0,2 0 0,-4-2 0,6 1 0,-2 0 0,0-1 0,1 0 0,-1 1 0,2-2 0,-4 4 0,4-6 0,1 4 0,-1-2 0,1 1 0,2-2 0,-3 4 0,1-3 0,4 1 0,-6-1 0,3 1 0,0-1 0,-2 2 0,-1-2 0,2 1 0,-4-1 0,2 1 0,-2 1 0,-1-2 0,-1 2 0,2-1 0,-5-1 0,4 1 0,-3 1 0,1-1 0,-1 0 0,0-1 0,-1 0 0,-1 1 0,1-1 0,2 0 0,-3 0 0,0-1 0,1 0 0,0 0 0,-2 0 0,3 1 0,-2-2 0,0 2 0,0-2 0,0 1 0,0 1 0,3 0 0,-3-2 0,1 2 0,-1-2 0,-3 1 0,3 1 0,-2 0 0,-1-2 0,0 2 0,2-3 0,-1 3 0,-1-2 0,2 0 0,-1 1 0,1-2 0,-2 2 0,0-1 0,3-1 0,-3 2 0,0-3 0,2 3 0,-1-2 0,-2 1 0,2 0 0,-2 0 0,2-2 0,-1 2 0,-1-1 0,-1 0 0,1 2 0,1 1 0,0-3 0,-4 1 0,4-1 0,-2 1 0,-1 0 0,3-2 0,-3 2 0,2 0 0,-2-2 0,2 1 0,-2-1 0,1 1 0,1-1 0,-3 3 0,1-3 0,2-1 0,-3 4 0,0-5 0,5 5 0,-5-1 0,-3-1 0,7 2 0,-3-3 0,-1 1 0,0 2 0,-1-1 0,3 0 0,-3 0 0,0-2 0,0 2 0,0-1 0,0 0 0,-1 0 0,-1 2 0,3-4 0,-2 1 0,2 1 0,-3-3 0,2 3 0,-2-1 0,0 0 0,1 0 0,-1 1 0,0-3 0,0 3 0,0-2 0,0 1 0,-1 1 0,1-1 0,-2 0 0,0-1 0,1 1 0,0 2 0,-2-1 0,2-1 0,-3 0 0,2-1 0,-1 2 0,2 2 0,-5-5 0,2 2 0,1 0 0,-1 0 0,-3 0 0,5-1 0,-2 2 0,-1-1 0,-1 0 0,0 2 0,2-4 0,-2 3 0,-2 0 0,2-1 0,-1-1 0,1 2 0,-1-1 0,-1 1 0,2 0 0,-1-1 0,-3 1 0,2 0 0,-1 0 0,2-1 0,-4 1 0,5 0 0,-4 0 0,2 1 0,-3-2 0,2 1 0,-1 0 0,0 0 0,2 0 0,-4 0 0,1 1 0,1-2 0,-1 3 0,1-2 0,-2 2 0,2 0 0,-1-2 0,2 3 0,-1-3 0,-1 1 0,-1 4 0,1-4 0,0 2 0,1-1 0,-3 1 0,2-2 0,-1 1 0,0 2 0,0-3 0,0 1 0,-2 2 0,0-2 0,-2 1 0,2-1 0,0-1 0,-3 0 0,2 4 0,-1-4 0,0 2 0,-1 0 0,0 1 0,-1-2 0,2 2 0,-2-2 0,3 3 0,2 0 0,-5-1 0,1-1 0,3 1 0,-2 1 0,3 0 0,-3 1 0,2-2 0,-4 2 0,5-1 0,-4 1 0,4-2 0,-2 3 0,-1-1 0,0 0 0,1-1 0,-5 1 0,4-1 0,1 1 0,-3 1 0,2-1 0,-2 0 0,2 1 0,-2-2 0,1 2 0,0 0 0,-3-2 0,5 2 0,-6 2 0,2-2 0,4 0 0,-6 0 0,3 0 0,-3 0 0,0 2 0,1-2 0,1 0 0,-4 1 0,4-1 0,-2 1 0,0 0 0,3 1 0,-1-1 0,0 1 0,3-1 0,-1 0 0,-1-1 0,1 3 0,1-3 0,1 1 0,-2 1 0,1 0 0,2 1 0,-1-3 0,0 2 0,-3 0 0,5-2 0,-4 2 0,3-1 0,-1 1 0,-2-2 0,0 4 0,3-3 0,-3 0 0,1 0 0,1 1 0,-2-2 0,0 3 0,0-1 0,-3-2 0,0 2 0,0-2 0,5 1 0,-6 1 0,2-1 0,4 0 0,-4-1 0,2 1 0,-2 1 0,-1-1 0,3 0 0,-3 0 0,2 1 0,1-2 0,-1 0 0,2 3 0,-2-3 0,0 1 0,2 0 0,-2 1 0,0 0 0,-1-1 0,0 0 0,-1 0 0,2-1 0,-2 4 0,3-4 0,0 2 0,0-1 0,-1 1 0,-2-1 0,0 1 0,2-1 0,0 0 0,-3-1 0,0 3 0,0-3 0,2 1 0,-1 1-12,-1-1 24,0-1-12,-1 1 0,2 1 0,-1-1 0,1 0-19,-1 1 30,0-2-33,1 1-4,-2-1 41,1 0-42,2 2 20,-2-1 37,1-1-19,0 2-45,0-2 42,0 0-23,2 2 8,-4-2 18,6 0-34,-2 3 23,0-3 19,0 1-34,-3-1 11,4 1-18,0-1 26,-1 0-12,-2 2 1,0-2-1,1 0 5,2 0-20,-5 3 38,2-3-18,4 0 44,-4 2-49,3-2 1,0 0 3,-1 0 8,2 2-38,-2-2 49,2 1 0,-1 1 7,2-2-25,-1 1 3,2 0-19,-1-1 19,-1 1 4,2 1-16,1-1 5,-2-1 14,0 1-10,1 0-1,0-1 34,3 2-56,-2-2 48,0 3-59,1-3 85,2 0-63,-3 0-3,-1 1 25,5-1-3,-3 1-30,2 1 26,0 0 4,-1-2-19,2 1 44,0 0 12,9-1-70,-18 1 25,10-1-7,1 0 3,7 0 31,-17 0-31,7 2-10,10-2 29,-16 2-19,8-2-14,-1 1 41,9-1-27,-16 1 27,7-1-23,0 1 4,0 1 11,9-2-15,-16 1 8,5-1-15,3 2 63,0-2-59,0 1-1,8-1 1,-17 1 11,8-1-31,1 0 27,8 0-14,-17 3 21,8-3 4,0 0-15,0 0-7,0 1 26,9-1-22,-19 0 7,10 2 41,-2-2-56,1 1 15,0-1-8,-2 1-10,2-1 25,-2 2 1,-3-2-46,5 1 31,-3-1-4,0 1 26,0 1-23,0-1 16,0-1-31,-3 0 42,3 0-15,-3 2 3,4-2 12,-2 1 22,0 1-41,3-2-4,-2 2 4,0-2-22,2 2 44,-2-1-48,2-1 11,1 1 41,-1-1-45,2 0 16,-2 1 10,2 0-7,-1 0 0,10-1 4,-19 0-8,10 3 0,-2-3 16,3 0-20,-1 2 12,-1-2 0,0 0-30,10 0 44,-18 2-33,8-1 26,1-1-22,-2 2 11,1-1-22,2 0 0,-5-1 37,-1 3-12,4-2-14,-2 0 22,-1-1-11,-1 1-11,2-1 0,1 2 7,-2-2 0,0 3 8,0-3-4,2 1-11,0 0 15,-1 1-23,0 0 12,0-1 18,0 0-34,1 0 31,1-1 40,0 0-51,0 2 10,0 0-7,1-1 11,1-1 30,8 0-45,-15 1-18,6 0 41,1 1-19,8-2-34,-16 1 49,9 1-26,-3-1 22,1-1 8,0 1-23,-1-1-7,-1 3 41,1-3-56,-2 1 29,0 1 12,0-1-15,-1 0 4,0 1 3,1-1-10,-3 0 14,3 1-19,0-2-3,-1 1 15,-1-1 3,1 0-14,0 2-8,2-2 19,-2 1 22,1 1-26,0-2 4,2 0-31,-1 2 1,3-2 15,-2 2 4,10-2 7,-17 1 18,10-1-10,-2 1-27,0 0 68,9-1-53,-16 0 41,7 1-44,-1-1-12,3 1 45,7-1-26,-16 3 11,7-3-3,0 0 3,9 0-33,-19 0 29,12 2-37,-2-2 34,9 0 29,-18 0-3,8 0-30,0 2 19,0-1-19,2-1-26,8 0 41,-20 2-30,11-1 15,0-1 11,9 0-18,-17 1-16,9-1 27,8 0-12,-18 1 23,10-1-33,2 2 7,6-2 3,-17 0 1,10 1-12,7-1 19,-15 0 48,6 0-55,2 1-19,7-1 4,-17 0 40,10 1-36,7-1 18,-15 0 7,7 2-14,8-2 10,-12-2-21,12 2 21,-10 0 9,10 0-20,-13 0 45,13 0-44,-10 2-8,10-2 26,-11 0 12,11 0-38,-9 0 0,9 0 15,0 0 18,-13 0-47,13 0 25,-9 0-4,9 0 5,0 0 10,-10 0-25,10 0 40,0 0-26,-10 0 0,10 0 57,0 0-87,-13 0 23,13 0 44,0 0-33,-13 0-7,13 0 26,-9 0 7,9 0-56,-12 0 41,12 0-30,-11 0-7,11 0 41,-14 0-26,14 0 0,-14 0 52,14 0-37,-12-2-16,4 2 31,8 0-26,-13 0-19,6-1 14,7 1 16,-14 0-4,14 0 45,-13-1-49,6 1-37,7 0 30,-12-1 7,12 1 27,-14-2-27,14 2 15,-13 0-33,13 0 18,-13-1 0,13 1-14,-13 1 14,13-1 8,-11 0-12,11 0 4,-12 0-3,12 0-8,-11 0 0,11 0 11,-11 2 12,11-2-4,-14 0-12,14 0-3,-13 0 7,6 0 1,7 0-9,-15 0 38,7 1-18,0 0 29,8-1-55,-18 0 62,9 1-29,0-1-19,0 2 1,-1-2 55,1 0-67,9 0-7,-19 3 55,9-3-66,0 0 25,1 0 19,9 0 8,-18 0-27,10 1 12,-1-1-11,9 0 22,-16 0-15,16 0 0,-12 1-26,5-1 14,1 2 16,6-2-11,-11 2-16,11-2 31,-12 1-34,12-1 33,-8 1-14,8-1-1,-14 1 5,8 1 29,-1 1-34,-1-2-7,8-1 23,-16 4-23,7-2 11,-3 0-15,2 1 16,-4-2 14,1 2-71,-3 0 34,2 1-89,-2-3-42,-3 4-40,2-1-71,-1 0-101,-1 0-141,-2 3-685,-5 0 71,1-1 156,-2 0 82,-2-3 108,0 2 119,-2-3 44</inkml:trace>
  <inkml:trace contextRef="#ctx0" brushRef="#br0" timeOffset="44614.7465">1561 4815 219,'0'0'276,"0"0"-45,0 0 33,0 0-22,1-6-19,-1 6-14,0 0-1,0 0-22,0 0-11,3-5 0,-3 5 0,0 0-7,0 0 3,0-5 15,0 5-40,0 0-27,0 0 26,0 0 4,0 0-15,0 0-4,0-7-29,0 7 14,0 0-3,0 0-27,0 0 16,0 0-15,0 0-8,0 0-11,-4-5 33,4 5-55,0 0-8,0 0 23,0 0-15,0 0-23,0 0 23,0 0-38,0 0 34,0 0-30,0 0 15,0 0-11,0 0 0,0 0 7,0 0-7,0 0-15,0 0 4,0 0 0,-21 9-4,21-9-4,-5 4-11,5-4 15,-5 4 11,0-1-11,5-3 11,-4 4-22,4-4-4,-10 6 19,9-2-4,-3 0 30,-1 0-12,0 1-10,2-1 7,0 0-15,-4 1 11,3 1-22,1 1 33,-3-2-14,2 1-5,0 2-10,-2-1 7,2 2-15,-2-2 15,2 2-8,0 0 31,-1 1-49,4 0 37,-6-1-26,3 1 15,1 0 0,-1-1 11,1 1-15,-2 1-18,3-2 7,-1 1 12,0 1 14,-2 0-19,2 0-7,0 1 15,3-1 12,-4 0-12,1-1-12,1 2 9,0 1-5,0 0-7,1-1 15,-1 1 4,1-1 0,1 2-4,-2 1-4,-1-1 15,3 1-22,0-1 11,0 1-4,0-1 19,0 1-22,0 2-4,0-3 14,3 1 1,-3 2-8,3 0-11,-1-5 0,-1 5 1,1-3 17,0 1 8,1-3 27,3 1-46,-5-1 1,2-1-8,0 1-33,2-1 25,-2-2-21,0 3-68,3-4-41,-5 1-93,3 0-63,1-2-89,-2 1-496,0 0 83,2-2 129,-2 0 31,-2 0 18</inkml:trace>
  <inkml:trace contextRef="#ctx0" brushRef="#br0" timeOffset="47383.5846">1814 5271 18,'-9'0'283,"9"0"-33,0 0 3,0 0-15,0 0-3,0 0-20,0 0 5,0 0-23,-11-1-3,11 1-4,0 0-8,0 0 5,0 0-5,0 0-22,0 0-26,0 0 11,0 0-3,0 0 7,0 0 29,0 0-32,0 0-16,0 0 4,-8-1-26,8 1 30,0 0 7,0 0-48,0 0 14,0 0-51,0 0 22,0 0-15,12-12 0,-8 9-15,1-1 23,0-1-64,0 2 33,3-4-10,-1 1-34,2 1-15,-3-2 11,4 1 1,2-3-42,-2 1 23,2-2-42,0 2 5,0-1 48,0-4-53,-1 4 12,2 0 4,-3-1 3,0 0-11,-1 1 0,-1-1 0,2 1-11,-1 0 15,0 2 4,-2-2-27,0-1 31,0 2-1,0 0 19,-3 0 4,1 1 3,-1 0 0,2-1-14,-1 1 26,-2 2 3,0 1-7,1-2 22,-4 0-22,3 2 3,0-1-7,-3 5 15,4-8 15,-4 8 22,0-8-11,0 8-18,0-7-1,0 7-33,0-5 11,0 5 38,0-6 3,0 6-8,0 0-3,0-6 23,0 6-35,0 0 23,0-6-22,0 6 0,0 0 14,0 0-25,-7-4 7,7 4 26,0 0 26,0 0-18,0 0-27,0 0-22,-13 5 45,13-5-11,-10 7-8,7-4 19,-1 4-12,1-4 1,-1 4 7,1-2-37,-1 4 26,0 0-8,-3 1 27,4 0-31,-2 2 31,0 1-8,2 1 4,-1 2-42,-2 0 35,4-1 7,-3 3-4,2-1-15,1 2 11,-3-1-14,2 1 14,1 0-11,-1 1 23,0 0-31,2-1 20,-2 1 6,0 1 24,0-4-35,2 2 31,-2 0-35,1-2 5,1 1-15,-3-2 14,1-1-10,0 0-4,-1-1 25,3-2 12,-2 0-29,1-1-20,-2 0 19,3 1-26,-2-2-26,1-1-14,1 1-20,-2-2-70,2-1-30,1 1-116,-2-2-73,2 0-593,0 0 89,2-1 49,-2-5 82,2 4 97</inkml:trace>
  <inkml:trace contextRef="#ctx0" brushRef="#br0" timeOffset="48167.1036">2233 5245 204,'0'0'216,"0"0"15,0 0-60,-8 20 15,5-14 1,3 1-5,-4 3 4,0-2-29,1 3-23,3-1-19,-4 0 23,2 1-15,1 0-49,-1 1 30,2-1-22,0 0 8,2-1-20,-2 1-10,3 0-4,1-2-8,-3 0-3,2-1 14,4 0-6,-4-3-35,3 2 27,-1-1-26,0-3 10,3-1 5,-1 1-27,-1-2-14,-6-1-8,14 1 26,-14-1-7,17-2-27,-11-1 42,2-1 0,0 1-8,1-2-26,-2-1 4,1 1 11,-1-3-4,1 2 0,0-3 27,-2 0-23,1 1 15,0-2 18,0 1-33,-4-2 15,3 2 0,0-3 15,-1 0-45,-1 0 33,2 2 1,-2-2 11,-1 0 0,1 3-1,0-4 1,-3 2 0,2 1-11,-1-2 18,1 2-22,-2-1 33,2 0-29,-2 0-23,1 0 15,-2 2 15,0-3-22,0 2 26,0 0 7,0 1-15,0-1-3,0 0-4,-2 0-30,1 1 34,1 0-5,-2-1 9,1 2-8,-3 1-19,2-1 4,1 0 22,-2 0-18,-1 1-34,1-1 41,0 1-18,-1 0 18,0-1-15,-2 1 12,3 2-16,0 1-14,-3-2 22,1 0 22,1 2-14,0 0-4,-2-1-16,0 1 1,-1 1 30,7 3-49,-11-7 30,5 5-4,2 1-18,-6-3 29,3 2-29,0 1 22,7 1-11,-17 0 26,9 1-19,-1 1 8,-1-2-34,0 2 23,0 1-8,-1-1 3,1 3 16,0-3-11,-1 1-27,3 1 45,-2-1-3,-1-1-38,2 4-3,0 0-12,0-1 4,2 0 0,-2 2-19,0 3 72,2 0-94,-2 2-86,3 1-37,-1 1-11,1-1 0,1 1-160,3-1-294,2 0 34,2-1 18</inkml:trace>
  <inkml:trace contextRef="#ctx0" brushRef="#br0" timeOffset="48839.5501">2783 4996 230,'0'0'291,"0"0"-27,0 0-33,0 0-11,0 0-19,0 0-15,0 0-7,0 0-45,0 0-4,0 0-30,0 0-44,0 0-33,0 0-31,-12 12-40,12-12-86,0 7 29,0-7-29,-2 5-245,2 1-265,0-6 22</inkml:trace>
  <inkml:trace contextRef="#ctx0" brushRef="#br0" timeOffset="49379.9088">2707 5442 178,'0'0'309,"0"0"4,0 0-23,1 7-18,-1-7 0,3 5 3,-3-5-25,0 8-1,0-3-25,0 0-23,0 2-4,0-2-11,-1 3-26,-1 2-29,-1 1 21,-2 1-36,2 1-16,-4 3-70,-2 0-34,-2 5-78,1-4-96,0 2-34,-2-1-440,2 0-156,-3-3-11,3-1 171</inkml:trace>
  <inkml:trace contextRef="#ctx0" brushRef="#br0" timeOffset="50171.436">2178 4937 186,'0'0'219,"0"0"-21,0 0-42,0 0 41,0 0-25,0 0-1,0 0-7,0 0 7,0 0-11,-7 15-15,7-15-7,-3 7-19,2-3-3,1-4-20,-4 8 12,2 0-22,2-2 11,-4 0 3,4 0-29,-4 1 4,3 1-8,-3 2-4,2 0-4,0 2 8,1-2-3,1 3-1,-1-1-11,1 4-3,0-2 6,0 2 12,1 0-11,0 0-22,2 2 18,0-1 11,4 0-22,-5-1-149,6 1 34,-4 0-1,2 0-22,0-1-18,0 0 11,2 2-49,-1-2-22,0 1-67,-3-2-134,4-1-346,-2-1 18,1-1 82</inkml:trace>
  <inkml:trace contextRef="#ctx0" brushRef="#br0" timeOffset="51351.2176">2934 5216 100,'0'0'276,"0"0"-12,0 0-41,0 0 23,0 0-37,7 0-53,-7 0 0,0 0-3,0 0-19,16-5-19,-12 3 19,-4 2-55,13-5 32,-5 2-18,1 1-7,-2-3-53,3 1-6,0-2 17,0 1-21,2 1-12,-2-1 19,-1 0-34,3-2-30,-2 2-25,0-3-19,1 1 18,-1 0-7,2 0 78,-4-1-78,1 1-15,1 0 11,-2 0 16,2-1 6,-4-1-7,1 2 56,1-1-55,-2-1-5,1 1-15,-1 2 16,-1-2 11,1 1 10,-3-1-21,4-1 33,-4 4 18,2-2-10,0-1 21,-3 3-32,1-2 47,1 1-14,-1-1 18,0 3-3,-2-3-1,2 2 35,0 0 21,0-1-14,-3 6-19,1-8-1,1 4 20,-1 0-8,-1 4 11,1-7-33,-1 7 19,2-4 3,-2 4 26,0 0-18,2-7-16,-2 7 46,0 0-23,1-6 7,-1 6-18,0 0 26,0 0-11,0 0-8,0-5-4,0 5-21,0 0 6,0 0 1,0 0-11,0 0 10,0 0-18,0 0 8,0 0 25,0 0-21,0 0-12,-16 13 26,13-7-26,2 0 11,-5 0-29,2 3-12,-1 0 19,2 0 11,-2 1 11,1 0-26,-2 0 11,2 2 16,0 0-35,0-2 27,-2 2-11,2 1 7,0-1 19,-2 1-23,2 2 4,-3-1-11,4 1 7,-3-1 1,2 3 10,0-2-33,-1 2 22,0-1-7,-1 1-7,2 0 10,0 1-21,-2 1 55,-2 0-49,1 0-3,1 1 23,-1-1-1,0 1-11,-2 1-7,4-4 15,-1 0-19,-1-2 22,2 2-7,-1-4-49,3 0 16,-1-1-5,1-3-25,0-1 0,1 0 7,1-1-34,1-2-63,0-5 8,1 6-52,-1-6-79,5 2 23,-5-2-30,0 0-402,14-8-83,-7 5 176,0-4-3</inkml:trace>
  <inkml:trace contextRef="#ctx0" brushRef="#br0" timeOffset="52540.0072">3436 5063 268,'0'-7'283,"0"7"-45,0-6-45,0 6 5,0-8-20,0 8-14,1-8-7,1 6-12,-2 2 19,1-10-56,1 5 15,-1 1-23,0-1 15,1 0-29,-2 5-15,4-7 11,-1 3-45,0 0 23,-3 4-19,3-4-1,-3 4-13,7-6 17,-7 6-33,4-3-7,-4 3 30,7-4-16,-7 4-10,0 0 14,10 0-22,-10 0 0,0 0 30,0 0-26,14 4 10,-14-4 9,6 3-46,-3 2 46,-1-2-34,0 2 33,2-1-11,-2 0 0,-2-4-7,5 8 3,-2-3-18,-2 1 34,-1-2-16,2 3-3,-1-2 26,-1 2-1,0 1-18,0-3 8,-1 4 7,-1-2-33,1 1 10,-1-1-3,1 0-14,-3 3-5,1-1 56,-1 0-67,2 0 49,-3 0-38,2 0 34,-3 0-26,2-2 7,0 0 12,0 2-12,-1-2-11,1-2 0,0 0 49,1 1-23,-1 0-22,-2-1 18,2-1-25,-2 1 6,2-2 16,0 3-4,-1-2-22,0 1 171,-1-2-60,2 1 38,0 1-57,-2 0 9,0 0 25,0-1-22,-1 1-15,2 1 7,-2 0-7,0-1-18,0 3 29,0-1-22,-2 1-4,2-1 22,-1 1-36,2 0 6,-1 2 42,0-2-64,0 1 12,0 0 14,1-1-14,0 1-8,2-1 7,-2 1-22,1-2 34,2 1-15,-1-3-12,1 2 5,0-2-1,-1 1-7,4-2-7,-3 0 3,3-4 7,-4 8 8,1-4-41,3-4 23,-1 5 3,1-5 11,0 0-14,-2 7-1,2-7 12,0 0-4,0 0-26,0 0 29,0 0 19,10 1-37,-10-1 15,0 0 8,13-7-5,-13 7-29,9-6 4,-4 4 25,1-2-18,-1 1-3,1-1 10,1 0-26,1 0 27,-2 1 29,0-1-3,1-1-19,-3 3-8,3-1 0,-1 0-18,-6 3 8,10-2 6,-10 2 38,7-3-52,-7 3 52,10-1-52,-10 1 33,0 0-18,11 4 11,-11-4-4,7 2 0,-2 1-3,-5-3-16,8 4 23,-5 1 15,0-3-30,-3-2 7,8 3 4,-5 1 38,-3-4-34,8 4 26,-8-4-45,6 4 8,-6-4 29,5 0-18,-5 0 4,0 0-8,9 4 7,-9-4-3,4 2-11,-4-2 18,0 0 19,10 2-37,-10-2-11,0 0 48,9 0-41,-9 0 3,0 0 38,8 0-52,-8 0 19,0 0-5,0 0-6,13-2-9,-13 2-3,0 0-14,10-2-49,-10 2-34,5-1-48,-5 1-19,0 0-59,13 0-38,-13 0-141,0 0-491,6-3-12,-6 3 112,0 0 52,3-4 71</inkml:trace>
  <inkml:trace contextRef="#ctx0" brushRef="#br0" timeOffset="53291.507">3825 4795 264,'-3'-7'298,"3"7"-12,0 0-44,0 0-33,0 0 29,0 0-14,0 0-31,0 0-7,0 0-7,0 0-34,0 0 8,0 0 11,3 19-45,-3-14-7,0 0 10,0 2-43,0-3 21,4 4-3,-3-1-8,-1 0-11,2 3-14,-2-2-8,1 3 7,-1-2 0,2 4 4,-2-1-30,2 0 1,-2 3-1,2-1 4,-2 1-23,1-1-3,-1 0-3,0 2-5,0 0 12,2 1-1,-2 0 19,0 1-14,0-2-19,0 2 7,0 0 15,0-1 7,0 0-44,-2 0 59,2-2-40,-1 2-30,-1-1 40,0 1 5,2 0-23,-3 1 3,-4-2 12,4 1-19,0 0 1,-3 0 29,2-1-19,0 2-22,0-3 30,-3 1 4,1-1-19,-1 1-8,1 0 12,-1-2 7,0 3 4,1-3-37,-1-2 11,2 0 3,-1-1-7,-1 0-3,1-2-34,1-1-19,-1 2-52,2 0 15,-3-4-22,1 1-60,3 0-45,-1-1-33,0-1 11,2 0-405,-1 0-72,1-1 38,2-4 89</inkml:trace>
  <inkml:trace contextRef="#ctx0" brushRef="#br0" timeOffset="55486.9624">5642 5138 63,'0'0'406,"0"0"-23,-3-5 19,3 5-41,0 0 1,0 0-31,0 0-22,0 0-30,0 0-7,0 0-26,0 0 7,0 0-45,0 0-22,0 0-18,0-7-30,0 7-4,0 0-15,0 0-7,0 0 18,0 0-37,0 0-4,0 0-7,0 0-26,0 0 45,0 0-57,0 0 5,0 0 14,0 0-7,16 1 7,-16-1 4,13 1 11,-13-1 4,15 1-41,-4-1-15,1 2 34,2-2-49,-2 2 19,4-1-8,-2 0 1,3 2-5,-1-3 5,1 0-20,2 3 1,0-2 15,2 0-5,-1 2 16,1-3 4,0 3-23,2-2-11,-2-1 22,0 3-18,2-3-15,-3 0 44,1 0-44,0 0 7,-4 1-3,-1-1 3,-1 0 12,-2 0-72,1 0-21,-4 0-46,0 2-44,-2-2-29,-1 1-57,3-1-115,-10 0-67,11 1-529,-11-1 64,11 0 66,-11 0 68,10-2 134</inkml:trace>
  <inkml:trace contextRef="#ctx0" brushRef="#br0" timeOffset="56454.6073">9165 5051 33,'0'0'458,"0"0"-45,0 0-26,0 0-22,0 0-48,0 0 3,1 1-26,-1-1-33,0 0-34,0 0-19,0 0-29,12 1 11,-12-1-4,8 1-15,-8-1-3,14-1-15,-4 2-8,0 1-7,4-2-19,1 2 4,0-2-23,1 0-7,3 0 19,0 1-30,4-1 0,-1 1-15,2 0 11,-1 1 7,2-2-25,1 3-26,3-3 14,0 2-7,0 0 7,-5-1-22,2 0 15,-4 1-41,2-1-37,-1 2-75,-3-2-126,0-2-179,-5 2-596,-2 1 83,-1-1 44,-3 0 78,-2-1 123,-7 0 33</inkml:trace>
  <inkml:trace contextRef="#ctx0" brushRef="#br0" timeOffset="57343.1946">12389 5138 219,'0'0'257,"0"0"11,0 0-4,0 0-7,0 0-3,0 0-1,4-2-8,-4 2-17,0 0-5,0 0-15,0 0 1,0 0 11,0 0-23,0 0-11,0 0 0,0 0 0,0 0-14,0 0-20,0 0 16,8-1 18,-8 1-56,0 0 19,0 0-26,10-1 0,-10 1-8,16 0-14,-8 0-19,6 0-4,-1 0-7,3 0-12,-2 1 5,3-1-16,0 1-11,1-1-3,1 2 29,2-2-29,3 3-1,-2-3-14,1 1-1,2 0 31,-1 2-31,0-2 12,1 2-11,-3-3-8,1 3 8,-2-2-60,-1 1-15,-3-2-67,-3 1-45,-1 0-66,1 2-112,-3-3-105,-3 1-394,-2 0-127,-6-1 131,0 0 51,0 0 90</inkml:trace>
  <inkml:trace contextRef="#ctx0" brushRef="#br0" timeOffset="59219.44">1582 5877 22,'1'-5'216,"-1"5"11,0 0-37,2-7 7,-2 7-11,0-4-18,0 4 14,0 0-25,0 0 6,1-7-14,-1 7 4,0 0 0,0 0-8,0-5-33,0 5 18,0 0 0,0 0-7,0 0-4,0 0-37,0 0-4,0 0 15,-3-6-7,3 6-12,0 0 16,0 0-27,0 0 12,0 0-8,0 0 3,0 0 1,0 0 4,0 0-38,0 0 37,0 0-40,0 0 36,0 0-43,-15 9 21,15-9 8,-6 5-12,6-5 5,-6 8 3,2-4 8,0-1-23,0 2 0,1 1 11,0-1-18,-1 0 30,1 1-27,-1-1-14,1 2 11,0-1-19,-4 3 11,3-1-3,0 0-4,-1 1-12,0 0 27,3 1-33,-2 1 17,-3 0 16,3 1-34,1-1 23,-3 2 0,2 0-30,-2 0 11,1 1 3,1 2-21,-1-3 40,1 1-26,1 3-7,0-3 37,0 3-33,2-2 22,-2 2-8,1-2-3,0 1 11,1 3-4,1-1 15,-2 1-19,2-2 19,0 4-44,0-3 29,2 1-15,-2-2 4,1 1 23,3 0-12,-1 0 4,-2 0 7,4-1 15,-2 1-7,2 0 11,0-1 15,0 0-49,5-1 38,-4 0-26,1-2-16,4 3-10,-5-2 40,2 0-44,1-1-30,0 0-26,3-1-45,-2 0-33,1-2-63,-1-1-86,-1-1-97,2-2-562,-3 0 66,2-2 94,0-1 56,-3-1 119</inkml:trace>
  <inkml:trace contextRef="#ctx0" brushRef="#br0" timeOffset="62403.5536">1956 6103 193,'0'0'171,"0"0"4,0 0 15,0 0-18,-10-1-1,10 1 22,0 0-36,0 0-19,0 0 51,-9-3-40,9 3 4,-2-4-41,2 4-4,0 0-4,-1-5-18,1 5-31,0 0 35,0-8-16,0 8-11,0-6 19,0 6-18,4-9-12,-2 5-15,3-1 8,-4 0-23,1 1 34,5-3-34,-6 1 4,4 1-11,-1-2 11,2 2 0,1-1-18,-2 0 3,0 1 11,2 0 1,-2 0-12,1 0-4,-2 0-29,0 1 33,2 0-18,-2 0 14,0 1-7,1-1-19,-5 4 27,11-4-16,-7 1 12,-4 3-8,9-4 12,-5 3-8,-4 1 30,10-2-71,-10 2 44,11 0-17,-11 0 6,10 0-7,-10 0 4,11 3 15,-5-1 3,1 0-11,-1 1-14,1-1 18,-2 3-8,0-4-18,2 3 15,-1 0 7,-1-1-18,1 1 0,-2 0 18,0 0 0,2-1-18,-5 3 15,4-3-1,-2 2-3,0-1 4,0 1-27,0 0 19,0 1-4,0 0 16,-3 2 18,0-4 3,1 4-25,-1-3 14,0 4-22,-1-2-7,1 1 29,-3-2-21,0 5 36,0-2 0,0-1-22,-2 1-3,2 1 10,-1-2 12,1 3-16,-3-3 5,2 2-16,-2-1-21,1 1 29,-1-1 0,2-2-8,0 2 64,-2 0-45,0 0-3,1-1-31,-2-1 38,4 2-22,-4-1-1,1-1-14,1-1 70,-1 3-44,2-2-4,-2 2 34,0-2-42,-2-1 8,2 1 11,1 0 12,-3 3-38,1-3 26,-1-1-22,1 2-30,0 0 41,0-2-11,-2 2-4,1-1 30,-1 3-19,2-1 4,-1-2 15,2 1-12,-1 0 16,0 0-23,0 0-3,1 0 14,-1-2-25,1 1 25,1 0-14,-2 0-4,3-1-1,-1 0 20,0 1 7,0 0-8,1-2-11,1 2 8,-2-2-8,1 0 19,1 0-37,-2 2 11,4-2 11,-2 0 4,0 1-45,1-1 29,2-5-6,-1 9 3,0-5 11,1 1-7,0-5 37,2 9-33,0-6-16,0 2 1,2-1 74,-4-4-63,4 5 3,1-3 12,-5-2-11,9 4-8,-3-3 11,0 0 15,-6-1 12,11 2-46,-11-2 12,17 0 15,-10-2-34,-7 2 0,17-2 27,-10 2 21,3-2-18,0 0 11,-3 0-7,3 0 15,-2-1-27,3 1 23,1-1-22,-5-1 22,4-1-27,-2 2 9,1-1 25,-2 0-15,2 0-14,-4 2-34,-2-1 37,3-1 23,0-1-8,-1 2 0,-2-2 0,0 3 8,2-5-56,-3 3 37,1-2-15,0 4 48,-3-4-51,4 0 22,-5 1-19,3 0 22,-2-1-3,0 1-12,1-2 1,-2 1-4,1 1 18,0 0-40,-1-1 22,0 6 3,-1-11 23,1 4-11,0 2 26,0-1 10,-1 0-32,-1-1 18,2 7-7,-1-11-4,0 5-12,-2 1-3,3 0 19,-3 0-23,1 0 12,1-2 3,-3 2 7,2 1 20,-2-1-38,-1 0 11,2 0-19,0-1 23,-3 2-11,3-1 22,-2 1-52,-1-1 33,2 0-25,-2 0 36,-1 0-10,0 0 10,0-2 16,0 2-15,1 0-12,-1-2-14,0 1 25,1-1 8,1 2-48,-2-2-15,1 1 48,2-2-15,-4 2-3,3 0-5,0-1-10,2 2 15,-2 0-16,3-2-14,-1 2 0,-1 0 29,1 1-25,0-1-12,3 5-18,-3-7-11,-1 2-1,4 5-55,0-8 11,0 8-30,0 0-19,0-6-63,0 6-37,0 0-398,4-6 29</inkml:trace>
  <inkml:trace contextRef="#ctx0" brushRef="#br0" timeOffset="62962.927">2553 6111 558,'0'0'540,"0"0"-45,-7-1-37,7 1-41,0 0-63,0 0 11,0 0-49,0 0-29,0 0-38,0 0 12,0 0-75,0 0-26,0 0-45,0 0-55,0 0-23,0 0-52,0 0-29,0 0-105,0 0-49,-6 7-55,6-7-86,0 0-528,2 11 22,-2-11 55,0 7 72,0-7 85</inkml:trace>
  <inkml:trace contextRef="#ctx0" brushRef="#br0" timeOffset="63391.2106">2573 6585 156,'0'0'193,"0"0"9,0 0-13,0 0 9,-3 5-20,3-5-25,0 0-26,0 0 14,0 0-25,0 0-5,0 0-21,-2 3-31,2-3 27,0 0 18,0 0-70,0 0 29,0 0 26,0 9-29,0-9 3,-1 5-26,1-5 19,0 6-11,0-6-4,-3 8 67,2-5-64,-1 2 12,1 2-41,-2 0 34,0 0-5,-2 5 5,2 0-5,-4-2-29,0 3 71,-1 1-60,0 0-93,1 1-194,-3 4-48,3-7-443,-1 1 30,2-5 82</inkml:trace>
  <inkml:trace contextRef="#ctx0" brushRef="#br0" timeOffset="63883.5366">2888 6199 152,'0'0'272,"0"0"-41,0 0-26,0 0-19,0 0 11,0 0-26,0 0-40,0 0 3,23 5-15,-17-3 19,-6-2-23,15 0-22,-7 1-4,3-1-7,-2 0-26,2 0-37,3 0 11,-2 0-75,3 0-71,-1 0-81,0-1-60,2-1-409,-1 1 25</inkml:trace>
  <inkml:trace contextRef="#ctx0" brushRef="#br0" timeOffset="64707.0826">3449 6266 70,'0'0'320,"0"0"-40,0 0-42,0 0-18,0 0-30,0 0-16,0 0-2,0 0-31,0 0-7,15-13-33,-15 13-4,4-6-4,-1 4-8,2-2-62,-1 0 33,-1 1-42,3-2 1,-4 1-33,4-1-23,-1 0-4,0-2 8,0 2-64,1-2 31,1 2-1,-1-3-15,-1-1-7,1 1-19,0 1 12,-2-2-23,3-1 37,-2 2-33,0 0 45,0-3-38,0 2 38,0 0-27,0 0 71,-3 0 12,3 0 7,-4 1 59,2 1 8,-2 0 22,1 2 8,1-2 7,-2 0 41,1 1-30,3 1-7,-5 5 14,0-9 5,0 6-19,0 3 14,3-9-6,-3 9-20,1-3 8,-1 3 4,0 0-4,-1-9 4,1 9 15,0 0-34,0 0 8,0 0 25,0 0-3,0 0-7,0 0-8,0 0-22,0 0 7,0 0-41,0 0 30,-16 12-19,16-12 23,-2 9-30,0-6 15,-1 2-11,2 0 7,-2 2-15,3-2-4,-3 2 27,0 0-8,1 0-26,-1 3-7,0-2 22,1 3-23,1-2 23,-2 2-3,2-1 14,-2 2 0,0-1-19,0 2-10,0-1 14,1 0-18,-1 0-23,2 2 19,-1-1 33,-1 3-14,1-3-16,2 1 19,-3 1-7,0 1-15,1 1 0,0-1-4,0 0 19,1-2-11,-1 2-5,1-2 5,-2 2 11,3-3 0,-4 1-23,1-1-14,2-1 7,-2 2-8,3-4-40,-2 1-19,2-1-15,-1 0-82,1-2-41,0-1-44,0 2-30,0-4-112,0 0-488,1 0 79,1-1 40,-2-4 101</inkml:trace>
  <inkml:trace contextRef="#ctx0" brushRef="#br0" timeOffset="65434.5686">3796 6206 52,'0'0'257,"0"0"-15,-18 12-23,15-6-7,0-1-25,0 0 29,2 3-53,-3-1-3,3-2-33,-1 4 11,1-1-15,1-1-12,0 3-14,0-1 0,1-2-4,1 4-19,-1-2-6,3 1-16,0-2-15,-1 0 4,3 0 0,-3 0-19,4 0 34,-4-3-11,2 2-19,1-1-30,-2 1 19,2-4-15,-2 1 7,2 0-7,-1-1 23,0 0-8,0-1-23,-5-2 45,12 5-33,-6-5-4,-6 0 26,0 0-18,16-3-5,-10 1 1,-1 0 7,2-3-26,-1 3 38,1-4-23,-1 0 11,2 1-7,-1-3-12,-1 3 27,1-4 10,-1 2-40,2-2 34,-2 1-31,1-2 4,-1 1 31,2-2-27,-4-1 44,2 3-51,0-3-1,-2 3 12,2-4 3,-1 3 12,-2-1-4,3 0 0,-3-2 22,0 1-29,1 0-16,-1 1 49,-2 0 0,0 0 7,3-1-3,-2 2-26,-2-2 18,0 5 26,0-1-3,-2-1-12,-1-1-11,2 1-29,-1 1 18,-1 1-7,-1-2-16,1 1 57,-4 3-45,4-4 15,-4 6-49,0-3 30,1 1-11,-3 2 8,0-1 21,0 1-6,2 0-5,-7 3-7,5 0 1,-1 0-38,-2 2 33,0-1 0,1 2 8,-3 1-11,3-1 4,-2 2 14,0 2-30,-2 0 8,5 1-7,-2 0 22,0 2-41,2 0-19,-2 0 12,1 2-53,3-1-33,-1 2-15,1-3-49,2 2-10,1 0-16,2 0-96,-1-4-15,3 3-425,2-3 56,1 0 64</inkml:trace>
  <inkml:trace contextRef="#ctx0" brushRef="#br0" timeOffset="65990.9351">4235 5767 107,'0'0'216,"0"0"23,0 0-49,0 0 29,0 0-47,0 0 36,0 0-22,0 0-22,0 0 22,10 17-56,-9-14-3,0 2 18,2 0-33,1 1-19,-1 1 0,1 0-11,1 1 15,0 0-4,-2 2-26,2 1 7,0 0-3,1 1 7,-1 2-7,0 1-26,0-1-15,2 3 7,-3 0 0,-1 2 0,0 0-11,0 0 8,-1 1 7,3 2-4,-3-3 4,-1 3-11,0 0 3,-1-2-18,0 3 7,-1-1-7,1 3 4,-3 1-19,0 1 48,-1 1-40,-2 5 10,-1-3 12,-1 2-26,-1-3 11,-1 1-23,-2-1 12,0 0 4,-2-2-23,0 0-23,-3 1 117,2-5-76,-2 1-70,0 1-111,4-8-165,-4 4-469,2-4 49,0-4 30,3-3 96</inkml:trace>
  <inkml:trace contextRef="#ctx0" brushRef="#br0" timeOffset="67871.1834">5963 6157 215,'0'0'343,"0"-5"18,0 5-85,0 0 3,0 0-26,0 0-7,0 0 11,0 0-26,0 0-30,0 0 15,0 0-19,0 0-18,0 0-8,-2-7 30,2 7-71,0 0 23,0 0-30,0 0-12,0 0-10,0 0-8,0 0-22,0 0-4,0 0-11,10 0 11,-10 0-19,0 0 19,17 0 11,-11 0-26,4 0-18,2-2 7,3 1 4,0 0-19,3-2 3,4 1 16,-1-1-38,-1 1 16,1-1 7,2 0-16,-3 2 5,3-2-4,-2 2 0,2-1-15,-1 0-11,-3 2 22,-1 0-7,0 0-34,-2 0-30,-2 0-10,2-3-38,-3 3 26,1 0-101,-3 0-22,-1 0-40,0 0-35,-1 3-29,-9-3-96,11 0-414,-11 0 3,13 0 135,-13 0 37</inkml:trace>
  <inkml:trace contextRef="#ctx0" brushRef="#br0" timeOffset="68303.4711">6216 5958 148,'0'0'373,"0"0"-20,0 0-6,-13 3-61,13-3 20,-3 5-31,3-5 1,-3 7-27,1-5-18,0 4-34,0-1-22,2 1 4,-2 2-15,1-1-8,-1 1-18,0 1-11,2 3-8,-2 0-22,-1 0-12,2 0-22,-2 3 12,0 0-4,2 1 18,-2 1-22,0 0-11,-1 1 3,1-2-29,-1 1 11,-1 0 8,3 1-23,-1-2-15,-2 1-30,3-1-92,0-2-57,1 0-85,-3-2-138,4-1-562,1-1 119,2-2 30,-3-2 89,4-1 74</inkml:trace>
  <inkml:trace contextRef="#ctx0" brushRef="#br0" timeOffset="69160.0389">8894 6092 219,'0'0'458,"0"0"0,0 0-11,0 0-19,0 0-44,0 0-38,0 0-11,0 0-19,0 0-36,0 0-12,0 0 15,0 0-71,8 2-19,-8-2-3,0 0-11,12 1-45,-5-1 4,-7 0-23,17 0 1,-7 0-8,5 0-12,-1 0 1,5 0-19,3 0-18,0 0 3,1 0-37,3 0 19,-2 0 33,3-1-59,-3 1 11,0-2-38,0 2-29,-2-1 29,0 1-88,-1-1 32,-3-1-92,-2 2-38,-1-1-40,-2 1-57,1 0-59,-7-1-286,2-1-314,-1 2 49,-1-2 75,-7 2 133,9-5 16</inkml:trace>
  <inkml:trace contextRef="#ctx0" brushRef="#br0" timeOffset="69550.2971">9175 5910 238,'0'0'417,"0"0"-34,0 0-40,0 0-16,0 0-47,0 0-1,0 0 0,0 0-37,-11 3 19,11-3-34,-4 5-37,4-5 18,-5 7-55,4-3 7,-2 1-4,0 2-3,0 1 3,0 1-29,1-1 3,-4 1 1,2 2-38,-2 2 4,2 0 22,-3 1-45,-1 1-14,5-2 22,-4 3-41,1-2 11,-1 1 11,0-1-41,0 2-33,0-2-89,1 2-60,0-1-82,-1-3-101,3 2-688,0-3 89,1 0 74,-2-1 90,4-2 156</inkml:trace>
  <inkml:trace contextRef="#ctx0" brushRef="#br0" timeOffset="70763.1026">12595 6212 189,'0'0'283,"-4"-4"19,4 4-45,0 0-8,0 0 12,-4-4 3,4 4-7,0 0-7,0 0-42,0 0 8,-5-4-22,5 4-1,0 0 5,0 0-27,0 0 4,0 0-19,-4-2-11,4 2 12,0 0-5,0 0-18,0 0-18,0 0 18,0 0-30,0 0-3,0 0-1,0 0-40,0 0 11,0 0-4,0 0-4,17-3-18,-7 3 3,-10 0-11,18 1-18,-4-1 14,2 0-10,5 2 3,2-1 3,1-1 1,3 1-11,3 2-4,1-2 0,0 1 48,4-1-44,-1 2-27,-2-2 1,-2 0-60,0 0-12,-8 1 9,1-1-1,-2 0-67,0-1-29,-8 1-68,4 1-52,-3-2-63,0 4-7,-5-3-56,-2 0-432,0 0 70,-7-1 75,11 2 71</inkml:trace>
  <inkml:trace contextRef="#ctx0" brushRef="#br0" timeOffset="71271.4417">13015 5961 141,'0'0'432,"0"0"-19,0 0-22,0 0-30,0 0-59,0 0 3,-7-1-14,7 1-42,0 0-11,0 0 4,0 0-18,-10 8-12,7-3 19,-2-3-67,0 4-1,1 1 20,0 0-34,-2 2 11,2 2-89,-3-2 18,1 3 30,0 0-37,1 1-22,-1 1 14,-1-1-14,0 2 7,0 0 7,0 2-29,-2-1 22,2-1 18,-1 2-36,2-1 3,-5 1 26,5-1-41,-2 1 23,0-3-1,2 1-21,-1 0-5,1 1 30,0-4-51,2 0-20,0-3 1,0 2-34,1-2-30,0-1-22,0 1-67,2-2-71,-1 1-18,1-1-64,-1 1-56,-2-4-126,4 1-499,0 1 104,0-6 67,-1 7 94,1-7 32</inkml:trace>
  <inkml:trace contextRef="#ctx0" brushRef="#br0" timeOffset="83622.6393">1556 6852 52,'0'0'160,"0"0"-4,5-3-11,-5 3-3,0 0-31,0 0-3,0 0 4,0 0-19,0 0 4,0 0 4,0 0-31,0 0 12,0 0 4,0 0 11,0 0-34,0 0-30,0 0 20,0 0 10,0 0 34,0 0-82,0 0 7,0 0-7,0 0 11,0 0-8,0 0 5,0 0 7,0 0 29,0 0-44,0 0 0,0 0 7,-13 12-22,13-12 23,-4 6-16,4-6 12,-4 7 7,0-6 56,4-1-116,-5 8 64,2-4-38,-1-1 8,1 2 4,3-5 26,-7 7-37,3-2 10,0 0 12,2-1 19,-2 2-38,0-1 34,1 2-19,0-1 0,-2-1 8,0 3-1,1-1-7,0-2 4,1 4-7,-3-1-34,2 0 29,0 1 1,-2 0-22,2-1 32,0 0 5,-1 0-8,1 2-14,-1-1-5,0 1 19,4 0 23,-5 0-38,2 0 26,-1-1-3,3 5-8,-3-3-15,1 1 16,-1 0 3,2 4-8,0-2-14,0 2 14,0 1 8,1 0-4,0 2 15,-1-2 15,2 0-34,1 0 8,0 2-3,0 0-39,1 1 5,-1 0 33,2 1 23,1-2-30,-1 1 51,3 4-32,0-2-34,1 2 29,1-2-14,0 2 15,1-3 3,1 0-11,1-1-4,-3-2-21,3 2 14,1-2-45,-2 0 56,1-1-111,2-1-31,0-1-51,-2-3-23,1 0-487,0 0 33,2-4 40</inkml:trace>
  <inkml:trace contextRef="#ctx0" brushRef="#br0" timeOffset="87227.0327">1726 7286 182,'-4'-4'208,"4"4"8,0 0-7,0 0-49,0 0 26,-5-4-15,5 4-7,0 0-22,0 0-8,0 0 0,0 0-4,0 0-7,0 0-4,0 0 15,0 0-33,0 0-5,0 0-29,0 0 8,0 0-23,0 0-7,8-8-4,-8 8 22,9-5-26,-4 4-14,0-2 3,-5 3-4,9-5 8,-2 2-4,0-1-41,0-2-4,0 1 4,2-1-29,-1 1 29,1-1-4,-1 1-25,0-1 6,1-1-47,-2 1 10,0-1 42,3 0-53,-4 2 23,1-3 134,0 1-49,1 0-18,-2 0 37,1 0-23,-1 1-29,-2-2 15,3 2-38,-1-1 30,-2-1 16,0 1-42,2 0-104,-3 0-34,1 0 42,0 2 59,-1-2-56,1-1 22,-1 1-22,0 0 15,1 2 53,-1-2 10,0 2-52,0-2 41,1 1 34,-3 1-4,1-2 7,0 3-11,0-1 19,1 1 11,-2-2-22,-1 6 0,2-7 7,-2 7 37,0-7-44,0 7 29,2-5-25,-2 5 36,0-4-29,0 4 22,0 0-18,2-5 22,-2 5-23,0 0 19,0 0-18,0 0-19,0 0 30,0 0 14,0 0 53,0 0-93,0 0 66,0 0-33,0 0-11,0 0 38,0 0-27,0 0 0,-10 12 4,8-6 11,0-1 15,0 0-49,1 2 20,-2 1-9,2-1 23,-2 0-14,3 4 6,-2-2-10,1 0 7,0 2 7,-1 1 15,1-3-22,-2 3 19,3 1-31,0-1 23,-2 1-3,2-1-23,0 1 26,-1 1-4,1 1 26,0-1 12,0 1-12,0 0-14,-3 3 3,3 0 15,-1 0 4,-2 1-19,1-1-40,2 1 21,-1 1 42,-3 2-27,3-3 19,-2 2-14,0-3-12,3 2-37,-4-4 25,4-2 16,0-1-7,-2 2-12,2-4-15,0-1 56,0-2-111,2-1 18,-2 0-30,1 0-59,2-2-45,-3-5-56,3 7-484,0-4 75</inkml:trace>
  <inkml:trace contextRef="#ctx0" brushRef="#br0" timeOffset="88386.8027">2450 7057 67,'0'0'141,"0"0"8,0 0-26,0 0-26,0 0 33,0 0-56,0 0-10,0 0 14,0 0 19,0 0-161,0 0 12,0 0 63,-10-15 8,10 15-52,0 0 21,-3-5 1,3 5 7,-3-4-18,3 4 52,0 0-49,-11-4-7,11 4 26,-6-4-26,6 4 52,-7 0-26,7 0 11,0 0-11,-14-1 8,14 1-8,-7 0 56,7 0-30,-10 1 15,1 2-8,9-3 1,-12 3-34,4-2 18,3 2 23,-3-1-3,0 1 6,1 0-7,2 1 71,-5 0-74,2-1-4,2 2 55,-1-2-36,1 1 40,-2 1-41,1 1 5,1-1-42,-1 1 19,0-2 29,1 2-14,0-1 11,2-1-34,0 1 34,-2 3-8,1-3 4,2 2 30,-4 0 19,4 1-49,-3 1 0,2 0-4,-1-1 8,2 0 0,-2 1-34,4 1 12,-3 0 52,2 0-8,-1-1-22,2 3 3,1 0-18,-3-1-11,3 0 26,-1 1-4,1 0-22,0 0 33,0 2-18,-2 0 14,2-2-3,2 2-37,-2-1 48,1 1-41,-1-2 22,3 2-40,-3 1 48,1-1-8,0 0 19,3 0-37,-3-2-23,2 1 27,0-1-16,0 0-3,0 0-19,-1-2 31,2 1-5,1-1-7,-1 0-19,-1-1 38,0 0-31,1-1 20,0 0-31,3-2 8,-3 1-11,1-3 7,-1 3 4,2-3 4,-1 0 15,2-2-19,-1 0-8,0 1-18,1-2 7,-7-1 16,14 0-27,-14 0 11,13-1 1,-5 0 7,0-3-19,-1 2 4,0-1 11,1-1 11,0 0-37,-1 0 30,0-3-19,0 2 12,0-1 14,-1-1-11,1 0 8,-1 1 14,-2-2 4,3 1-29,-3-1 10,-1 3 1,0-3 14,0 3-7,0-3 11,1 2-11,-4-2-18,1 2 29,1 0-11,-1-1-4,2 2 0,-3-1 4,0 1-11,0 5 11,0-11 0,-3 5-15,3 6 8,-3-8-1,2 5 8,-2-1-18,-1 0-16,-2 0 34,6 4-11,-7-3-11,7 3 18,-11-4 0,5 4-11,6 0 34,0 0-30,-20 2 22,13 0-15,0-2-11,0 3 23,-1 1-16,-1 0-29,2 0-4,0-1 30,-1 1-26,1 0 0,2-1-45,0 1-11,0 0-4,1 0-4,-1-1 12,2 1-56,3-4 7,-6 7 4,5-4-15,1-3-15,-2 7-26,2-7 34,0 0-462,0 0 7</inkml:trace>
  <inkml:trace contextRef="#ctx0" brushRef="#br0" timeOffset="88731.03">2751 7144 242,'0'-7'428,"0"7"-60,0 0-25,0 0-45,0 0-38,0 0-10,0 0-31,0 0-36,0 0 10,0 0-32,0 0-20,0 0-44,0 0 7,0 0-22,0 0-22,0 0-5,0 0-51,0 0-67,0 0-19,-5 15-41,5-10-82,0-5-74,-1 8-533,1-8 45,1 6 67</inkml:trace>
  <inkml:trace contextRef="#ctx0" brushRef="#br0" timeOffset="89095.2721">2817 7582 122,'2'4'187,"-4"1"-42,2-5 26,-1 11-26,1-6-18,-2 2-4,1 0-12,-2 3 12,0-2-37,0 3 11,-2 1-23,-3 0-14,6 0-27,-6 2 8,3-2-37,-2 2-56,-1-1-45,3 0-11,0-4-34,-1 5-267,2-4-209</inkml:trace>
  <inkml:trace contextRef="#ctx0" brushRef="#br0" timeOffset="90070.9217">3265 7149 249,'0'0'298,"3"-3"-30,-3 3-37,0 0-4,0 0-4,0 0-33,-3-9-34,3 9-14,0-5 7,0 5-41,0-6 11,0 6 15,0-8-33,3 5 7,-3 3-27,1-7 13,1 3-13,-2 4-17,2-5-8,0-1-4,1 3 7,-3 3-14,7-8-38,-4 4 16,1 0 21,-1 1-21,0-1 18,1 1-34,-1-2 23,-3 5-11,8-5 10,-5 3-51,-3 2 37,6-2 26,-6 2-45,0 0 19,10-1 7,-10 1-10,0 0 2,11 4 12,-11-4 8,4 8-1,-3-3-36,2 1 44,-3 1 3,2 2-14,-2 3-4,-3 2 23,0 0-31,0 3 38,-4-1-45,0 6 4,-1 2 19,-1-4-34,-2 2 0,-1 3 0,0-5 0,2-1-34,-5 0 16,3-1-128,-1-1-17,-1 1 6,1-3-7,3-3 30,-1 1-15,1-2 4,0-1 30,-1-2-12,4-1-7,0 0 22,-1 0 16,1-4-9,1 1-14,2-3 19,4-1 14,-9 2-29,9-2 40,0 0 19,0 0-18,0 0 25,-1-11 49,1 11-29,3-8 3,1 3 11,-1 1-19,1-1 31,-1 0-1,1 0 0,0 2 8,0-1 29,2 1-18,-2-2 0,1 2 0,0-1-4,0 1 49,3 1-42,-8 2 16,11-4-38,-5 3 15,1-1 79,-7 2-57,14-1 27,-7 1-16,-7 0 9,14 1-20,-7 1 27,-7-2-8,13 4-19,-6-1 45,0 0-33,-1 2 15,2-2 7,0 4-15,0-2-30,-3 0-7,3-1 19,-1 1-8,1-1-19,-2 2 4,-2-3-7,2 1 15,-2 0-12,2-1 49,2 1-15,-5 0-45,0-1-22,4-2 52,-7-1-59,8 5 40,-2-3-22,-2 1-30,-4-3 1,9 3-23,-9-3 11,8 4-82,-1-4 8,-1 3 7,-6-3-48,0 0-466,14 1-29</inkml:trace>
  <inkml:trace contextRef="#ctx0" brushRef="#br0" timeOffset="90698.3363">3641 6953 171,'0'0'353,"-3"-5"-29,3 5 19,0 0-42,0 0-32,-1-6 10,1 6-45,0 0-44,0 0-4,0 0-25,0 0 25,-3-6-34,3 6-14,0 0-8,0 0-14,0 0 3,0 0-22,0 0 0,0 0-19,9 14 0,-9-14 4,6 7-8,-1-2-25,-1 1-1,-1 1 8,3 2-8,-2-2-18,3 4 33,-2-2-29,1 1 18,1 2 4,0 0-49,3 2 8,-3-1 11,0 1-3,3 0 6,-3 1-14,0 2-11,0-2 3,2-1-18,-4 3 37,4 0-41,-2 2 23,-1-2 33,-1 1-19,-1 0 1,-2 1 10,2 1 1,-2-1-8,-2 3 7,-2 0 8,-2 1 0,2 2-7,-3-1 7,-2 0-8,0 0-18,-2-2 15,1 0-19,-5 3 15,3-4-26,-1-1-4,0 1-14,-1-2-79,-2-1-33,1-3-53,-1 2-96,3-6-90,-2 1-580,2 0 59,2-4 63,1 0 135,0-2 18</inkml:trace>
  <inkml:trace contextRef="#ctx0" brushRef="#br0" timeOffset="93674.3121">5912 7211 189,'0'0'205,"0"0"7,0 0 38,0 0-64,0 0 30,0 0-15,0 0-4,0 0-7,0 0-15,0 0-4,0 0 27,0 0-42,0 0-14,0 0-16,0 0 1,0 0-19,0 0 11,0 0-19,0 0-18,0 0 11,0 0-7,0 0-8,0 0 0,0 0-33,0 0 26,-1-8-4,1 8-45,0 0 12,0 0-8,0 0 4,0 0 3,7-2-14,-7 2 7,0 0 11,12-1-15,-12 1-29,13-1 22,-6 1 3,4-2-10,-2 0 3,5 0 11,-4 2-29,4-1 3,0 1 0,1-2 12,0 2-4,-1-3 3,3 1 1,0 2 3,1-3-37,1 0 29,-2 3 23,1-1-26,-2-2 8,1 2-1,0 0-22,-1-1 23,1 1-1,-2-1-3,-1 1 0,1 1-15,-2-1-12,0 0 23,0 1 11,-2-2-14,-1 0 18,-2 2-23,0 0 8,-8 0 0,16 0-7,-9 0-8,-7 0 11,13 0 4,-13 0 8,10 0-49,-10 0-12,0 0-36,11 0 15,-11 0-75,10 0-26,-10 0 97,0 0-86,10 0-41,-10 0-167,6 4-462,-6-4 48,0 0 97</inkml:trace>
  <inkml:trace contextRef="#ctx0" brushRef="#br0" timeOffset="94614.936">8967 7098 100,'0'0'331,"0"0"-29,0 0-15,0 0 3,0 0-11,0 0-26,0 0 12,0 0-34,0 0-1,0 0-14,0 0-15,0 0-14,0 0-16,0 0-26,0 0 23,0 0-34,0 0-8,0 0-18,0 0 11,0 0-44,0 0 22,0 0-8,0 0 8,0 0-8,7 2 19,1-2-15,0 3-18,2-3-1,3 1-14,0-1-1,3 2 5,4-1-38,1 0 11,1 1 8,2-1-1,-1 0-14,3 1-8,-2-1 23,2-1-34,-1 0 15,3 2 26,2-1-7,-6-1-34,0 0-18,0 2-23,-1-2-44,-2 0 7,0 0-34,-5 0-33,-2 0-30,1 0-37,-1 0-63,-4 0-75,-4 0-112,2 0-487,-8 0 74,13 0 105,-13 0 92</inkml:trace>
  <inkml:trace contextRef="#ctx0" brushRef="#br0" timeOffset="95130.2772">9308 6957 85,'0'0'264,"0"0"-33,0 0 0,0 0-22,-4-3-8,4 3 0,0 0-4,0 0-44,0 0 14,0 0-7,0 0-3,0 0-12,0 0 26,0 0-40,-9 10 6,9-10-10,-4 6-23,-1-1 15,3-1 12,1 3 3,-4-1-4,2-1 0,1 4-7,-4 0 52,3 0-48,0-1-4,-2 2 11,-1 1-15,2 1 4,-1 0-19,1-1 19,-2 4-41,1-3 3,1 0-3,0 1 11,-1-4-33,2 3-4,-1 0-15,0-3-75,0 1 12,2-2-86,0 1-34,-1-3-92,1 1-57,1 0-47,-1 0-5,1-1-424,0 0-93,1-1 126,0-5 49,-2 7 49</inkml:trace>
  <inkml:trace contextRef="#ctx0" brushRef="#br0" timeOffset="98206.3203">12873 7222 11,'0'0'141,"0"0"12,-4-2 29,4 2-55,0 0 44,0 0-55,0 0-1,-7-3 23,7 3-27,0 0 16,0 0-15,0 0 3,0 0 12,0 0-12,0 0-33,0 0-4,0 0 30,0 0-18,0 0 10,0 0-14,0 0-4,0 0-27,0 0 16,0 0 19,0 0-35,0 0 9,0 0-1,0 0 19,0 0-26,17-2-23,-17 2 23,11 0-45,-3-1 23,-8 1-38,19 1 60,-6-2-19,3 2-37,-2-1 22,3 0 16,1 0-16,2 0-11,1 0 8,1 1-8,0-1-22,-1 1 41,4-1-27,-2 0-18,-2 2 30,1-2-11,0 0 3,-2 0-7,0 0 27,-2 0-31,-2 0-11,0 0-4,-3 0-22,1 0-3,-1 0-20,-3 1 9,-1-1 2,0 1-96,-9-1-37,13-1-4,-13 1-7,11 0 7,-11 0-506,7-1 22,-7 1 19</inkml:trace>
  <inkml:trace contextRef="#ctx0" brushRef="#br0" timeOffset="98698.6467">13272 7010 182,'-2'-4'361,"2"4"-18,0 0-12,0 0-41,-6-4 12,6 4-38,0 0 12,0 0-30,-5-3-4,5 3-15,0 0-30,0 0-11,0 0-18,0 0-45,0 0 22,0 0 30,0 0-41,0 0 11,-13 5-4,13-5 8,-7 9-18,3-4-5,-1 2-7,0 0 30,0 1 15,-3 1-52,3-1-30,-3 4 26,-1-2-8,1 3 23,2-2-33,-2 3-23,-1-2 37,2 4-45,-4-2 12,5 1 0,-1 0-8,-2 3-29,0-3 40,0 4-33,-1 0-15,2-2 4,-1 0-34,1 0-40,-1 0-9,1 0-25,0-2-11,0 2-41,1-3-49,-1-1-63,1 3-45,-3-1-52,4-4-81,-4 1-597,3 1 57,-2-1 85,0 0 104,2-4 90</inkml:trace>
  <inkml:trace contextRef="#ctx0" brushRef="#br0" timeOffset="100626.9264">1613 7961 234,'0'0'197,"0"0"4,0 0-44,0 0 14,0 0-15,0 0-10,0 0-38,1-4 14,-1 4-17,0 0-16,0 0 30,0 0-11,0 0 0,0 0-15,0 0 0,0 0-11,0 0-7,0 0 10,-9 15-36,9-15 25,-3 5 4,1-1-11,1 1-18,-3 1 10,2 0 16,-1-1-23,2 2-4,-3-2-3,1 5 15,-1-2-16,0 1 1,-1 1-19,1-1 8,1 3-16,-2-3-14,0 4 15,1-1 10,0 2-6,-2 1 6,2 0-144,-2 2 11,2 1 40,-4 2-17,3 0 14,0 1-27,2 2 24,0-1 14,-1 1-4,1 1 38,0-2-8,3 4 0,0-1 27,0-1-35,1 4 24,4-1 14,-1-1 26,2 0-45,1 3-7,2 2 0,3-2-8,-1-2 8,3 0-15,1-1 8,0-2-60,1 1-23,2-1-10,3-3 25,-2-2-29,2-1-514,0-4 0</inkml:trace>
  <inkml:trace contextRef="#ctx0" brushRef="#br0" timeOffset="102962.4764">1835 8402 40,'0'0'257,"0"0"-22,0 0-12,0 0-37,0 0 1,0 0-12,0 0-34,0 0 8,0 0 11,0 0-44,0 0-20,0 0-3,0 0-14,16 3-5,-16-3 8,9 2-34,-9-2 5,10 3 2,-3-3-14,3 1-22,-10-1-12,17 0 19,-6 0-3,-1 0-154,2-1 20,2 1-34,-1-3 7,1 3 41,-2-2 19,4-1-97,-2 1 41,3-1 30,-3 1-105,3 0-402,-4 2 23</inkml:trace>
  <inkml:trace contextRef="#ctx0" brushRef="#br0" timeOffset="103942.1293">2410 8150 148,'0'0'190,"0"0"23,0 0-31,-10 12 8,10-9-4,0-3-18,-4 11-1,1-5-156,-1 2-11,4-1 4,-3 2-15,0 0 29,2 1 42,-2 1-64,-1-2-3,1 3 11,-1 0 14,1-3-33,0 3 34,0-1-38,2 0 34,-2-1 15,0 1-52,0 0 48,-1-3-26,4 1 7,-5-2-14,2 3 14,1-5-29,1 2 18,-4-2 19,4 1-4,1-6-3,-1 9-16,-1-4-14,2-5 40,-1 6-18,1-6-11,-2 3 19,2-3-27,0 0-33,0 0 37,0 0-26,0 0 26,0 0-15,0 0-7,0 0 33,20-5-25,-16 1 36,0 1-14,2-1-31,0 3 9,0-3 36,1 2 15,0-2-33,0 2 4,0 0-19,3-1 26,-3 2 26,3-1-11,-3 1-38,-7 1 27,18-1 0,-9 1-23,2 1 30,-1-1 19,-1 3 22,2-2-37,-3 2 67,1 1-45,0 0-29,-1 2 22,0-2 22,-1 1-19,0 0 4,0 0 12,-1 1-16,0 1 8,-2-2-18,-1 1 55,2 0-78,-2 0 26,0 2-4,-3-1 30,-3 2-52,0 0-15,-4-1 38,3 3-38,-3 0 4,-3 0 14,2 0-25,-2-1-11,0 0-1,-3 0 12,3-1-27,-1-1 23,-2 1 71,3-4-79,0 2 5,1-2 18,-1 1 7,1 0 22,1-3 12,2-1 4,0 1-12,1-1-7,5-2 30,-9 2-53,9-2 4,0 0 34,0 0 19,0 0-12,0 0-22,0 0-26,0 0 29,-11-7-33,11 7 97,0 0-82,0 0 26,0 0-63,0 0 0,0 0-34,0 0-78,0 0 30,11-10-41,-11 10 78,0 0-167,7-2-325,-7 2 1</inkml:trace>
  <inkml:trace contextRef="#ctx0" brushRef="#br0" timeOffset="104350.3999">2430 8264 197,'0'-7'279,"-3"3"0,3 4-33,0-10-4,-1 6-11,1 4-49,-2-8 27,2 8-19,0-7-8,0 7-29,0-7 18,0 7-15,-1-6-44,1 6 4,0-5-35,0 5 1,1-5-48,-1 5 33,3-6-11,0 2-8,-3 4 4,7-6-7,-4 3-45,2-1 22,0 2 8,0-2-4,-1 2 0,5-3-30,-3 4-40,-1-2 10,3 0-14,0 1-27,-1-1-25,0 3-12,-7 0-70,15-3 7,-7 3-11,-8 0 7,15 0-15,-5 0-51,0 0-441,-3 1 61,-7-1 26</inkml:trace>
  <inkml:trace contextRef="#ctx0" brushRef="#br0" timeOffset="104718.6434">2827 8211 376,'0'0'435,"0"0"-55,0 0-45,0 0-15,0 0-29,0 0-34,0 0-27,0 0-17,0 0-20,0 0-18,0 0-33,0 0-23,1 6-45,-1-6-14,0 7-53,0-7-25,-1 7-34,1-7-30,0 9-19,0-6-40,-2 4-8,4-3-168,-4 3-7,2 1-461,0-3 44,2 2 59</inkml:trace>
  <inkml:trace contextRef="#ctx0" brushRef="#br0" timeOffset="105074.8792">2878 8620 264,'0'0'354,"0"0"-27,0 0-10,0 0-53,0 5-15,0-5-7,0 0-44,0 0-31,0 0 23,0 0-26,1 7-41,-1-7 18,0 0-14,-1 5 0,1-5-1,-1 10-22,-2-4-22,0 2-4,0 2-25,-4 0 17,-1 2 1,0 2-56,0 1-22,1-1-31,-4 1-85,5-1-70,-4 1-105,3-1-558,0-1 37,-1-1 81,3 0 76</inkml:trace>
  <inkml:trace contextRef="#ctx0" brushRef="#br0" timeOffset="107094.2191">3138 8342 115,'-9'2'186,"9"-2"-18,0 0 3,0 0-22,0 0 3,0 0-14,0 0 7,0 0-18,0 0 29,0 0-29,0 0 52,0 0-94,0 0 20,0 0-12,0 0-8,0 0-3,0 0 0,0 0-11,0 0-8,0 0 19,0 0-34,33-2 12,-33 2-23,17-1 0,-7 1-14,0 0-5,1-1 35,2-2-31,1 2-7,0 0-19,-2-1-7,2 1 15,-1-1-45,-1 2 30,0-2-60,0 1-41,-2 0-33,4 1-12,-6 0-36,2 1-38,-10-1-78,17 1-316,-10 1-34</inkml:trace>
  <inkml:trace contextRef="#ctx0" brushRef="#br0" timeOffset="108054.8581">3757 8100 137,'0'0'261,"0"0"-41,-20 8 14,20-8-66,-4 7 22,3-2-23,-1-1 16,-1 2-23,0 0-11,1 0-15,-1 2-4,-1 0-30,2 2 20,-2-1-27,0 1-4,1 0 8,-1 1-8,-1 0-22,1 2-26,0 0 37,-2 0-22,-1 0 30,2-1-30,0-1-12,1 1-6,-2-3-9,3 1 20,-1-3-8,0 1-8,0-2 8,1 0-26,0-1 11,2-1 0,-2 1-22,1 0 26,2-5-15,-4 7 11,3-3-23,1-4-6,0 0 3,-3 7 15,3-7-8,0 0-37,0 0 41,0 0-66,0 0 6,0 0 23,0 0 0,0 0 22,0 0-18,0 0-26,0 0 36,16-11 12,-12 7-3,2 1-12,0-1-23,-1 2 31,0-2 3,3 0-11,-3 2 4,3-1-4,0 0 0,-8 3 8,14-2-19,-7 1 19,-7 1 18,14 1 4,-5 1-41,-1-2 48,-1 2-11,0 0 0,2 2 34,-1 0-4,-1 1-34,0 2 31,0-2-1,0 2 30,-1-2-11,1 2-4,-1 1-11,1-1 7,-3 2-26,-3-3 1,2 2-12,-1-2 4,0 3 41,-2-2-15,0 1 0,-2-1-38,2 3 16,-3-2-19,-4-1-15,3 2 34,-4 0-49,0-1 26,1 0-14,-6 0 6,0 0-3,-1 2 1,3-2 14,-6-1 7,2 1-29,-1-2 22,2 0-34,1-2 45,0 0 4,2-1-26,-3 0 11,4-1 37,0 1-33,0-2 11,2-1-8,8 0 1,-12 0-12,12 0 23,-10-2-16,10 2 9,-5-3 10,5 3-22,-3-4 15,3 4-11,0 0 3,0 0 0,3-10-14,-3 10 3,0 0 19,5-4-7,-5 4-1,4-4-29,-4 4 3,4-4-29,-4 4-45,0 0 14,8-3-36,-8 3-53,4-2 1,-4 2-56,0 0-16,0 0-286,9-2-253,-9 2 67,0 0 67</inkml:trace>
  <inkml:trace contextRef="#ctx0" brushRef="#br0" timeOffset="108490.1456">3709 8231 186,'0'-5'260,"0"5"-29,-2-7-15,2 7 11,-2-8 11,2 8-18,0-4-15,0 4-4,-2-5 26,2 5-37,0 0-8,0-6-29,0 6 15,0 0 7,2-6-27,-2 6-21,0 0 15,0-5 3,0 5-41,0 0 0,7-7-37,-7 7 11,3-5-3,1 2-12,1 1 19,1-2-26,2 0-11,1 1-19,-1-1 7,5 0 19,-3-2-59,0 3 11,3-1 3,-2 0-29,2 2-38,-3-2-11,0 2-66,-2-1-9,3 2-66,-4 1-4,2-1-29,-9 1-202,12-3-357,-12 3 22,10 0 63</inkml:trace>
  <inkml:trace contextRef="#ctx0" brushRef="#br0" timeOffset="108922.4337">3983 7993 130,'0'0'324,"0"0"-45,1-4 8,-1 4-57,0 0-6,0 0-53,0 0 8,5-3-19,-5 3-26,0 0 11,0 0-33,0 0 26,0 0-8,14 7-3,-10-2-19,2 0-4,-1-1-26,0 1 22,2 1-44,-1 2 30,3-1-4,0 4-15,1 0-4,1 1 8,-1-1-19,0 1 11,2 5-29,1-2-1,-2 2 19,1 0-14,-1-1 3,0 3-8,-1 0 4,-1-1-3,0 2-8,0 2-4,-4-1 4,1-1 12,-1 1-9,-1-2 1,0 1 11,-4 2-15,0-1-3,-3 1-31,-2 2-33,-2-1 8,-1 1-79,-2 4-22,-2-2-97,-5-1-44,-1 1-586,2-2 20,-1-1 74,-1-4 142</inkml:trace>
  <inkml:trace contextRef="#ctx0" brushRef="#br0" timeOffset="111346.0425">5979 8207 14,'0'0'339,"0"0"-41,0 0-4,0 0-41,0 0-14,0 0-31,0 0 1,0 0-38,0 0 11,0 0-33,18-4-41,-12 3-4,-6 1 1,11 0-16,-11 0 19,15 1-26,-6-1 4,2 0-8,0 2 19,3-2-23,-1 1-7,4-1-15,0 1-3,3-1 3,0 1 15,2-1-30,2 2-4,0-4-3,2 4-22,-1-4 10,4 1-29,0 0-15,0 0-48,-1-2-42,-3 2-48,-1-1-44,0-1-135,-4 1-442,1-1 22,-4 2 59</inkml:trace>
  <inkml:trace contextRef="#ctx0" brushRef="#br0" timeOffset="111730.2964">6335 8037 264,'0'0'331,"0"0"-55,-8-1 3,8 1-4,0 0-18,0 0-7,-8 6-8,6-1-41,2-5-15,-5 9 8,2-4-16,2 3 9,-2 1-16,0 0-30,-1 2-25,0 1 14,-1 2-15,0 2 12,1 1-67,-1 1-1,1 1 31,-2 2-94,1 0 4,-2 1-15,3 0-48,-1-3-19,2 0-67,0 2-45,2-5-122,-1 3-533,2-3 30,0 1 67,3-2 70</inkml:trace>
  <inkml:trace contextRef="#ctx0" brushRef="#br0" timeOffset="112634.8977">8924 8103 29,'0'0'242,"0"0"19,5 1-23,-5-1-14,0 0 3,0 0-19,0 0-18,0 0 7,6 3-10,-6-3-9,0 0-3,10 0-18,-10 0-5,7 1-21,-7-1-27,12 2-4,-4-2 20,-8 0-24,16 0 12,-6 1-15,3-1-14,2 1-16,0 1 15,3-2-30,2 1-3,1-2 18,2 1-37,0 0 19,3 0-4,0 0 11,-1 1-29,6-2-12,-1 1 11,-3 0-52,5 0-3,0-2-53,-3 2-22,-1-1-52,-3 1-41,3 0 37,-5 0-89,0-3 11,-1 3-331,-3-1-127,-5 1 7,2-3 45</inkml:trace>
  <inkml:trace contextRef="#ctx0" brushRef="#br0" timeOffset="113006.1443">9407 7889 37,'0'0'339,"0"0"-16,0 0-2,0 0-27,0 0-8,-13 6-6,10-2-1,-1 0-22,1 1 7,-2 3-14,-1 0-12,0 1-33,-1 1 3,0 4-33,0-1-18,-2 2-1,1 3-15,1-3-29,-3 6-15,0-3-30,2 3-11,-3 1-26,2 0-90,-1 0-70,-1 4-90,4-2-26,-2-1-681,2 0 56,-1-3 100,2-3 86,2-2 49</inkml:trace>
  <inkml:trace contextRef="#ctx0" brushRef="#br0" timeOffset="113874.7205">12575 8221 450,'0'0'432,"0"0"-4,0 0-22,-1 5-23,1-5 19,0 0-29,0 0-42,0 0-18,0 0-19,0 0-52,0 0 4,0 0-23,0 0-18,0 0-34,0 0-26,17-1 19,-17 1-41,14-1-4,-14 1 0,16 0-11,-7 0-11,4 0-26,0 0 15,4 1-19,-3-1-30,4 0 0,1 0-3,-1 1-34,5 1 18,-2-2-22,0 3-7,2-2 19,-2 0-53,1 2-3,-2-2-16,0 2-29,-1-3-37,-1 3-19,-1-1-60,-3-2 12,1 3-104,-2 0-53,-1-3-59,0 1-514,-2-1 44,-4 1 60,-6-1 127,14-1 63</inkml:trace>
  <inkml:trace contextRef="#ctx0" brushRef="#br0" timeOffset="114225.9563">12940 8098 178,'0'0'417,"-3"-5"-18,3 5-27,0 0-7,0 0-38,-5-4-32,5 4-5,0 0-18,0 0-12,0 0-33,0 0 15,0 0 4,0 0-22,0 0 21,-16 8-44,11-3 0,-2 1 45,1 3-41,-3 2 3,-1 2-44,-4 2 19,0 2-19,1 1-45,-2 5 26,-4-2-48,2 1-30,-1 2-45,2-2-41,-2 3-111,1 0-104,1 3-113,-8 5-386,6-5-287,0-5 26,2-6 119,2 2 111,0-4 57</inkml:trace>
  <inkml:trace contextRef="#ctx0" brushRef="#br0" timeOffset="115890.0599">1603 9051 26,'0'0'175,"0"0"-94,2-7-10,-2 7-19,0 0 12,0-5 18,0 5-4,0 0-8,0-5 46,0 5 7,0 0-26,0 0-23,0 0 82,-3-6-85,3 6 11,0 0 0,0 0-4,0 0 41,0 0-48,0 0-37,0 0 44,0 0-52,-3-4 33,3 4-33,0 0 4,0 0 0,0 0 30,0 0 3,0 0-22,0 0 3,0 0-17,0 0-1,-10 10 0,10-10 7,-4 5-25,1-1 21,-1 1-3,4 0 15,-4 0-63,1 2 48,-2 0 15,4 3-15,-5-3-7,3 3-19,-1 0 7,-2-1-3,4 4 15,-4-1-5,2 2 13,0 1-35,1 2 12,-2 0 14,4-2-3,-4 3-7,3 0-5,-1 1 57,2 1-56,-3 1-19,4 3 4,0-3 18,-2 6-11,4-2-7,-2 0 4,4 1-16,-1-2 27,0 2-56,3 0 15,2-1-19,-2-1 19,2 2 7,3 1 4,-4 1-11,2 0-30,2-6 18,-3 0-44,4 0-33,-1-2 29,0 1-41,1-4-123,2 1-412,-1-2 62</inkml:trace>
  <inkml:trace contextRef="#ctx0" brushRef="#br0" timeOffset="119686.5784">1825 9561 74,'1'-6'197,"-1"6"-37,0 0 30,0 0-18,2-4-9,-2 4-14,0 0 0,0 0-15,0 0 8,5-4-19,-5 4-34,0 0 15,3-3-33,-3 3 0,5-5-8,-5 5 15,4-7-29,-4 7 3,4-6-4,-1 2-33,1 0 41,0-2-8,2 1-25,-5-1 10,4 1-33,2-2 8,-2-1-1,1 1-7,0-2-11,-2 1-4,0-1 11,2 1-18,1-1 3,-2 1 8,1-1 145,0 0-22,-3-2-19,5 2-7,-5 1-5,1 0-21,0 0-4,1 0 7,-1-1-26,-1 1-3,0 2 3,1 0 11,-1 1-21,-3-2 2,4 2 1,-3 0-8,1 0-22,-2 5 23,3-10-5,-3 6 5,0 4 14,0-7-30,2 4 23,-2 3-4,2-7 0,-2 7 12,0-5-16,0 5-3,0 0-38,1-6 49,-1 6-30,0 0 18,0 0 8,0 0-22,-1-6-11,1 6-1,0 0-7,0 0 4,0 0 19,0 0-5,0 0 12,0 0-11,0 0 11,0 0-11,0 0-19,0 0 30,0 0-4,-7 15-15,5-11 23,2-4-8,-1 13 0,-1-8 15,2 2-19,-2 1-3,2 1 0,0 3 7,-2-2-15,1 4 4,1-2-11,-4 3-15,1 2 41,3-1-4,-3 2 4,2-2-41,-1 2 15,-2 1 0,4-2 22,-3 3-11,3-2 11,-3-1 19,2 1 0,-2 1-16,0-2 5,3 2-4,-5-4 22,3 1-22,1-1 7,-2 0 8,3-1-22,-4-2-5,2-2-3,2 2-29,-1-3-23,1-1 18,-2 1-67,1-4-21,1 2-9,1-2-21,-1 1-68,2-2-178,-2-4-418,1 5 46,-1-5 96</inkml:trace>
  <inkml:trace contextRef="#ctx0" brushRef="#br0" timeOffset="120574.1673">2122 9397 141,'0'-6'354,"1"0"-16,-1 6-28,0 0-16,2-8-41,-2 8-30,2-6-7,0 3-33,-2 3-34,4-8-27,-4 4 1,3-1 0,-3 5-7,3-10-23,1 5-8,-1 0 1,1 0-15,3 1-1,-5-3-10,3-1-19,0 2 22,3-1-11,-4 2-7,3-3-12,-1 2-6,1-1 21,-1 3-3,-1-1-1,2 1-10,-3 0 3,1 0-33,-1 1 7,-4 3 26,7-3 30,-7 3-15,7-1-11,-7 1 15,0 0 4,10 4-19,-10-4 7,3 8-14,-3-3 18,3 2-23,-3 0 9,0 3-1,0-1-41,-3 2 41,3 0-25,-3 1 21,3 0-18,-4 2-4,1-2 15,-1 1-3,1 1 3,0-2 3,0-2-25,-1 3 7,3-2 8,-4-2-41,2 2 3,-1-2 23,0-1-23,1-3 12,2 2-8,-2-2 4,2-1-23,-1 2 15,1-2 5,1-4-12,0 7-19,0-7-18,0 0 14,0 0-7,0 0 26,0 0-25,0 0 14,0 0 15,0 0-8,0 0 27,0 0-16,15-11 5,-15 11 7,6-3-1,-6 3-14,6-7 26,-6 7-3,7-3 10,-4 2-3,-3 1-19,0 0-26,12 0 41,-12 0-8,0 0 27,13 1-8,-7 2 8,-2 1 37,0 2-23,3-2-3,-3 1-4,2 2 11,0 0-3,-2 3-8,1-3 0,0 1 4,-1 2 7,-1-1-11,-2 1-11,2-1 30,-2 0-23,1 0-18,-4 2-4,2-1-4,-2 1 4,-3-2 0,0 3-22,-2 0-1,-4-2-10,1 4-8,1-1 15,-4-2-19,2-1-7,0 3 15,-3-4-4,2 0 18,0 0-6,2-3 6,-1 0-3,2 0 30,-1-1-23,2-1 4,2-1-3,0 0-31,2-1-6,4-2 14,-6 2 29,6-2-14,0 0-7,0 0 11,0 0 7,0 0-26,0 0-11,0 0-8,0 0-108,6-14-74,-6 14 8,5-5 25,-1 2-36,-4 3-1,7-4-208,-7 4-120,8-3-55</inkml:trace>
  <inkml:trace contextRef="#ctx0" brushRef="#br0" timeOffset="121226.6">2564 9360 111,'-3'-4'171,"3"4"-18,0 0-56,0 0-15,0 0-64,0 0-21,0 0 21,0 0-47,0 0-455</inkml:trace>
  <inkml:trace contextRef="#ctx0" brushRef="#br0" timeOffset="121930.0676">2929 9192 357,'0'0'324,"0"0"-4,3-3-59,-3 3 14,0 0-63,0 0 1,0 0-24,0 0-2,0 0-35,0 12-55,0-12 19,-3 10 18,3-6-34,-2 3 8,2-2-60,-1 0 34,1 2-22,1-2 11,-1 0-4,0 1-23,2-2-47,-1 1 62,1 0-51,-2 1-8,4-3 26,-1 2 11,-1-1-52,4-1 30,-2 0-15,2 0 15,-2-1-15,2 1-8,-6-3-6,12 2 2,-6-2 1,-6 0 30,13 0-8,-13 0-11,13-2-7,-6-1 18,-7 3-4,13-4-7,-8 0-18,5-1 21,-4 1 23,1-2-22,0-2 15,0 2-19,1-2 0,-2 2 0,1-4-23,1 1 20,0-1 6,-1-2 8,0 2 12,0 0-34,-2 1 14,0-1 31,0 0-1,0 1-10,-2 1 18,2-1 11,-2-3-8,0 4-3,1-1 4,-4 1 0,1 1-1,-1 2-10,0-2 11,-1 0-4,1 1-26,-4 0 14,1 1 20,-4 2-38,3-2-11,-3 3-8,-1 0 5,8 2 3,-18-3 15,7 6-1,-2-1-36,1 0 0,1 3 7,-1 0-19,-1 0-18,-1 2 0,1 1-4,2 2-11,-2-1-15,3 1-37,-1-1 4,3 3-27,2-4 8,-2 0 0,4 0-30,3-2 4,-5 1-44,5-1 47,0 0 27,2-1-45,-1-5 52,3 8 23,1-4-35,0-2-32,2 0 40,-2 1 57,-4-3-79</inkml:trace>
  <inkml:trace contextRef="#ctx0" brushRef="#br0" timeOffset="122021.1278">2992 9201 1061,'9'0'-120</inkml:trace>
  <inkml:trace contextRef="#ctx0" brushRef="#br0" timeOffset="122027.1322">3031 9199 744</inkml:trace>
  <inkml:trace contextRef="#ctx0" brushRef="#br0" timeOffset="122362.3554">3062 9194 685,'8'-1'-60,"-1"-1"67,0 0-29,-7 2 7,12-3 4,-6 3-19,-6 0 0,10-1-3,-10 1 74,8-1-4,-8 1 15,0 0-33,0 0 59,11 2-30,-7 1-18,-4-3 48,0 9 1,1-4-46,-1 0 75,2 2-33,-2 0-31,0 1 16,1 3 22,1 0-38,-2 1 35,0 2 6,1-2-40,-1 3 33,2-1-15,-2-1 8,1 1-8,-1 0-22,1-1 4,1-1-4,-2 2 19,1-2-8,1 1-23,-2-2 27,-2-2-44,2 2 10,-3 0 67,2-1-81,-2-1-27,0-1-3,-1 2 7,-2-2 15,-2-1-11,1 1-8,-2-2 4,0 2-30,-3-4 19,1 3 4,-2-2 3,2 0-10,1-2 10,-3 1 15,3 1 4,-1-3 8,1 1-1,0 0 42,2-2-38,1 0 22,-1 1 1,8-2-4,-11 3 7,7-1 0,4-2 15,0 0-52,-11 3 26,11-3-15,0 0 19,0 0-7,0 0 6,0 0-14,0 0 19,0 0-31,0 0 20,0 0-5,0 0-47,0 0 14,0 0-26,0 0-26,0 0-60,0 0-37,0 0 27,0 0-109,22-7 4,-22 7-406,9-1 78</inkml:trace>
  <inkml:trace contextRef="#ctx0" brushRef="#br0" timeOffset="122998.7901">3572 9044 223,'0'0'383,"-3"-8"-51,3 8-12,0 0-22,0 0-19,0 0 8,0 0-30,0 0-23,0 0-22,0 0-37,0 0-7,0 0-23,0 0-44,0 0 10,0 0 8,0 0-37,0 0 8,0 0-5,0 0-25,0 0-19,0 0 45,0 0-23,0 0-41,0 0 8,0 0 7,0 0-11,10 13 11,-10-13 16,3 7-9,-1-5-25,-2-2-8,5 7 19,-4-4-12,2 2 35,-2 0-20,1 2 19,-1-1-18,2 0 18,-2 0 7,2 2-10,0 2 14,-1 0-18,3-1-19,-4 2 7,2 0 8,0 1 0,1 0 8,-4 3-8,2-1 15,-1 3-8,1 0-29,-2 0-1,1 0-7,-1 3 8,-1-1 18,-1 0-22,1 1 11,-2 1-15,-1-1 8,-2 3-4,-1-2-4,1 2-7,1-3-4,-2 1-26,-3 1-4,1-5-15,1 1-7,-3 3 4,1-4-42,-2 0-29,1 0-19,0 0-22,1-4-37,-3 3-19,3-2-63,2 1-38,-3-5-74,2 2-458,0-1 34,-2 0 78,6-3 115</inkml:trace>
  <inkml:trace contextRef="#ctx0" brushRef="#br0" timeOffset="126542.1427">5993 9402 178,'0'0'238,"0"0"-7,0 0 0,0 0-52,0 0 11,0 0 3,0 0-29,0 0-4,0 0-22,0 0-11,0 0 14,0 0-33,0 0 4,0 0-23,0 0-33,0 0 11,0 0 11,0 0-33,0 0 18,0 0 12,0 0-23,15-3 0,-15 3-4,13 0-3,-13 0-8,16-2 0,-5 2 4,1 0-22,1 0 7,1 0 4,3-3 3,-1 3-10,5-2-23,-2 0 0,2 1 3,-2-1 1,3 0-22,0 2-35,-1-2-21,3 1-34,-4 1-45,3 0-59,0 0 108,-4-2-369,4 0-339,-1 1 83</inkml:trace>
  <inkml:trace contextRef="#ctx0" brushRef="#br0" timeOffset="127593.8415">9301 9266 286,'0'0'298,"0"0"-30,0 0-22,0 0 3,0 0-48,0 0 30,0 0-37,0 0 3,0 0-37,0 0-7,0 0-38,0 0 34,10 1-22,-10-1 7,0 0-37,0 0-30,0 0 33,11 1-25,-11-1 10,7 0-18,-7 0-3,12 1-42,-12-1 26,15 2-14,-7-2 33,3 2-22,1-2 18,4 1-22,-2-1-11,3 1 25,1-1-29,1 1-18,3-1 22,2 0-27,-1 0 1,2 0-22,-1 2-31,2-2-40,-1 0-53,5 0-92,-2 0-86,2 0-496,1 0-29,-1 0 141,-1-2 19</inkml:trace>
  <inkml:trace contextRef="#ctx0" brushRef="#br0" timeOffset="128530.4619">12519 9356 256,'0'0'332,"0"0"7,0 0-34,0 0-7,0 0-4,0 0-22,0 0-19,7-3-26,-7 3 4,0 0-8,0 0-26,0 0-7,0 0-11,0 0-52,0 0 18,8 0-22,-8 0 11,0 0-56,13 0 15,-13 0 8,11 3-23,-3-3-7,1 0-1,1 0-10,3 1-16,2 0 20,6-1-8,-2 2-27,4 0 46,1-2-38,1 2-7,3-1 11,2-1-26,-3 3 7,3-3 53,0 1-79,3 1 11,-2-2 31,0 1-53,0-1-8,2 0-14,-2 1-37,-6-1-98,1 0-51,2 2-142,-5-2-15,-4 1-532,-1-2 74,-5-1 86,-1 1 60,-5 0 66</inkml:trace>
  <inkml:trace contextRef="#ctx0" brushRef="#br0" timeOffset="133585.8169">1535 10051 126,'-14'9'242,"9"-5"-15,3-1-26,-2 2 11,0 0-44,1 3 22,0-1-4,-3 2-3,2 1-5,-4 0-25,2 4-19,-1 0-26,1 1 0,-2 4 7,-1 3-14,1-1-12,-1 2 1,1 4 3,-2 3-34,0 2 23,2-1-138,2 1 23,-5-1-19,8 4 22,-5-4 15,3 3-22,2-1 7,-1 1 37,3-5-14,1 1-12,1 1 4,0 2-22,0 1 0,3-7 44,2 5-36,0-1 6,1-1-40,2-1-12,-2-2 1,3 1-30,0-6-60,-2 1-15,5-3-14,-3-3-139,1 0-379,3-2 112</inkml:trace>
  <inkml:trace contextRef="#ctx0" brushRef="#br0" timeOffset="134114.1701">1749 10577 137,'-5'-4'320,"5"4"19,0 0-22,0 0-60,-2-5-15,2 5-8,0 0-3,0 0-22,0 0-8,0 0-26,0 0-23,1-7-10,-1 7-16,0 0 19,0 0-10,10-3-20,-10 3 4,11-2-37,-4 1-8,-1-1 5,4 0-27,1 2 0,-2 0-19,5-1 27,-3 0-38,2 1 12,-1-1-53,1 1 1,1-2-42,-1 2-67,0 0-59,2 0-126,-2 2-87,1-4-372,-2 2 19,2-2 90,-4 1 18</inkml:trace>
  <inkml:trace contextRef="#ctx0" brushRef="#br0" timeOffset="135317.9693">2530 10571 18,'-1'9'212,"1"-2"-18,0 5 37,0-2-71,0 2 11,0-2 12,1 2-31,1-1-66,-1 0 26,2 1-19,0 0 0,0-2 11,1-1-22,-1 1-34,2 1 27,-1-3-34,2 2 48,0-3-55,0-1 18,2 1-60,-4-5 23,3 4-11,0-3-8,1 0 23,0-1-27,-1 0 5,3-1 3,-10-1 26,15-1-34,-8-1 1,1 0 3,0-3 19,-1 2-8,3-3-29,-4 0 37,2-3-8,-1 1 8,0-1-56,2-1 8,-1-1 51,-2-2 1,2 1 18,-2-1-7,0-1-15,-1 0-4,0-1 34,-1 0-1,0 2 20,-2-2 14,2-2-11,-3 2 15,2 1-15,-3 1 19,0-1 29,0-1-33,0 3 41,-3-2-15,0 2-8,0 0 34,2 1 0,-5 0-41,2-1 19,1 2-41,-5 2 7,1-3-33,2 3 11,-2-1-8,-1 2-3,1 0-31,-3 0 27,1 2-26,0-1-11,0 4 41,2-3-27,-3 4-6,2 0 28,8 1-25,-16 4 11,5-1-40,2-1 2,1 5 20,-2-1-1,2 3-3,-1 1-15,2 0 3,-1 2-10,0 1-31,1 1 1,3 0 3,-4 0-48,2 1-63,2-3-8,-1 5-15,4-5-40,0 0-20,-1 1-3,2-1 19,2-1-49,-1 1-3,0-1-217,4 0-197,-1-1 60</inkml:trace>
  <inkml:trace contextRef="#ctx0" brushRef="#br0" timeOffset="135758.2596">3049 10794 40,'3'3'257,"-3"-3"-7,0 0 7,0 0-49,0 0 19,7 3-14,-7-3 2,0 0-13,0 0 2,0 0-32,0 0-9,0 0 16,3 4-8,-3-4-14,0 0 3,3 4 26,-3-4-18,1 6-31,-1-6 42,0 8-41,0-4 3,0 1-18,0 1 30,0 0-56,-1 2 22,1-2 0,-3 2-30,3 3-3,-2-2-19,-1 3 7,1 0 5,-3-2-39,1 6 5,-2-3 4,1 3 3,-4-1-11,2-1-26,-1 1-49,-2 3-18,1-3-34,1-1-55,1-1-53,-2-1-55,2-2-42,3 2-62,-5-4 10,4-1-513,2-1 78,-1 0 100,0-3 0,4-3 165</inkml:trace>
  <inkml:trace contextRef="#ctx0" brushRef="#br0" timeOffset="136066.4638">3108 10389 171,'0'-3'517,"0"3"-14,0 0-45,0 0-26,-1-8-19,1 8-67,0 0-14,0 0-31,0-6-59,0 6 8,0 0-27,0 0-37,0 0-22,0 0-52,0-6-53,0 6-7,0 0-63,0 0-71,0 0-59,0 0-30,0 0-75,0 0-93,0 0-566,0 0 56,0 0 101,-6 14 44</inkml:trace>
  <inkml:trace contextRef="#ctx0" brushRef="#br0" timeOffset="152310.2477">2625 9358 85,'1'-5'134,"-1"5"26,0 0-41,0-5 19,0 5 37,0 0-56,0 0 19,-1-9-49,1 9 38,0 0 14,0 0-33,-2-3 12,2 3-5,0 0 15,0 0-37,0 0 49,0 0-30,-2-6-16,2 6 9,0 0 6,0 0-10,0 0 7,0-6 0,0 6-19,0 0-11,0 0 15,0 0-14,0 0-1,0 0 15,0 0-26,0 0 37,0 0-37,0 0-7,0 0-12,0 0 12,0 0-23,0 0-4,-2-5 23,2 5-30,0 0-7,0 0 3,0 0-14,0 0-12,0 0 11,0 0-18,0 0 11,0 0 26,0 0-29,0 0 3,0 0 11,0 0 4,0 0-26,0 0 14,0 0 20,0 0-38,0 0 30,0 0-49,0 0 19,0 0-22,0 0 7,0 0-11,0 0-15,0 0-18,0 0 52,0 0-31,0 0 1,0 0-7,0 0 3,0 0 30,0 0-8,0 0 12,0 0-4,0 0 7,0 0-25,0 0 14,0 0 11,0 0-3,0 0 0,0 0-12,0 0-11,0 0 23,0 0 26,0 0-53,0 0 31,0 0 21,0 0-10,0 0 7,0 0 0,0 0-11,0 0 26,0 0-23,0 0-7,0 0 8,0 17 11,0-17 3,-3 3 4,3-3 12,0 0-16,-6 7-7,6-7 15,0 0-8,0 7-18,0-7-4,0 0 12,0 5 14,0-5 26,0 0-48,0 0-15,0 0 0,0 6 11,0-6-7,0 0 18,0 0 22,5 4-36,-5-4 3,0 0 4,0 0-8,0 0 30,0 0 8,0 0-23,0 0 15,0 0-14,4 3-20,-4-3 23,0 0 30,0 0-37,0 0-5,0 0-36,0 0 7,0 0-37,0 0-34,0 0-40,0 0 29,0 0-78,0 0 11,0 7-22,0-7-90,-1 7-353,1-2-1</inkml:trace>
  <inkml:trace contextRef="#ctx0" brushRef="#br0" timeOffset="153045.7382">2650 9725 40,'0'0'388,"0"0"-42,0 0 4,0 0 15,0 0-4,0 0-67,0 0 19,0 0-8,0 0-3,0 0-23,0 0-4,0 0-44,0 0-7,0 0-20,0 0-6,0 0-34,-10 1-1,10-1 1,0 0-22,0 0-16,0 0-18,0 0 8,0 0-31,0 0 1,0 0-8,0 0-3,0 0-34,0 0 37,0 0-56,0 0 26,0 0 27,0 0-34,0 0 4,0 0-4,9 9 3,-9-9-21,4 3-1,-4-3-3,3 5 10,-3-5-10,4 4-4,-4-4 11,3 10-19,-1-7 8,-1 4-7,0 2-12,-1-1 19,-1 1 18,0 4-59,-2-1 4,0 0 3,0 2-92,-3 1-49,2 0-56,-3 0-112,3 1-78,-2-2-659,2 1 71,0-3 112,-1-2 78,-1-1 92,4-1 50</inkml:trace>
  <inkml:trace contextRef="#ctx0" brushRef="#br0" timeOffset="154597.765">2158 10551 59,'0'0'97,"0"0"-11,-10-3 21,10 3 1,0 0 8,0 0 14,0 0-3,0 0 14,0 0 4,0 0-11,0 0 19,0 0-30,-5-4-8,5 4 34,0 0-22,0 0-19,0 0 63,0 0-63,0 0-4,0 0-11,0 0 4,0 0-41,0 0-7,0 0 18,0-7-4,0 7-37,0 0 11,0 0 23,5-8-31,-5 8-6,5-5-1,-1 0 8,-4 5-8,6-5-7,-2 1 26,-2-1-30,3 1 4,1 0-33,0 0 18,0-3-26,3 1-12,-3 0 16,1 0 3,1 0-7,-1 0-7,0-1-8,2 2 18,-1-2-21,-2 0-16,0 2 8,1-2 11,1 0-18,-2-1 10,-1 3-29,1-4 11,0 2 0,1-1-8,0 0 20,-2 0 3,1 1 3,0-1-3,0 1 22,0-1 0,-2 3-14,1-2 7,-1 0 10,-1 1 16,0 2-11,2-1 11,-2 0 22,-1-1 4,2 3-30,-4 3 34,0-8 14,3 5-33,-3 3 26,1-5-33,-1 5 33,0 0 7,2-8 16,-2 8 3,0 0-8,0-5 5,0 5-4,0 0-12,0 0-7,0 0 4,-2-7 7,2 7 8,0 0-23,0 0-18,0 0 41,0 0 14,0 0-22,0 0-7,0 0 22,0 0-41,0 0 19,-10 13 19,10-13-16,-3 8 4,-1-2-14,2-1-1,0 1 23,-1-1-30,2 2 14,-1 0-3,0 1-26,0-1 8,0 2 18,0 2 7,-1-1 23,3-1-45,-3 3 16,0-2-9,1 2-3,0 0 4,1 1-23,-2-1 4,0 1 22,2-1-3,-2 1-12,1-1 1,1 2 29,-2 0-22,2-2 7,-2 3-44,3 2 33,-2-4 26,0 1-48,-1 2 19,3-2-16,-1-2 16,-2 2 33,3-1-19,-2 0-15,0 2 34,0-3-11,1 3 11,-2-1 11,-1-1-22,4 0 22,-3 0-33,1 2 14,1-4-7,-2 1-18,3 0-8,0-4 3,-4 4 23,4-5-7,-1 0-19,1-1 11,-2 1-26,1-3-7,1 3 26,0-2 3,0-5-14,-3 8 7,3-4-26,0-4-15,0 6-8,0-6-40,0 7 18,0-7-48,0 0-60,0 7-111,0-7 37,0 0-559,0 0 97,0 0 56</inkml:trace>
  <inkml:trace contextRef="#ctx0" brushRef="#br0" timeOffset="157885.9489">3361 10549 215,'0'0'239,"0"0"-46,0 0 16,0 0 14,0 0 1,0 0-38,0 0 37,-1-7-3,1 7-34,0 0 0,0 0-22,0 0-19,0 0-18,0 0 18,0 0-15,0 0-3,0 0-49,0 0 23,0 0-1,0 0-29,0 0-4,0 0 0,0 0-26,3-3-8,-3 3 16,0 0-12,5-4 4,-5 4-22,6-5-27,-6 5 38,5-6-8,-2 4-3,0-3-8,3 2-11,-4-3 4,3 2-1,0-2-25,0 1-11,0 0 7,0-2 7,2 1-22,0-2-33,-2 1 55,4-1-56,0 0-14,-1-1-4,2 0 7,0-2-33,1 1 26,-1-1-19,-2 2 31,5-2-31,-4-1 22,1 0-32,1 1 32,-2-2 8,-1 4 79,0-2-90,2 2 29,-3-3 8,0 4 8,3-1 33,-6 1-41,3-1-14,-2 1 29,-1 2-19,3-3 19,-3 5 34,0-3-42,-1 2 8,0 0 19,0-1-26,0 1 44,-2 2 8,1-2-19,1 0 18,-3 5-25,2-8 18,0 6 42,-2 2-24,4-7-10,-4 7 30,0-5-49,0 5 48,0 0-14,4-6 26,-4 6-34,0 0 4,0 0 44,0-6-10,0 6-20,0 0 1,0 0-4,0 0-3,0 0 3,0 0 26,0 0-8,0 0 9,0 0-35,0 0 16,-18 12-12,15-7 4,0 0 15,0 0-22,0 1 3,-1 2 4,0-1-7,1 2 7,-1 0-4,1 0 4,-1 1 19,1-1-4,-1 4-8,1-4-22,0 2-3,-4 0 18,4 1-15,0-1 23,1 2-16,0-3-3,-1 3 15,-1-1 0,1 2 3,0 1 16,-2-1-8,2 0-4,-1 1-15,1 2 4,-2-3-3,3 1 14,-3-1-7,3 1 18,-1-3-29,0 3 51,0-3-55,1 1 22,-1-1-22,0 1 11,-1-1 12,2-1-35,-1 1 23,0-3-7,2 0-4,-3 0-11,1 1-8,2-4 19,-2 2-15,1-2 7,1 1-10,-2-1 17,2-1-2,-2 2-5,3-7-26,0 8 27,-2-2-8,1-1-15,1-5 19,-1 8-4,-1-4-34,1 1-29,1-5-8,-3 6-22,3-6 22,0 6-37,0-6-55,0 0 2,0 7 9,0-7 7,0 0-60,-3 6 60,3-6-94,0 0-271,0 0-167,0 0 51</inkml:trace>
  <inkml:trace contextRef="#ctx0" brushRef="#br0" timeOffset="159149.7905">3777 10386 264,'0'0'335,"-6"-5"7,6 5-40,-3-4-34,3 4 4,-5-3 7,5 3-59,-3-5-1,3 5-6,-3-4 3,3 4-34,-3-7-3,3 7-34,-1-5-30,1 5 19,-2-7-11,2 7-15,0-6-11,0 6-30,-1-5 26,1 5-26,0 0-26,1-9 30,-1 9-15,3-5-8,-3 5 1,1-5-1,-1 5-22,5-5 34,-5 5-34,4-4 3,-4 4-14,7-4-26,-7 4 30,6-4-12,-6 4 1,7-2 3,-7 2 0,7-3-7,-7 3 14,8-2-21,-8 2-9,0 0 24,0 0-20,13 2-14,-13-2 11,0 0-1,10 3-17,-10-3 32,7 4 1,-4 0-11,-3-4 18,3 6-30,-1-3 27,0 2-8,-2 1 11,0-6-7,1 10 10,1-5 9,-2-1-12,-2 3-11,2-1 15,0-1-4,0 2 0,-1-2-26,1 1 34,0-6-12,-2 11-18,0-8 26,2 3-11,0-1-8,-2 0 4,1 0-11,1-5-4,-7 8 26,7-3-29,-4-1 18,1 1-12,0-1-2,0 2 6,0-4-11,-1 2 16,1 0-16,-1 0 38,0-1-19,1 2-45,-1 0 49,-1-1-4,1 0-11,0 2-8,-2-1 15,1-1 1,0 1 3,0 1-15,-1 1 11,0-3 0,2 3 23,-3-2-38,2 1 27,0 0 14,-1 1-22,1-1 7,-1 2 20,1-3-46,-1 3 45,2 0-48,-1-1 55,1 2 4,-3-1 4,4 0-18,-2-1-5,3 0-29,1 1 30,-2-3-4,0 3 26,0 0-12,3-1-25,-1 0 15,-1 0-8,1-1-7,1 1 3,-3 0 23,3-2-34,0-5 19,3 9 26,-3-3-30,0-6-3,0 8 29,0-5-26,0-3 11,3 5-22,-3-5 8,0 0-12,3 6 15,-3-6-7,0 0 22,8 0-30,-8 0 8,0 0-11,9-6 18,-9 6-19,8-5 16,-4 2 10,1 0-6,-1-2-9,0 2-29,2 0 11,-1-2 38,0 1-53,-2-1 37,2 3-18,-1-3 19,-1 3 6,-3 2 9,10-6-34,-7 2 14,-3 4-55,7-3 34,-7 3 25,4-3 15,-4 3 8,7-2-34,-7 2-10,0 0 2,11-2-3,-11 2 23,0 0 11,12 2-23,-12-2-15,10 3 42,-5-1-35,0 0 24,-5-2-5,11 4-18,-5-2 3,1 3 34,-3-4-7,2 2-26,-1 0 18,0-1-4,0 2-3,0-2-8,-5-2 15,8 6 4,-4-4-22,0 1 22,-4-3 11,6 3-22,-6-3 10,6 4-14,-6-4-7,5 4 14,-5-4 1,6 1 7,-6-1-12,0 0 1,4 5-11,-4-5 22,0 0-34,0 0 23,7 2 7,-7-2-15,0 0 23,5 3-4,-5-3-15,0 0 11,0 0-11,11 0-4,-11 0 19,0 0-8,0 0-7,13-3-26,-13 3-7,0 0-12,10-4-14,-10 4-12,8-3-67,-4 2-11,-4 1-52,7-4-164,-2 1-14,-1-1 3,-4 4-455,8-7 8,-4 3 60,-2-2 119</inkml:trace>
  <inkml:trace contextRef="#ctx0" brushRef="#br0" timeOffset="159710.1583">4045 10153 405,'-1'-4'384,"1"4"-53,0 0-26,0 0-14,0 0-42,0 0-18,0 0-33,0 0 10,0 0-11,0 0-40,0 0 25,0 0-33,0 0 4,0 0-30,0 0 14,15 12-6,-12-7-1,3 3-22,-1-1-4,0 1 19,0 0-19,1 1 1,0 1 10,2 1-37,-2 1-7,1 5 29,-1-5 12,2 2-37,-1 1 6,-4 2 16,3 0-30,-1 0 8,0 4-12,0 1 4,-2 1 22,0 0-3,1 2-11,-3 1-31,1-2 8,-2 3-26,0-2 23,-2 1-8,1 1-11,-3-4 18,1 5-3,-3-3-12,-1 7 12,0-2-23,0-2 12,-6 1-19,3-2 3,-1-1-29,0 1 30,-3-1-45,1-4-38,2-2-62,-1-1-42,0-1-107,2 0-64,0-6-141,-1 1-481,1-1 52,2-3 53,-1-3 130,3 1 45,-1-5 70</inkml:trace>
  <inkml:trace contextRef="#ctx0" brushRef="#br0" timeOffset="162902.2772">6160 10427 122,'0'0'239,"-9"0"-23,9 0 0,0 0-12,0 0-18,-12 0 12,12 0 44,0 0-75,-9 1-25,9-1 22,0 0-71,0 0 18,-10 0 12,10 0-22,0 0 3,0 0-7,0 0-38,0 0 16,0 0 18,0 0-45,-7 2 5,7-2 21,0 0-22,0 0-37,0 0 15,0 0 14,0 0-6,0 0 10,0 0-37,0 0 26,0 0-7,31-3-26,-23 3 15,5-1 3,-2 0 0,2-1 23,3 1-34,-2 0-3,2-2 6,6 3 9,-2-3-38,1 1 26,1 0-26,-2 1 8,3-1 18,-1 2-7,1-1 92,-2 0 9,0 1-5,1 0-48,-4-1-55,0 1-1,-1 0-67,0 0-67,0 1-55,-3-1-79,-5 1-264,3 0-309,-1 1 67,-3-2 89</inkml:trace>
  <inkml:trace contextRef="#ctx0" brushRef="#br0" timeOffset="163329.5635">6404 10273 107,'0'0'287,"0"0"-15,0 0-26,0 0 7,0 0 4,-9 5 22,9-5-26,-4 5-18,4-5-38,-4 8 12,1-5-16,0 4 4,0-1-22,-1 1-7,0 2-19,-1 0 7,1 2 1,-2 1-38,1 2 7,1 1 16,-3 0-27,1 1 4,-2-1-7,3 2-60,-1 0 4,1 0 11,0-1-26,-1 2-26,2-2-60,1-1-37,-4 2-44,5-5-60,0 0-38,0 0-96,1 0-577,1-2 29,-2-3 120,4 1 44</inkml:trace>
  <inkml:trace contextRef="#ctx0" brushRef="#br0" timeOffset="164374.2544">9264 10415 100,'-4'6'138,"0"-2"-27,4-4 31,-3 5-19,0-2-45,-1 1 15,4-4 30,-5 7-34,3-4-3,-3 1-12,5-4-33,-6 6 15,3-2-26,3-4-86,-6 6-7,6-6 37,-4 6 37,4-6-59,-3 3-16,3-3 31,-4 4-23,4-4 15,0 0 7,-5 2 23,5-2 8,0 0-12,0 0 56,-5 6 11,5-6 37,0 0 8,0 0 11,0 0 18,-3 2-3,3-2 4,0 0 14,0 0 34,0 0-29,0 0-16,0 0 23,0 0 3,0 0-7,-4 4-4,4-4-3,0 0-5,0 0-6,0 0-16,0 0-3,0 0 14,0 0-18,0 0-11,0 0 0,0 0-15,0 0-11,0 0-12,0 0 4,0 0-10,22-1-1,-22 1-26,21-3 15,-9 2 22,5 0-15,0-2-33,2-1 22,1 1-22,4 1-15,2-1 15,2-1 15,2 2-19,0-1 12,2 3-12,0-3 4,0 2-38,0 0 23,-1 1 45,-1 1-52,1-1 21,-4 0 1,-3 1-33,1-1-31,-1 1-55,-4 1-41,1 1-82,-4-2-108,-3 0 52,-2 1-49,0 1-472,-2-1 0,-1-2 152,-2 0-10</inkml:trace>
  <inkml:trace contextRef="#ctx0" brushRef="#br0" timeOffset="165301.8705">12201 10415 48,'0'0'52,"10"0"-30,-10 0 83,0 0-42,0 0 93,0 0 23,10 0-19,-10 0 0,0 0 0,0 0-7,0 0 18,0 0-11,0 0 0,0 0 8,0 0 14,0 0-18,10 0 22,-10 0 8,0 0-15,0 0-4,0 0-12,0 0 1,0 0 26,0 0-37,0 0 3,0 0-29,0 0 29,0 0-40,0 0 44,0 0-56,11 3 0,-11-3 15,0 0-37,10 0-11,-10 0 22,10 0-26,-10 0-4,14 0 19,-6 0-26,-8 0-4,20-3-15,-10 3 12,2 0-8,1 0 18,0 3-18,2-3-29,1 0 36,0 0-29,1 0 7,2 1 7,-2 1-44,2-2 18,-1 1 8,3 2 0,-2-2 22,-3 0-44,3-1 33,-2 1 4,-1 1-56,-1-2 11,-1 0-11,0 3-37,-2-1 10,-1-2-36,-1 0-38,-3 2-3,2-2-56,0 2-82,-9-2-4,12 1-70,-12-1-139,8 0-435,-8 0 53,0 0 77,0 0 93</inkml:trace>
  <inkml:trace contextRef="#ctx0" brushRef="#br0" timeOffset="165774.1836">12439 10244 197,'0'0'320,"-1"-3"-15,1 3-18,0 0-23,0 0-29,0 0 18,0 0-15,0 0 12,0 0-68,0 0-18,0 0 4,0 0-16,0 0-10,0 0-16,0 0 12,0 0 74,0 0-70,0 0 7,-7 16-12,5-10 20,1-1-23,-2 3-8,1-1 9,-2 2 25,1 1 11,0 2-30,-1-1-10,-1 3-8,2-2-1,-1 3-21,0 1-4,0 0 11,0 0-52,-1 0 11,1 1 11,1-2-52,-1 3-30,1-2-11,0-2-85,-1 3-57,0-1-29,0 2-145,-1-2-131,0-1-216,0 0-286,1-1 93,0-4 134,-3-1 11,1-2 115</inkml:trace>
  <inkml:trace contextRef="#ctx0" brushRef="#br0" timeOffset="167338.222">1441 11250 55,'0'0'179,"0"0"-8,1-6-33,-1 6-8,0 0-22,0 0 15,0 0-45,0 0 27,0 0-20,0 0 49,0 0 12,0 0-61,-6 16 16,5-10-16,-2 1-14,0 4 48,-2-2-18,2 3-34,0-2 3,-1 5-21,1 2 25,-3 0 19,2 1-14,-3 4-27,3 0 15,-2 2-4,2 2 12,0 2-35,-1 3 35,-1 1-19,6-2 0,-2 0-8,2 4 4,2 1-7,1 1-38,0 0 42,2 1-27,2-2 4,4 12-4,1-4-29,3-6-23,-4-6-18,2 0-42,1-3-14,3 0-30,-2-2-37,4-1-26,-2-3-23,1 0-502,2-5 33,0-5 56</inkml:trace>
  <inkml:trace contextRef="#ctx0" brushRef="#br0" timeOffset="170809.5256">1811 11598 111,'0'0'224,"0"0"-12,0 0 0,0 0-41,0 0-22,0 0 86,0 0-75,0 0-37,0 0 15,0 0-23,0 0 4,0 0-15,0 0 1,0 0-31,6-2 23,-6 2-19,0 0-7,0 0-1,11-1 9,-11 1-42,10-3 19,-3 3-15,0-3-11,-7 3-8,17-2 23,-9 1-27,2-1 127,-1 2 12,-1-2-23,2 1-15,1 0-4,-1 0-33,1 1 11,1-3 12,-2 2-53,2 1 7,0-3-36,-1 3-9,2 0 5,-3-3-23,1 2-40,-1 1-31,0-1-167,1 1-52,-1-1-7,0 0-35,-3 0-460,3-1 44,-2 0 122</inkml:trace>
  <inkml:trace contextRef="#ctx0" brushRef="#br0" timeOffset="171441.945">2419 11569 230,'0'0'280,"0"0"-38,0 0-15,0 0-26,16-9-19,-13 4 19,-1 2-33,3-1-64,0 2 8,-1-4 3,0-1-22,3 0-7,-3 2-34,2-2 19,-1-1-38,2-1-7,1 1-29,-1-2-23,0-1 7,0-1 0,3 1-3,-3-2 22,0 3-26,0-2-19,-1 0 38,1 3 10,-3-1-10,2 0-15,-2 1-30,0 0 29,-2 0 68,3 2 3,-2 2-33,0-2 30,-3 2 26,3-2 11,-2 2-8,-1 5-14,2-8-16,-1 3 5,-1 5 18,0 0-15,-1-7-48,1 7 44,0 0 19,0 0-11,0 0 3,0 0-33,0 0 56,0 0-44,-17 15-1,17-9 19,-4 2 7,1 0-11,-2 2-15,4 0-7,-3 3 15,-2 0-23,3 3 45,-2-1-19,2 2 5,-1 0 17,-1 0-21,2 3 10,1-2-10,-1 2 29,-2 1-33,4 0 22,-4 1-34,3-2-3,-1 1 18,2-2-10,-2 2-5,2-2-18,-2 1-19,1-3 8,1 0-64,-1-1-14,2-2-19,0 0-64,0-2-25,0-2-131,0 1 8,0-4 22,2 0-398,-1 1-120,1-3 187,-2-5-38</inkml:trace>
  <inkml:trace contextRef="#ctx0" brushRef="#br0" timeOffset="172033.3382">2736 11595 100,'0'0'354,"-8"20"-27,8-14-21,-1 0-31,1 2 1,0 1-42,0 1 19,1 0-48,-1 1-22,3-2-27,1 3 26,-3-3-55,4 1-12,-1 0 5,-1-1-57,0-1 41,2 0-33,0-1 0,3 1-16,-4-2-2,2 2-5,-2-4-22,2 2 15,-4-2-15,6 0 8,-4 0-23,2-1 11,-1 0 4,1 0 4,-6-3 3,12 2-18,-6 0 23,-6-2-50,12-2-2,-12 2 25,14-3 7,-9 0-10,1-2-23,0 1 41,2-3 0,-1 0-41,0-1 30,-1-2 0,2 1-23,-1-4 12,-1 1 30,1-1-19,3-1-1,-6 0 1,2-3-3,-3 3-9,1-3 12,0 1 7,-1 1-3,0-1-11,0 0 21,-2-3-14,0 5 0,-1 0 22,0 0-7,-2 1 4,-1-1-12,0 3 38,0-1 21,1-1-43,-3 3-1,1 0 0,-2 0-15,2 2 5,-6 1 2,3 1-40,-1 0 7,-3 2 8,3 3 4,-3-2-1,3 3 12,-5 3-4,3-2-4,-3 3-15,2 2 15,-3 0-18,0 3 10,-2 2 16,3 1 0,2-3-38,-4 5-3,2 1-30,3-1-19,0 3-59,0 1-16,3-4-25,3 1-45,0-1-41,2 0 52,2-3-96,2 1-90,2 0-439,1-3 85,1 0 56</inkml:trace>
  <inkml:trace contextRef="#ctx0" brushRef="#br0" timeOffset="172294.5122">3172 11472 111,'0'0'380,"0"0"-75,0 0 1,0 0-42,1-4-44,-1 4-16,0 0-40,0 0-11,0 0-56,0 0-27,0 0-32,0 0-24,0 0-51,0 0-67,0 0 15,0 0-34,0 0-56,3 17-7,-3-13-525,0-4 85</inkml:trace>
  <inkml:trace contextRef="#ctx0" brushRef="#br0" timeOffset="172601.7188">3280 11765 104,'-3'8'301,"3"-8"-44,-2 7 26,0-2-11,2 1 7,0 1-14,-1 0-42,-2 2 41,2-2-33,1 3-22,-3 2-27,1-1-7,0 1-15,-1 4-3,0-1-31,0 3-3,-2 0-34,-1 4-10,-2-2-27,3 1-52,-2 0-23,0 1-47,0-3-53,3 3-63,-2-5-56,2-2 22,-3-1-104,3 1-439,2-2 37,1-4 48</inkml:trace>
  <inkml:trace contextRef="#ctx0" brushRef="#br0" timeOffset="173009.9869">3557 11543 167,'0'0'387,"0"0"12,0 0-75,0 0-38,0 0-14,5-5-34,-5 5 4,7-3-15,-7 3-33,9-4-19,-2 2-11,1-1-19,3 0-33,2 0 11,1-3 7,3 3-33,-1 1-56,3-2 96,0 0-51,-1 1-86,0 2-59,-2-2-228,2 1-71,-3 1-114,1 0-329,-1 0 38,0-1 78</inkml:trace>
  <inkml:trace contextRef="#ctx0" brushRef="#br0" timeOffset="173753.4842">4215 11356 134,'0'0'346,"0"0"19,0 0-45,0 0-74,0 0 18,0 0-18,0 0-34,0 0-30,0 0-10,-14-6-16,14 6 26,0 0-48,-5-7 0,5 7-55,0-4 21,0 4 4,-1-9-22,1 5-44,0 4 10,1-11 15,0 6-11,-1 0-52,2-2 23,1 1-8,-2 0 18,2 0-22,0-2-7,0 3 18,0-2-18,-2 2 30,2 1 7,4 0-27,-7 4 39,3-7-27,0 3-26,-3 4 15,5-4-38,-5 4 27,5-2-30,-5 2 4,0 0 36,0 0 1,7 13 19,-7-8-16,0 4 31,-2 2-27,1 2 23,-2-1-8,-1 5-11,0 0 4,-2 4 7,-4-1-18,0 2 14,0 0-10,-3 3-23,1 1 0,-4-4-30,4 3-15,-3-2 8,3-2-41,0-3 18,0-1-22,0-1 38,2-3-50,-1-1-13,3-1 17,-1-2 19,0 0-7,3-4 4,0-1 3,0-1 4,2-2-30,4-1 8,0 0 40,0 0-6,0 0-20,-11-8 27,11 8-19,1-7 22,-1 7 8,2-7 26,-2 7-1,5-6 5,-3 3 14,-2 3-3,3-4 7,1 0-7,-4 4 30,5-3-12,-5 3-3,8-4 3,-8 4 15,9-1 4,-9 1 15,10 0-19,-10 0-3,12 0 14,-12 0 30,15 1-37,-8 0 8,2-1 6,0 3 1,0-3 0,0 3-11,2-1 29,-1 3-44,-2-4 0,2 1 3,-2 2 1,1-3-38,-1 2 4,2 1-26,-3-2-33,1 1 6,-1-1-55,1 3 0,-4-5-78,3 3-4,-2-1 4,0 2-22,-5-4 3,10 4 11,-4-3 23,-6-1-52,7 1-325,-7-1-96</inkml:trace>
  <inkml:trace contextRef="#ctx0" brushRef="#br0" timeOffset="174217.788">4394 11158 249,'0'0'283,"0"0"-56,-1-7-4,1 7-36,0 0-1,0-5 30,0 5-93,0 0 37,0 0 0,0 0-11,0 0-15,0 0 15,0 0-4,0 0-11,0 0 15,11 14-49,-8-9 46,0 5-27,0 0 7,-1 2-10,1-2-8,0 4-30,0 1 26,0 1-41,1 1 23,0 1 26,-1 2-27,0-1 5,1 5-5,-4-3-25,3 2 7,-3 0 4,-3 2-1,2 1-25,-2 3 7,-3-4-11,-2 5 11,1 2-22,-3-1 15,-1 1 14,-1-3-66,1 0 14,-3 0-33,4 0-11,-5-2-11,3 0-72,-1-1 1,-2-2-52,5-4-90,-3 1 5,2-2-31,-2 1-26,3-7-44,0 0-436,2 3 48,-2-5 30,0-1 138</inkml:trace>
  <inkml:trace contextRef="#ctx0" brushRef="#br0" timeOffset="175845.8709">5137 11460 148,'0'0'90,"0"0"-5,0 0 16,0 0-15,0 0-27,-9-2-25,9 2 48,0 0-30,0 0 7,0 0-36,0 0 29,0 0-194</inkml:trace>
  <inkml:trace contextRef="#ctx0" brushRef="#br0" timeOffset="175956.9429">5119 11457 718,'0'0'-63,"0"0"67,-10 0-23,10 0 64,0 0-42,0 0 1,0 0 48,-11 1-82,11-1 4,0 0 23,0 0-79</inkml:trace>
  <inkml:trace contextRef="#ctx0" brushRef="#br0" timeOffset="180037.6515">5898 11533 152,'0'0'250,"0"0"-12,-13-1-18,13 1 7,0 0-19,0 0-22,0 0-18,0 0-4,0 0-23,0 0-29,0 0 11,0 0 0,0 0 7,0 0-44,0 0-5,0 0-6,0 0-16,0 0-25,0 0 29,0 0-55,0 0 36,0 0 1,0 0-8,0 0-11,18-7 12,-18 7-5,16-2-44,-5 0 44,1 1-3,3-2-19,1 3-7,2-5 7,5 2 23,-3 0-34,8-2-15,0 1 11,0-1-48,3 0 30,-2 1-27,0 1 5,-1-1 6,1 0-55,-2 0 19,-1 0-53,-4 1-14,0 2-16,-2-2-21,-6 2-102,0 1-36,-1 0-391,-3 1 74</inkml:trace>
  <inkml:trace contextRef="#ctx0" brushRef="#br0" timeOffset="180445.9222">6158 11314 212,'0'0'309,"0"0"-15,-10 5-4,10-5 4,-4 10-18,2-4-42,-2 2 27,1 1 0,-1 1-34,0 1 15,0 4 4,1 1-27,-1-2-29,1 3 26,0-1-33,0 4-31,0-2 8,2 0-63,-3 4-45,2-3 15,1 1-26,-2-1-86,3 2-74,0 0-59,3-3-113,-2 2-223,5-5-401,-1 1 73,3-4 68,0 1 126</inkml:trace>
  <inkml:trace contextRef="#ctx0" brushRef="#br0" timeOffset="181369.5396">9483 11526 145,'0'0'394,"0"0"-44,0 0 11,0 0-29,-10 0 3,10 0-15,0 0-22,0 0-26,0 0-38,0 0-18,-11 0-30,11 0-25,0 0-13,0 0 5,0 0-37,0 0-12,0 0 22,0 0-10,0 0-23,0 0 4,0 0 3,0 0-40,0 0 7,0 0-8,0 0 8,38 0-14,-25 0-50,0 0 12,2-1 19,1-1-8,5 1-23,-1 0 9,0 1-12,0 0 0,2-1-49,-5 1 5,4 1-31,-3-1-44,1 0-4,-1 1-63,-1-1-45,-1 1-15,-2-1-100,0 2-466,-1-2-66,-2 0 103,-3 0 72</inkml:trace>
  <inkml:trace contextRef="#ctx0" brushRef="#br0" timeOffset="181717.7679">9719 11342 59,'0'0'376,"0"0"-4,0 0-40,0 0-46,-11 5 24,11-5-28,-4 7-21,1-4-15,0 2 7,0 0-30,-1 1-7,1 3 4,-2-1-38,-1 3-25,3 0 48,-1 0-45,-1 3 7,1 0-7,0 0-22,-3 4-30,3 0 11,-2 3-22,0 0-15,0 1-45,0 0-18,2-1-38,1-2-63,0 1-48,1 0-79,2 1-77,3-4-276,-3 0-399,5-2 79,-3-4 167,5-1 52</inkml:trace>
  <inkml:trace contextRef="#ctx0" brushRef="#br0" timeOffset="182509.296">12598 11473 305,'0'0'324,"-9"3"-4,9-3-33,-7 1 18,7-1-52,-8 3 0,8-3 8,-7 0-49,7 0 19,0 0 3,-10 3-29,10-3-7,0 0 18,-8 2-41,8-2 7,0 0-44,0 0 18,-9 0-44,9 0 37,0 0-26,0 0-15,0 0 14,0 0-40,0 0 0,0 0 15,0 0-19,0 0-14,0 0 6,0 0-33,27 4 1,-16-4 29,-1 0-30,4 0-4,2 0-6,-1 0-39,2-2 35,3 0-5,2 2-10,-2 0 3,2-2-37,-1 2 4,-1-3-19,1 3-30,0 0-11,0-1-41,-1 1-30,0 0-51,-3 0-79,2-2-93,-1 0-120,-2 0-431,1 1 45,-4 0 104,0-2 115</inkml:trace>
  <inkml:trace contextRef="#ctx0" brushRef="#br0" timeOffset="182905.5574">12988 11137 89,'0'0'324,"0"0"-41,-3-5 3,3 5-14,0 0-4,0 0-3,0 0 6,0 0-40,0 0-19,-14 11 12,12-6-12,0 0-3,-4 3 7,2-1 29,0 2-44,-1 3 0,-2 0 4,1 4-4,-2-2 8,1 2-34,-3 3 3,0 1-10,0-1-12,0 2-3,-1 0-26,1-1-5,0 1-14,-1-2-11,3 0-15,-1 0 4,1 1-71,-2-2-41,3-3-45,-3 1-56,3 0-51,0 0-76,0-2-84,-1-1-72,-1 1-614,1 0 60,2-1 100,-2-4 119,-1 1 60</inkml:trace>
  <inkml:trace contextRef="#ctx0" brushRef="#br0" timeOffset="184609.6871">1586 12297 26,'0'0'108,"-3"-4"3,3 4-25,0 0 85,0 0-63,0 0 11,0 0 4,0 0-52,0 0 22,0 0-15,-12 15-11,10-10 30,-2 4-4,1-1 45,0 1-56,0 3-8,-2 3 19,-1-1-22,2 3 18,-1 0-48,0 7 45,1-1-12,-2 3 23,-2 3-7,1 5-12,2-1-8,0 2-6,0 2-5,0 0 5,4 2-1,-1-2-15,1 2 12,2 1-27,2-3-14,1 1 0,2-1 22,1-1-30,0-2-22,-1-1-34,6-2 0,1-1-55,1-1-34,0-2-26,6-1-27,-4-4-423,3-2-60,1-4 63</inkml:trace>
  <inkml:trace contextRef="#ctx0" brushRef="#br0" timeOffset="186638.0358">2060 12836 171,'0'0'272,"-6"-3"-53,6 3-25,0 0 3,0 0-7,0 0-45,0 0-3,3-8-19,-3 8-12,4-7-14,-1 2 11,2-1-15,0 0-15,0 0-44,4-2-16,-3 0 1,2-3-30,2 1 3,0-1-14,1 0-37,-1-3 10,0 1 19,4-1-81,-1-1 36,1 0-18,-3-1-11,-1 1 33,4 1-37,-2-2 34,-3 2-4,0-1 3,1 2-14,-2-2 10,1 1 16,-2 2 26,-1-2-15,1 2-34,-3 1 60,1 0-15,0 3 11,-3-2-29,3 2 51,-3 0 5,3 1-35,-4 0 31,1 0 33,0 3-4,-1-1-40,1 0 77,-2 5-44,3-9-11,-3 5-34,0 4 53,0-8 10,0 8-22,0-4 15,0 4 19,0 0-23,0 0 1,0 0 21,-8-3-18,8 3-11,0 0 0,0 0 0,-9 12 48,8-7-48,-2 2-7,0 2 40,0-1-33,-1 1 4,0 3 22,1-2-34,0 3 19,0 2-4,1 1-14,-3 1 18,2 1-37,-1 5 33,-3-1 8,3 2-12,0-2-21,-1 2 25,1 0 4,0 0-26,1 0 4,-3 0-23,2-3 38,-1 2-12,-1-1 16,2 1 3,-2 0-23,3-2 5,-5-1 3,5-3-48,-3 0-12,3 1-21,-1-3-20,0 0-62,2-4-8,-2 2-373</inkml:trace>
  <inkml:trace contextRef="#ctx0" brushRef="#br0" timeOffset="187193.4033">2487 12417 186,'0'0'301,"0"0"-51,-9 16 3,9-10-19,-3 1 1,0-2-30,1 2 0,1 3-30,0 2 0,-3-3-161,-1 3-17,3 5 18,-1-2 11,-1 0 3,-1 3-6,3-1-16,-3 2 34,1-1-18,0-1-16,-2 1 19,2-1 4,0-1-12,-2 0-6,3-2-20,0-2 49,-1-1-60,2-1 16,-1-2 25,0 0-18,0 0-19,3-2 7,0 0 16,0-1-38,-3 0 0,3-5-18,-1 7 33,1-7-11,4 4-19,-4-4 16,0 0 73,0 0-85,0 0-11,0 0 15,17-7-12,-17 7-10,11-4 14,-5 0 19,1 0-18,3-1 62,-2 2-77,1-3-27,2 3-3,-1-1 7,0-1-19,1 3 53,-2-1-101,1-1 41,2 0 26,-2 1 0,0 2-41,1-4-74,-2 3-362</inkml:trace>
  <inkml:trace contextRef="#ctx0" brushRef="#br0" timeOffset="187617.6826">2711 12501 7,'0'0'275,"0"0"-55,-1-4-8,1 4-18,0 0 3,0 0-59,-3-5 11,3 5 11,0 0-22,0 0-8,0 0 12,-7 15-20,7-8 9,-3 0-38,2 2 0,-2 1 26,0 0-30,0 2-14,0 1 22,2 1 18,-2 2-26,-1 1 5,1 0-16,-1 1 7,2 0 1,0 2-23,0-1 4,1-1 34,-1 1-60,-1 0 15,2-2 0,1 2 11,-3-2-38,3-2-29,-2-1-18,4 0-20,-2-1-70,-2-1-26,2-1-26,0 0-59,2-1-46,-2-2 8,3 0-320,-3 0-175,0-4 78,1 2 71</inkml:trace>
  <inkml:trace contextRef="#ctx0" brushRef="#br0" timeOffset="188081.9915">2961 13051 152,'0'0'343,"3"4"-8,-3-4-15,0 0-37,0 0 11,0 0-44,0 0 6,0 0-25,0 0-33,0 0 18,0 0-8,0 0-40,0 0-16,6 3 1,-6-3-34,0 0-15,0 0 15,0 0-7,0 0-19,0 0 8,0 0-31,-2 8-6,2-8 3,-1 9 15,-2-3-30,0 2-22,0 2-23,-3-1-26,2 1-40,-1 2-68,1-1-66,-1 0-53,1 1-108,0-2 4,0 0-156,-2-1-254,1 0 8,2-2 63</inkml:trace>
  <inkml:trace contextRef="#ctx0" brushRef="#br0" timeOffset="188418.2148">3046 12593 309,'0'0'454,"0"-7"-63,0 7-34,0 0-11,0 0-22,0-6-67,0 6-4,0 0-22,0 0-52,0 0 15,0 0-49,0 0 7,0 0-32,-11 16-1,8-12-19,3-4-48,-3 9-11,2-3-7,-1 1-31,1-2-92,-2 2-71,3-2-37,-1 2-112,-1-2-205,1 1-320,1-6 93,3 7 104</inkml:trace>
  <inkml:trace contextRef="#ctx0" brushRef="#br0" timeOffset="189225.7506">3404 12688 70,'2'5'384,"-2"-5"-34,0 0-64,0 0-3,0 0 8,6 2-60,-6-2-23,0 0-29,0 0-27,11-8-6,-6 4-5,0 1-18,-1-1-4,2-1-37,0-1-7,0-1-27,3 0-7,-2-1-8,2 2 5,-2-2-50,4-3-36,-1 1-4,-1-1-34,2 0-3,-1-1 0,0 0-38,-1-3-18,3 3 3,-3-2 34,-2 2 8,2 0-19,-2 0 33,-1 2-3,1 0 14,-3 0 19,2 1 15,-3-1 4,1 3-4,-1-1 45,0 1 26,0 2 7,-2-2 19,1 2 7,0 1-14,-2 4-5,0-8 57,0 8-57,0-6 16,0 6 29,0 0-10,-2-6 21,2 6-29,0 0 3,0 0-10,0 0 6,0 0-18,-15 12 27,12-9 14,1 4-37,-1-1 3,-2 2 27,4 1-30,-6 2 44,3 0-48,-2 1-3,3 1 18,-1-2-30,1 2-7,-2 2 3,3-1-14,0 1 25,-2 0 5,2 1-16,-1 3 12,0-1 7,-1-1-33,1 2 29,-1-1-11,4-1-11,-4 2 8,1-1 11,-1-1-23,2 0-3,1 1 18,-2-2-19,-1 0 20,2-2-20,1 0-10,-2-2 29,3 0-37,-3-1 4,3-1-27,-5-1 1,3 0-75,1 0-7,-2-4-30,3 2-41,0-1-22,-2-1 7,1 1-22,0-3 10,1-3-80,1 9 40,-1-9-488,0 0 7,0 0 105</inkml:trace>
  <inkml:trace contextRef="#ctx0" brushRef="#br0" timeOffset="189690.0596">3803 12273 93,'0'-5'353,"0"5"-18,0-7-37,0 2-7,0 5-1,2-6-74,-2 6 7,0-7-18,0 7-22,0-5-8,0 5-8,0 0 8,0-5-33,0 5-20,0 0 12,0 0-11,0 0 4,0 0 3,0 0-37,0 0 19,17 12 3,-14-7 1,1 1-12,2 2-18,-2 1 33,0 2-48,0 2 7,1 2 7,3 0 1,-4 1-30,3 0-8,-1 2 23,0 2-30,2 1 0,-3 2 11,1-1 0,0 2 8,0 0-42,-2 2 16,-1 1 25,1-1-25,-4 1-4,0 1-23,-3 0 42,0 5-20,-5-1-6,-1 0-12,-3 12-37,-4-4 4,-3-1-31,-1 2-73,-4 0-49,-2 1-108,-4 0-75,-2-5-44,-11 14-514,-3-5 56,2 0 105,-7-2 36,9-13 112</inkml:trace>
  <inkml:trace contextRef="#ctx0" brushRef="#br0" timeOffset="190741.7571">1706 13318 323,'-3'-4'362,"3"4"-42,0 0-37,0 0-15,0 0 0,0 0-22,0 0-12,0 0-40,-6 15 25,4-10-18,1 4 1,-2-1-5,1 2-18,0 1 37,2 1-56,-3 4 26,1 2-26,1-2 19,-1 5-38,0-1 19,0 5-7,2 0-12,-1 1-3,1 2 0,0-1-30,1 1-8,-1 3 27,2 1-60,2 1 11,0 1 8,0 0-34,1-1 11,3-1-26,-1-2 16,1 1-24,2-2-10,2-1-12,-2-2-22,1 0-11,0-4-22,1-1-30,-1-1-8,0 0-18,1-4-56,3 2-15,-2-3-246,2-1-7,-2-3 15,-4-1-168,5-1-324,0-4 79,-3 3 96,2-3 60</inkml:trace>
  <inkml:trace contextRef="#ctx0" brushRef="#br0" timeOffset="193197.3891">2277 13721 26,'-8'-3'279,"8"3"-15,0 0 15,-10-2-37,10 2 38,0 0-57,-9-2 0,9 2-18,-8-5 4,8 5-16,-6-2-7,6 2-7,-5-3-11,5 3-27,-6-7-3,6 7-8,-3-5-18,3 5-4,-7-5-4,6 2-18,1 3 3,-2-9-14,2 9 3,2-8-34,-2 8 9,4-9-35,0 4 12,-1-1 7,1 0-11,-1 1 23,1-2-34,1 3-8,-1-1 15,1-1-7,1 4 19,-3-3-38,1 2 12,2-1-5,-6 4 1,8-3-26,-8 3-8,10 0 30,-10 0-34,9 3 23,-6 1 4,2-1-16,-2 2 31,0 1-19,1 1 14,-1 0-3,-2 2 8,2 0-4,-2 0 14,1 0-18,-2 2-11,1-3 30,-1 1-23,0-1 15,-1 2-7,1-2-19,-3 0 15,2 0-30,-1 0 4,1-2 22,-2 4-29,-1-4 14,1 1 8,-1-1-30,0 2 45,1-1-53,-2 0 31,1-2 3,0 0-15,-2 2 11,1-2 12,-1 4-34,-1-2 26,4 1-3,-4 0 25,0 0-29,1 0-4,-1 2 48,1-1-7,-2 1 11,4 0-11,-3 2 15,4-3-4,-4 1-30,2 0 30,0-1 0,2 0 4,0 0-8,2-2 15,-2 1-18,0-1-30,1-1 7,1 2 23,1-2 11,-1 0-12,1-1-14,0 0-15,0-5 3,0 8 12,0-4-4,0-4 0,0 7 4,0-7 7,0 0 0,6 2 0,-6-2-7,0 0 3,13-7-3,-7 3-19,0 1 4,0-4 11,1 2-4,4 0-7,-7 0 15,2 3-4,0-3-22,-2 3 29,0-3 0,3 3-44,-7 2 30,9-5-19,-5 4 22,-4 1 4,9-2-11,-9 2 29,0 0 31,14 3-23,-14-3-8,10 5 23,-6-3 0,0 3-11,1-1 7,0 1-22,-2 2 26,2-1-7,1 0 7,-2 0-8,3 2-10,-1-2-1,-2-1 0,0 2-3,1-4-49,0 2 26,1-1-59,-3 0 7,-3-4-48,8 3 22,-8-3-33,10 3-45,-10-3-30,13-5-23,-13 5-29,10-2-67,-6-3 23,0 2-344,2-3-69,1-1 10,-1 1 56</inkml:trace>
  <inkml:trace contextRef="#ctx0" brushRef="#br0" timeOffset="193809.7937">2529 13821 223,'0'0'283,"0"0"-60,1-4-11,-1 4 23,0 0 14,0 0-10,0 0-31,0 0 4,0 0-33,0 0 30,-1 20-60,1-15-4,0 2 4,1-2-26,-1 4-15,2-4-12,-2 2-14,1 1 0,0 0 4,-1-1-1,3 0-21,-1 0-1,1-1-11,-2 1-22,2-3 11,0 1-19,1 1-22,0-3 15,0 1 4,-4-4-30,7 7 11,-2-6 15,-5-1-30,12 0-4,-12 0 12,10 0-12,-10 0 4,13-5 26,-6 1-15,-1-1-22,1 2 4,0-4 18,-2 1 16,4-2 2,-2 0-14,0-1 23,0 1-16,0-1-25,0-2-1,0 2 30,2-3-11,-2 0 52,-3 0-44,3 1 10,-1-1-44,-2-1 60,3-1-8,-4 1-22,0 1 10,1 0-14,-3 0 19,1-1 7,1 0-30,-3 0 16,0 1 29,0 0-19,0 0 4,0-1-37,-2 2 52,1-1-23,-1 1-3,1 2 22,-5-2 19,2 3-56,-4-2 11,5 3 8,-6 0 3,2 0-18,-1 1 7,1 4-3,0 0 7,-2-1-15,-1 3 7,10 0 12,-20 5 3,8-2-14,2 1 6,-2 1-6,-1 2 10,4 1 1,-5 4-19,4-2 4,0 0-53,-1 4 8,2-1 4,2 1-22,1 0-31,0-1-3,1 2-30,4 0-26,-2-3-70,2 2 47,2 0-81,2 0 8,-2-2 32,2 2-40,4-1 37,0-1-454,0 0 19,2-2 21</inkml:trace>
  <inkml:trace contextRef="#ctx0" brushRef="#br0" timeOffset="194262.0931">2962 13992 55,'0'0'354,"8"1"-26,-8-1-19,0 0 26,0 0-22,0 0-8,0 0 11,0 0-3,11 0-30,-11 0-7,0 0-8,0 0 29,0 0-55,10 2-11,-10-2 26,0 0-67,10 1 4,-10-1 14,7 1-22,-7-1-22,4 3 4,-4-3-23,9 2 41,-5 0-52,-4-2-15,10 7 45,-6-4-56,3 1-11,-4 0-15,0 2-15,2-1 4,0 3-8,-2 1 30,0 0-26,-1 3-19,-2 1 8,-4 3 15,0 1-67,1 0-42,-1 1-25,-4 3-45,0-1-74,-2 1-31,0 1-55,-1-3-41,1 1-152,0-1-49,1-5-373,0-1-81,1 0 111,3-3 83,-2-4 88,4 0 34</inkml:trace>
  <inkml:trace contextRef="#ctx0" brushRef="#br0" timeOffset="194574.3011">2977 13640 48,'0'0'458,"0"0"-26,-3-7-23,3 7-21,0 0-39,0 0-32,0 0-15,0 0-53,0-6-26,0 6-18,0 0-22,0 0-49,0 0-12,0 0-21,0 0-34,0 0-33,0 0-49,0 0-67,0 0-67,0 0-78,0 0-108,0 0-64,0 0-412,0 0 47,0 0 102</inkml:trace>
  <inkml:trace contextRef="#ctx0" brushRef="#br0" timeOffset="195894.1775">3538 13621 93,'0'0'26,"0"0"3,0 0-3,0 0-100,-9 1 11</inkml:trace>
  <inkml:trace contextRef="#ctx0" brushRef="#br0" timeOffset="196593.6412">3379 13713 197,'-7'2'260,"7"-2"16,0 0-15,0 0-16,0 0-29,0 0 15,0 0-26,0 0-23,0 0-25,0 0 18,0 0-56,0 0 0,0 0 4,0 0-23,0 0-18,19-13-11,-17 8-8,7 1 1,-2 0-53,0-1-15,0 0-7,3-2 0,-1 2-4,-1-3-37,1 3-27,2-2-51,-1 1 41,-1-1-23,0 0-18,1 0-4,-1-1 11,-1 2 30,-1 0-8,0-2 38,0 2-23,-1 0 19,1-1 23,-2 0-16,0 4-14,-1-3 25,-1 1 8,0 2 30,2-1-7,-2 0-23,-3 4 82,7-7-27,-5 4-10,-2 3 45,4-4-9,-4 4 13,3-5-5,-3 5 8,0 0-4,3-5 4,-3 5-4,0 0 0,0 0 4,0 0 0,0 0-19,0 0-7,0 0 41,0 0-1,0 0-25,0 0 18,0 0-11,-9 14 4,6-8 4,0 2-1,1 1 27,0 0-19,-1 0-30,-2 2 4,2-1 19,0 6-23,-1-3 23,-1 4 36,1-1-58,-1 1-24,-1-2 24,1 2 3,0 0 15,0 0-8,0 1 30,1 0 4,-3-1-26,1 0-23,2-2 20,-2 1-16,2-3-4,0 1 1,0-1-16,0-1 12,1-3-11,0 3 29,-1-4-37,1 1 1,1 1-20,-1-3-18,1 0 7,0-2-40,1 2 18,-2-2-56,0-2 11,2 3 1,-2-1-38,3-5-89,-1 7 29,1-7-51,-3 5-12,3-5-56,0 0-405,0 0-12,0 0 49</inkml:trace>
  <inkml:trace contextRef="#ctx0" brushRef="#br0" timeOffset="197317.1257">3843 13484 201,'0'0'335,"0"0"-15,-8 16-37,6-11-19,-1 2 8,-2 3-23,5-1-7,-4 1-33,-2 1 18,4 1-30,0-1-14,-1 0-19,0 1-19,0 2-19,-1-1 5,0 0-16,1-3-22,0 3-11,-1-2-22,1-1 18,3 1 7,-6 0-36,3-2 18,2-1-19,-1-1-33,0-1 19,-1 1-19,2-2 18,-1-1-33,2-4 15,-3 9-22,3-6-23,0-3-34,0 0 16,0 0 15,0 0-16,0 0 19,0 0-14,0 0 3,0 0 11,11-14 26,-8 9-26,2 2 38,-1-1-30,-1-2 18,1 4-37,0-4 15,2 5 0,-1-5 7,0 2-3,0 1 22,-5 3-19,12-4-25,-5 0 29,-2 3-19,-5 1 79,13-2-53,-5 2 1,-8 0 3,15 3-7,-8-1 0,1 2 33,0-1-22,0 3-7,-1 0 18,1-1-4,-1 2-14,1 0 18,-1 0-11,-3 1 0,4-1 45,-2 2-30,-5-1 22,4 1-33,-4-1 18,1 1 8,-2-1-30,0 0 15,-3 0-19,0 0 11,0 2-18,-4-3 19,0 3-5,0-2 9,0 0-9,-2-1 8,1-1-18,-4 1 11,2-1-4,1 0-15,-1-2 7,0 0 27,0 1-45,2-1 22,0-2-3,1 0-12,-1-1 30,1 4-7,1-3-4,6-2 34,-10 2 3,5 1-4,5-3-7,-7 1-11,7-1-7,-6 3-1,6-3-11,0 0-7,0 0 22,0 0-18,-6 3-1,6-3-6,0 0-20,0 0-25,0 0-9,0 0-77,0 0-48,0 0 14,0 0-74,0 0-15,0 0-19,0 0-454,23-10 30,-19 8 63</inkml:trace>
  <inkml:trace contextRef="#ctx0" brushRef="#br0" timeOffset="197590.3056">3815 13620 201,'0'-6'368,"-2"1"-7,2 5-41,-1-9-7,2 4-34,-1-2-25,2 2-16,2 0-52,2-2 4,-1 0-26,0-1-19,2 2 30,0-1-56,-1 1-18,5-1-5,-3 0-25,1 1-26,0 1-38,1 1-40,-1 1-27,1-1-85,-2 1-26,-1 1-41,2 2-42,1 0-14,-10 0-223,13-3-202,-13 3-7,13-2 120</inkml:trace>
  <inkml:trace contextRef="#ctx0" brushRef="#br0" timeOffset="197985.5662">4112 13314 137,'0'0'268,"0"-7"34,0 7-68,0 0 8,0 0-29,0 0 3,8-1 3,-8 1-21,0 0 14,13 6-4,-9-2-7,3 0-11,-1 2 8,0-1 10,5 3-29,0 0-19,2 0 0,-1 4-11,1 2-26,3 1-8,-2 3-14,0-2-19,-1 4 0,4 2-12,-3 2 64,0 2-78,-5-5-15,3 7 0,-1-2-4,-1 1 34,-1-1-26,-5-1-15,1 1-12,-2-1 16,-1 3-31,-2-3 23,-3 4-29,-1-3-5,-3-1-21,-2 4-20,-1 1-3,-1-2-45,-2 1-29,2-2-75,-7 1-41,-2 8 0,0-9-90,5-4-22,-4 0-502,1-3 93,4-3 26,-3-1 70</inkml:trace>
  <inkml:trace contextRef="#ctx0" brushRef="#br0" timeOffset="199565.6136">6064 12597 111,'0'0'134,"0"0"8,-8 1-38,8-1 52,0 0-14,0 0-19,0 0-19,-10 0 41,10 0-7,0 0-8,0 0 12,0 0-16,-9 2-18,9-2-18,0 0-5,0 0 16,0 0-23,-10 1-4,10-1 19,0 0-25,0 0 43,-9 0-21,9 0-12,0 0 22,0 0 5,0 0 10,-11 0-7,11 0-34,0 0 42,0 0-19,0 0-19,-9 1 22,9-1-14,0 0-4,0 0 15,0 0-15,0 0-4,0 0-8,0 0 5,0 0-8,0 0 11,-11-1-11,11 1 41,0 0-52,0 0 18,0 0 12,0 0-8,0 0-22,0 0 11,0 0-4,-7-3-3,7 3 0,0 0-1,0 0 12,0 0-8,0 0-3,0 0-4,0 0-12,0 0 20,0 0 25,0 0-41,0 0-3,0 0 22,0 0-45,0 0 12,0 0 11,0 0-12,0 0 8,0 0 4,0 0-19,0 0 7,0 0-7,0 0 26,0 0 12,0 0-34,0 0-12,0 0 31,0 0-31,0 0-10,0 0 14,0 0 8,0 0-19,0-5-4,0 5 16,0 0-20,0 0 38,0 0-22,0 0 14,0 0-33,0 0 15,0 0 30,8-9-34,-8 9-3,6-3-5,-6 3 9,6-5 2,-2 4 5,-4 1-8,10-7 4,-5 5 7,0-2 12,3 2-12,-1-2-25,0 0 21,0 2 5,0-3-31,2 1 30,1 0 12,0 0-19,0 1-30,2-1 26,-2 0-11,3 0-15,0 1 30,-2-1-19,4 0 8,1 1-15,0-2 7,2-1 15,0 2-3,1 0-19,-1-1 33,-1 1-33,5 0 18,-1-1 16,-2 0-20,2 1-21,-1-2-46,-2 2 1,0 2-37,-3-1-34,-2 0-26,1 2-34,-3-2-37,0 3-30,-3-3-29,2 3-49,-10 0-70,15 3-5,-15-3 5,8 4-462,-3-3 48,-3 4 67,-2-5 67</inkml:trace>
  <inkml:trace contextRef="#ctx0" brushRef="#br0" timeOffset="200789.4257">9553 12639 67,'0'0'238,"0"0"37,0 0-70,8-5-11,-8 5 7,11-3-30,-5 2 8,-6 1-42,18-3-14,-8 3 8,3-2 6,2 2-14,1-2-15,4 1-18,2 1 14,2-2 11,1 0-40,2 2 29,3-1-18,0 0-12,1 0-22,-4 1-3,1-2-38,-1 2-7,-3-1-16,1 1-58,-3-1-42,0 1-59,-1 0-12,-5-2-70</inkml:trace>
  <inkml:trace contextRef="#ctx0" brushRef="#br0" timeOffset="200914.5102">10129 12605 1560,'17'0'-659,"-6"0"18</inkml:trace>
  <inkml:trace contextRef="#ctx0" brushRef="#br0" timeOffset="201137.6577">9993 12448 223,'-3'-2'365,"3"2"-12,0 0-47,0 0-12,-9 0-30,9 0 15,0 0 1,-9 4-49,6 0-1,0 0 12,-1 3-26,1 0-11,-1 2-34,2-1 1,-3 3-31,2 0 8,0 1-4,0 1-18,-1 1-12,1 3-7,-1-1 11,0 3-52,-1-1-7,3-1-23,-1 1-63,0 2-4,1-2-63,-1 1-78,0 1-67,1-1-53,2-2-47,0-1-1,3 1-506,0 0 29,3-5 68,0 0 148</inkml:trace>
  <inkml:trace contextRef="#ctx0" brushRef="#br0" timeOffset="202129.3193">12763 12566 316,'0'0'357,"0"0"-7,0 0-15,0 0-37,0 0-30,0 0-14,0 0-5,0 0-11,0 0-37,0 0-11,0 0-7,0 0-27,0 0 38,0 0-34,31 2-19,-22-2-14,2 0 11,0 0-30,2 0 3,4 0 5,-3 0-42,6 2-18,0-1 0,-2-1-15,1 0-8,2 1-33,-1-1-37,2 2-15,1-2-45,-4 2-33,3-2-41,-1 0-75,-4 0-52,1 0-63,0 0 33,-5 0-472,3 0 55,-5 0 60,2-1 19</inkml:trace>
  <inkml:trace contextRef="#ctx0" brushRef="#br0" timeOffset="202485.5529">13119 12341 409,'0'0'454,"0"0"-52,-1-5-37,1 5-26,0 0-15,0 0-30,-2-5-26,2 5-30,0 0-14,0 0 10,0 0-10,0 0-1,0 0-7,0 0-7,-9 15-16,6-7-3,-1-1-22,-1 3 3,1-1-18,-4 2-23,2 3-4,0-1-6,1 2-16,-1 2-11,-4 1 4,3 1-8,-1 1-48,-1 2 4,-1-1-15,3 0-86,-1 1-15,2-2-44,-2 1-57,0 0 98,3-3-83,-2 2-118,0-1-213,-3-1-44,3-2-392,-1-3 42,2 1 137,-3-3 23,2 2 82</inkml:trace>
  <inkml:trace contextRef="#ctx0" brushRef="#br0" timeOffset="204061.5993">6165 13762 111,'0'0'235,"0"0"-38,0 0-33,0 0 3,0 0-6,0 0-9,0 0 16,-8 2-19,8-2-8,0 0 4,0 0-11,0 0-3,0 0-49,0 0 26,-13 0-12,13 0 9,0 0-1,-6 0 4,6 0-37,0 0 11,0 0-8,-12 0-14,12 0 36,-8 2-6,8-2 6,0 0-36,-10 0 52,10 0-49,0 0 41,0 0 23,-11-2-19,11 2-37,0 0 74,0 0-63,0 0 15,0 0 3,-10 0-11,10 0 1,0 0-1,0 0 0,0 0-18,0 0 7,0 0 12,0 0-12,-8-2-18,8 2 10,0 0 5,0 0-8,0 0 0,0 0 11,0 0 0,0 0-41,0 0 34,0 0-26,0 0 18,0 0 15,0 0-14,0 0-12,0 0-8,0 0 8,0 0-18,0 0 18,0 0 0,0 0-26,0 0 19,0 0-8,0 0-3,0 0-16,0 0-3,0 0 30,0 0-45,0 0 26,0 0 15,0 0-15,0 0-11,0 0 52,24-3-37,-16 1-30,1 1 26,-9 1 0,19-1-22,-6 0 3,0 1 15,3-2-18,-2 0 0,3 2-12,-1 0 5,5 0 17,-3 0-17,-1 0-1,4-2 8,3 2 3,-3 0 4,0 0-18,1 0 14,-1-1 19,-4 1-18,1 0-1,-2 1 64,2-1-78,-1 0-5,-3-1 20,0 1-30,-1 0-19,0 0 0,-2 0 33,-1 1-36,-10-1-42,17 0 11,-10 0-59,-7 0-3,13 0-27,-13 0-56,14 2-189,-14-2-31,10 0 1,-10 0 14,10-2-490,-10 2 88,9-1 53,-9 1 115,10-1 44</inkml:trace>
  <inkml:trace contextRef="#ctx0" brushRef="#br0" timeOffset="205337.4457">9732 13658 316,'0'0'454,"0"0"0,0 0-70,0 0-45,0 0-23,0 0-37,0 0-22,0 0 4,17-11-30,-9 10-15,1-2-34,2 1 8,-1 1-52,1-3-12,5 1 16,0 2 7,2-4-41,3 3 7,2-2-3,1 1-23,2-1 12,1 4-49,3-2-15,0-1 8,-1 0-8,2 1-30,0 0-33,1 0-52,0 2-11,-1-2-71,0 1-45,2 1-104,-2 0-22,1 0-366,2-2-226,-1 2 82,-1 0 96,4-2 60</inkml:trace>
  <inkml:trace contextRef="#ctx0" brushRef="#br0" timeOffset="206305.0899">13041 13629 346,'0'0'454,"0"0"-33,0 0-49,0 0 12,0 0-83,0 0 23,0 0-26,-8-5-26,8 5-12,0 0-3,0 0 4,0 0-68,0 0 35,0 0-35,0 0-3,0 0-22,0 0-42,0 0 12,-3-6-15,3 6-15,0 0-4,0 0-7,0 0-12,17-2-6,-8 0 3,-9 2-27,14 0 12,-4 0-3,2-2-38,1 2 15,3 0 15,-2 0-4,3-3-19,1 3-14,2 0 11,1 0 18,-1 0-18,3 0 22,-1 0-7,2 0-42,-2 0 20,2 0 14,1 3-7,-3-3-19,4 0 7,-5 0 8,2 2-14,-1-2 10,-2 0-11,1 2-7,-4-2 7,2 1 4,-2 0-30,-3-1-33,1 2 29,-2-1-48,0-1-4,-3 1-48,-2-1-41,-8 0-22,17 0-60,-12 2-161,3-1-43,-8-1 14,8 1-101,-8-1-382,9 1 40,-9-1 134,0 0 33,0 0 86</inkml:trace>
  <inkml:trace contextRef="#ctx0" brushRef="#br0" timeOffset="208497.5429">13615 14398 189,'0'0'339,"2"-7"-7,-2 7-20,1-3 12,-1 3-56,0 0-15,0-9-33,0 9-8,0 0-33,-1-7-15,1 7-4,-3-5-30,3 5-18,0 0 18,-3-5-14,3 5-19,-3-5-27,3 5 8,-4-3-22,4 3 4,-5-4-4,5 4-15,-8-5-8,8 5 12,-8-3-23,8 3-7,-10-1 19,10 1 3,-13-3-22,13 3 15,-13 0-12,8-1 4,5 1-25,-16 0 18,8 0 11,8 0-8,-16 1-3,7-1-26,3 2 30,-4-1-23,1 0 0,1 1 27,-1-1-5,0-1-25,-1 3 22,1-1 3,-2 0-7,1 2-3,0-3 18,-3 1-41,3 3 19,0-3 3,-1 1 4,1 0-22,2 1 11,-3-1 11,1 0-22,0 1 15,0 0 0,0-1 18,0 1-18,0 2 25,0-4-10,2 2-23,-2 2 30,0-1-11,1 0 23,-2 1-27,1 0 7,1 1-6,0-1 28,1 1-2,-2 0 3,1-1-4,-1 0-11,2 2 26,-1 0 23,-2 0-27,1 1-33,3 1 3,-4 0-6,2 0 14,2-2-15,1 0 37,-2 3-33,3-2 11,-3-1 34,3 3-8,-1-1-11,-1-1-30,3 0 11,-2 2-14,0-2 18,2-1 4,0 4-27,-1-3 5,2 2 18,-3-2-19,4 1 12,0 0 3,-1-1 1,0 2 10,1-1-14,0 0-8,0 0 26,1-1-7,-2 1-11,0-2-23,3 1 26,-1 1-22,1-2-4,-1 2-3,1-3 22,0 2-19,0 0 27,0-1-23,0 1 7,0-1-11,-2 1 8,4-1 0,-2 1 7,1-1 37,2 1-37,-2-1 8,2 0-26,-2 0 7,2 0 7,0 0 4,0 1 0,1 0 8,-1-2-26,1 1 14,1 1 8,1-1-11,-1-1 33,2-2 22,0 2-62,-1 0-5,2-1 75,-1 0-70,2-1 10,-3 1 4,4-1-7,-1-1-4,0 1-8,2 0 16,-3-2 18,2 1-22,3 0-8,-3 0 19,0-1-19,1-2 8,-1 2 29,1-1-48,2 2 1,-2-3 17,0 1-6,1-1 21,-1-1-29,0 4 22,1-4-3,-1 1-8,-1-1-15,1 2-8,2-2 23,-3 1 8,0-1-27,1 0 27,-1 0-23,0 0 37,-1 1-22,1-1 15,0-1 22,2 1-52,-12 0-7,18-1 15,-8 1 3,-2-2 15,2 1 0,-1 1-26,1-3 19,-3 2 11,0 0-4,3 0 15,-3-1-18,-1 0-16,3 0 38,0-1-15,-9 3-30,12-3 19,-6-1 7,1 1-7,0-1-8,0 1-4,-1 1-14,1-3 29,-1 2 1,1-2 3,-2 1-26,1 0 23,0-1 3,2 0-11,-2 0 7,-2 1 16,2-1-35,-2 1 27,2-2-7,-1 2-12,-3-2-22,3 1 45,0 1-19,-3-2-12,1 2 27,-1-2-44,0 0 32,2 1-6,-3-1-1,0 0 19,-1 0-15,3 1-11,-3-2 25,1 2-21,-1-1 22,0 0-23,0-1 5,0 7-12,-1-11 7,-2 6 16,3-1 10,-1 1-44,-2 0 15,3 5 15,-4-11-8,1 6-11,1-3 19,0 3-19,-1-2 4,-2 3-4,3-1 11,-4-1-7,1 0-15,2 1 22,-2 0 8,0-2-19,-1 4 8,1-3 40,-1 2-40,-1-2-8,1 3 4,-1-2-4,-3-1 15,3 2 15,-2-1-23,0 1-3,0-1-7,1 1 6,-1-1 16,-2 2-11,1-1 7,0 0-4,-3 2 4,3-1 11,-2 1 15,1 0-41,-1-1 8,0 1 3,0 0 23,0 1-19,-1-1-4,0 0 15,-1 2-18,2-2 22,-1 2-27,0-1 16,-1 2-11,-1-1 22,3 2 18,-2-2-29,-1 0 0,1 2 7,1 1-15,1-1 8,-1 0-12,2 3 8,-3-3 0,1 2 15,0 1-15,1-1-4,-4 3-7,3 0 4,-1 1 7,1 0-19,2 2-44,-3-2-19,4 2-78,-2 0-41,0 0-19,2 3-104,1-3-15,0 5-37,-1-4 0,4 2-461,-2 0-9,2-2 102,2 1 55,-2-2 90</inkml:trace>
  <inkml:trace contextRef="#ctx0" brushRef="#br0" timeOffset="210469.8539">2532 14825 81,'0'0'149,"0"0"26,0 0-11,0 0-26,-3-5 18,3 5-33,0 0 15,0 0-41,0 0 7,0 0-33,0 0-15,0 0 48,0 0-22,0 0 44,0 0-3,0 0-33,0 0-5,-5 14 4,5-7-21,-1 0 17,1 0-7,1 5 4,-1-2 11,2 3-7,-2 1 14,0 2-10,1 1-23,1 3 26,-2-1-4,3 1-25,-1 3-9,0-4 1,1 1 22,0 2-18,1 2 11,-3-4-12,5-3-21,-2 1 21,-1 0-7,0-1 8,1-2-15,-1 2-16,1-5 35,0 2-38,2-4 0,-2 0 0,-1 0 0,0-4-8,0 1 12,0 1 26,-3-3-15,5-1-22,-2 0 7,2-1 15,-5-3-15,8 4 4,-8-4-4,8 0-23,-8 0 12,11-4-4,-5 1 15,-1-2-7,0-1-19,2 1-11,0-1 3,3-2 1,-4-1-15,4-1-1,1-1 16,-1 0-23,-2-4-7,3 1-4,1-1-11,1-2 15,-1 2-27,1-3 8,0-1-11,1 0 8,-2 0-8,0 1-23,-1-1 27,0 0 4,-2 4-1,1-3-14,0 4-42,-3 2 19,0-4 15,-1 3-7,2 1 29,-2 0 5,1 2-5,-4 1-3,1-1-4,0 3 30,-1 0 7,1 3 4,-1-2-12,-2 0 24,0 2 14,4-1-15,-5 5-30,0-5 11,0 5 31,1-7-8,-1 7-4,2-5 4,-2 5 11,0 0 7,0 0-22,0 0 41,0 0 11,0 0-14,0 0-5,0 0 23,-10 14 11,8-10-37,1 3-4,1-1 60,0 2-26,-4-1-12,4 3 5,4 0 6,-4 1 1,0 1 29,1 2-55,1-2 22,0 2-7,3 0-31,-2 2 31,-1-3-38,4 1 26,0 1 27,2-3-19,-2 3-4,1-1-4,0-3-11,2 1 8,-2-2 48,1 1-93,1-4-12,2 3-6,-5-4 18,2-1 11,2 1-4,-3-2-7,3-2-11,-1 0 15,2-2-19,0-2 11,0-2 0,1 2-26,-1-4 23,6 1-31,-6-1-14,2-4-22,1 3 14,-1-3 0,0-1-55,-1 0 14,4-4 8,-2 1-33,0 0-9,-1-1 39,-2 0 40,-1 1-71,0 0 34,0 2 18,0-3 16,-5 3 29,4-2-67</inkml:trace>
  <inkml:trace contextRef="#ctx0" brushRef="#br0" timeOffset="210777.056">3403 14870 789,'6'-12'-63,"-1"2"74,-1 2-41,-1 1 37,-2 1-25,2 0-5,-2 1 68,1 1 37,-2 4-34,1-8 64,2 4-19,-3 4-30,1-6-10,-1 6-5,3-7 30,-3 7-18,0 0-23,0-4 52,0 4-22,0 0-3,0 0 32,0 0-10,0 0 0,-3 15 7,3-15-26,0 14 4,0-7-8,0 1 4,-1 4-19,2 2 53,-2-1-34,1 2 4,0 0 7,1 4-4,-1-1 4,3 1 1,-3 0-42,0 0 45,1-1-19,-1 1-52,2-1 56,1-2-30,-2 1 1,2-3 17,-2-1-14,1-1-11,1 0 11,-2 0 4,1-3-4,-1-1-52,0 0 55,1-2-47,-1 1-20,2-2 12,-3-1 4,0-4-16,1 11 8,-1-8-63,0-3-22,0 6 25,0-6-100,0 0 19,0 0-12,-5 4-14,5-4-71,0 0-71,0 0-384,0 0 94</inkml:trace>
  <inkml:trace contextRef="#ctx0" brushRef="#br0" timeOffset="211061.2463">3255 14882 160,'-4'-7'283,"4"7"7,-3-5-22,3 5-37,3-7-4,-3 7-15,7-5-48,-4 1-22,1 1-1,2-1 23,1 0-23,3 2-25,0-2-53,1-1 11,3 2 1,0-2-15,2 1 14,2-1-22,2 2-22,0-3 26,5 0-23,-4 1-3,2 1-23,-2 0-14,-1 1-30,1-1-4,0 4-71,-2-1-48,2 0 15,-3 1-67,-2 0-23,-1 0-145,0 1-312,0 0 40</inkml:trace>
  <inkml:trace contextRef="#ctx0" brushRef="#br0" timeOffset="211621.6171">3843 14804 7,'0'0'372,"0"0"-33,0 0 0,0 0-64,0 0-21,0 0-16,0 0-11,0 0-7,0 0-12,0 0-22,0 0 12,-4 10-8,2-5-8,0 2-22,2 1 4,-2 3-38,2 2-10,0-1-4,0 1 18,0 3-22,0 0-26,2-1 0,0 2 18,1 1-29,2-1-26,-1-2 25,0 1-18,1 0-22,1-1 22,0-2 4,-1-1-37,1-2 7,4 1 22,-3-3-29,0 0-12,2-1 5,-1-1-5,-1-3 4,3 1 0,-4-1-11,5-3-3,-4 0 3,2 0 15,-9 0-19,18-4-4,-8-1 8,1 0-11,-2-2-4,-1-1 64,3-1-79,-2-2 19,1 0 22,0-1-4,0-3-33,-2 2 4,1-3 22,0 1 19,-1 0-23,-4-1 8,3-1-27,-4 3 16,4-2-12,-3 0 15,-4 2-7,3-1 37,-3 2-52,-3-1 37,3 2-18,-3 1 11,-1-2-15,-2 1-16,-2 4 13,2-1-5,-2 2-11,-2-3-3,-3 6 21,-1 0-2,1 3-5,-3-2 8,1 1-26,0 4 29,-5-2 4,3 4 8,0 2-4,-1 1-11,-2 2 0,6 1-23,-2 4 1,2 2-27,-1 1-25,5 4-5,0-2-29,0 3-48,7-1-27,0-1-15,5-1-25,2-1-45,3 2 18,1-1 34,4-3-235,6-1-268,-4-1 90,4-2 59</inkml:trace>
  <inkml:trace contextRef="#ctx0" brushRef="#br0" timeOffset="212657.3052">4274 14962 238,'0'-10'309,"0"2"0,2-3-45,1 0-44,-2 1-27,1 0 16,1 0-15,2-1-5,-3 0-21,3 0-4,-1 0-12,2 2-6,-1-1-27,1 1-11,0 1 0,2-2-11,-1 2 37,0 0-56,-1 1-11,1-1-15,0 2 26,1-1 26,-1 3-78,-1 0 12,1 0 14,-2 0-34,1 1-6,2 1 32,-4-1-7,-4 3 27,10 0-31,-10 0 19,11 3 12,-11-3 10,6 7-11,-2-2 12,-4 0 7,0 2-19,4 2-7,-4 1 37,0 1-22,0 2 0,0 0-4,-4 2 14,4 1-25,0 2-11,0-2-19,-4 2 15,2-2 11,1 2-3,1-4-5,0 1 1,-3 1-19,3-4-11,3 2 7,-2 0 4,2-2-11,0-1-34,0-1 8,1 0-7,0 0-38,3-2-4,-1-1 45,0 1-26,1-3-7,1 0 0,3-2 14,-2 1-37,3-4 1,-1 1-1,0-2-7,1-2-23,1 1-3,3-5-23,-1 2-3,1-3 18,1 0-14,0-5-8,-2 1 48,2-1-37,-4-1-15,3 0 101,-6 4-48,0-3 29,-1 0 7,-3 2 46,3-1 14,-4 2 33,-2 0 46,0 1 25,1 0-14,-3 2 3,1 2 0,-1-2-26,1 2 4,-2 0-11,0 5 7,0-7 8,0 7 3,0 0-25,0 0 6,0 0-18,0 0 23,0 0-27,0 0 8,-10 14 11,10-7-18,0 0 14,-3 1 4,6 1-26,-3-1 11,0 3-7,2-1-34,1-2-11,0 1 0,1 2 26,1-3-30,0-1 8,0 1-15,2 0 26,-1-1-23,2 0-18,0-2 19,2 1 10,-1 0-36,-1-1 3,2-2 19,-3 2-15,6-4-15,-5 2 41,1-2 7,-1-1-33,2 0 19,1-1 14,-2-1-22,1 0 1,0-1-13,0-1 24,0-1 25,1-2-14,-1 1 6,0-1 27,1-3-33,0 0-1,0 1 8,-2-1 7,1-2-40,1 0 51,-2 0-10,-1-4 10,1 4-3,2-3-11,-4 2 7,2-4 26,-4 1-34,3 1-14,-3-2 33,-1 4-7,0-3-15,-1 4 33,-1 0-10,-1 0 3,1-1-19,-1 1 4,-2 2 8,-1 0 3,1-1 15,-4 1-45,1 3 31,-2-2-42,-1 2 26,-2 1-11,0-1-14,-1 2 14,-1 0 4,-3 0-23,3 3 19,-4-1-3,0 3-4,1-1 7,-3 2 0,2 1-11,-3 1 4,2 0-23,0 2 15,1 2-14,-1 1 7,1 1 11,0 2-15,2-1-11,1 1-8,0 1-22,2 2 0,2 1-40,0-1-12,3 3-19,0-2-33,3 2-67,2-3-41,2 3-64,3-1-47,-1-1 44,3 2-86,3-4-447,2-2 112,3 4 49,-1-7 104</inkml:trace>
  <inkml:trace contextRef="#ctx0" brushRef="#br0" timeOffset="213105.6019">5506 14716 498,'0'-8'537,"0"8"-53,0-5-26,0 5-30,0 0-49,0 0-21,-1-8-38,1 8-33,0 0-27,0 0-14,0 0-30,0 0-11,0 0-34,0 0 4,0 0-37,0 0-4,0 0-15,0 0-11,0 0-19,0 0-10,0 0 36,0 0-70,19 8 7,-19-8 11,0 0-29,8-2 40,-8 2-33,8-3-26,-8 3 3,6-3 1,-6 3-19,6-5 22,-3 2 19,-3 3-29,4-8-9,-2 5-10,-2 3-1,1-7 42,-1 2-15,0 5-8,0-6 45,0 6-30,0-6-23,0 6 42,-2-7-30,2 7-15,-5-4 18,5 4-6,-6-3-35,6 3 46,0 0-72,0 0 8,0 0 0,-14 7-44,11-4-27,0 1-22,-1 3-56,1 0-59,2 2-72,-1-1-62,-1 2-131,3 1-450,0 0 96,-1-1 83,1 2 66,1-4 90</inkml:trace>
  <inkml:trace contextRef="#ctx0" brushRef="#br0" timeOffset="213565.9091">5642 15122 275,'-1'5'283,"1"-5"-26,0 0-11,0 0-12,-2 5-25,2-5-8,0 0-30,0 0 4,0 0-37,0 0 3,0 0-14,0 0-1,19-10-18,-19 10-52,4-6-4,0 3 23,0-1-16,-2 1 27,-2 3-15,10-9-34,-9 6 52,3-1-85,-1-2 59,-1 2 16,-2 4 10,2-8 19,-2 8 22,0-7 12,0 7-16,0-8 38,0 8-30,-2-6-15,2 6-15,-3-4 1,3 4 10,0 0-14,-9-2-12,9 2 0,0 0-22,0 0-7,0 0-8,-18 6 4,15-3-23,3-3 12,-4 3-4,4-3 7,-3 6-36,3-6-9,-2 3 27,2-3-30,0 0-4,0 0-18,3 10-4,-3-10 11,2 4-26,-2-4-3,4 3-5,-4-3-55,0 0-15,6 4-38,-3-1-66,-3-3-64,0 0-92,11 1-9,-11-1-516,4 3 118,-4-3 12,0 0 148</inkml:trace>
  <inkml:trace contextRef="#ctx0" brushRef="#br0" timeOffset="216493.8519">1501 16615 271,'0'0'246,"0"0"-23,-1-8 16,1 8-1,-4-4-33,4 4 26,0 0-56,-3-4-34,3 4-14,0 0 14,0 0-18,0 0 7,0 0-18,-14 9-4,11-5-11,0 1-19,0 2 15,-1 0-4,1 2 4,0 0 8,-1 3-38,3-3 19,-2 3 0,-1 1 7,2 3-3,1 1-45,-2-1 19,2 2 14,1-1-22,-2 1 23,2 1-23,0 2 7,2-4-14,2 3-4,-3 1 26,4-3 0,0 2-37,5 2 22,-4-3 8,1 1-31,0-4 31,1-2-53,2 2 27,-3-4-34,3 1 33,0-1-29,-1-3-11,-1 2 3,1-4 8,0 0-23,-1-2 19,3-1 19,-4-1-12,1 0-3,1-3-19,1 0 7,-10 0 46,15-6-61,-4 1 31,-2-2-19,-2 2 29,0-4-33,2-2-14,1-2 17,2-2 16,1-3-22,-3 0-20,1-2-14,-2 1 34,1-3-38,-3 0 0,2-1-4,0 0 8,0-1 4,-1 0-1,-1 1 31,-1-2-8,-1 2 7,-2 0-3,3 1-19,-4 3 15,0 2 3,-2 0-6,0 2-1,0-3 22,-2 2-7,0-1-7,-2 4-15,1 0 7,0-2 4,-3 3 26,-1 0-19,-1 1-10,1 0 6,-2 2-14,-1-3-11,2 4 33,-4 0-26,2 2-49,-2 0 38,2 2 15,-4-1 11,1 1 7,0 1-33,-2 1-4,2 1-22,-1 0 75,0 1-12,-2 1 0,5 2-15,-7 2 4,3 0-15,0 1 22,1 2-18,-2 0 22,5 4-29,-3 2 32,1 1-25,3 3 26,-1 1-37,4 2-8,1-1-37,2 3 0,2-5-45,1 4-11,2-1-19,2 1 16,2 2-1,-1-3-104,2 1-290,3-4-82</inkml:trace>
  <inkml:trace contextRef="#ctx0" brushRef="#br0" timeOffset="218245.0176">2146 16723 18,'1'10'179,"-1"2"0,1-1 18,-1 3-56,2-2-3,0 3 4,-2 3 10,0-1-25,0 3-12,-2-3-14,2 4-1,-2-3 19,2 1-18,-1-2-19,1 1 0,-1 0 7,-1-3-22,0 0-4,-1-3-22,3-1 12,-2 1-50,2-2 53,-3 0 7,2-3-29,1 0-12,-6-1 15,4-1 60,-1-1-67,-1-1-8,4-3-10,-6 4 21,6-4 8,0 0-60,-14-3 34,14 3 11,-10-7-26,10 2-18,-4 0 29,2-2-33,-1-2 25,3-1-10,-1-1 11,1 0-1,0-3 5,0 1-19,0-1 66,1 0-62,4-2 55,-1 1 8,0-3-56,3 1-15,0-1 45,2-2-11,1 3-53,2-2 16,-1 1-20,2 1 12,-1 0 26,-1 1-37,3 1 15,-1 2-23,-2 1 19,-1 1-7,0 2 33,1-2-4,-2 4 11,-2 2-3,4-1-4,-4 1-34,0 2 16,-2 0 10,3 0-25,-1 2-1,-7 1 1,10 0 48,-10 0 18,10 4-48,-4 2 19,-1-1 30,-4 2 10,3 1-33,0 0 49,-3 2-56,2 0 66,-2 2-32,-1 0-1,0-2 4,2 3-15,-2-2-4,0 1 34,-2 0-34,1-1-18,-1-1 15,2 0 22,0-1-19,-1-1 27,1-2-23,-1 0 11,1 0-19,0 1 20,-2-3 6,2 1-10,0-5-4,-2 7 22,2-7 7,0 0-18,0 0-7,0 0-38,0 0 23,0 0 3,0 0-48,0 0 0,0 0 30,6-22-23,-3 15 19,2-3-11,-1 1 15,3-1-8,-3-1-4,3-2-25,0 3 33,0-2 4,-1 4 3,-2-1-11,2 2 4,1 0-33,-6 0 37,5 2-23,-2 1 11,-3 0 1,4 0-15,-2 1-4,-3 3-8,7-5 64,-4 1 7,-3 4-55,0 0 29,0 0-8,0 0 31,0 0-23,17 9 4,-15-6 22,1 2-22,0-1 4,-2 3 18,0 1 0,1-1 4,0 3 11,1 0-37,-2 0-4,3 1-7,-3 1 18,1-1-7,-1 0 0,1 1 8,0 0 14,1 0-34,-1 0 9,-1-1 3,1 0-8,2-2 12,-4 1-8,1 0-19,2 0 23,-1-3-18,-1 2-9,3-3 24,-4 1-53,1 0 22,1-4 0,-1 3 19,1 0-7,-2-6-15,3 5 36,-1-2-6,-2-3-34,6 2 26,-6-2-4,0 0-7,0 0 7,13-8 49,-9 6-71,0-4 33,3 0 4,-1-2-3,4-4-19,-3 0 40,2 0-29,1-2-3,3-3-8,0 0 33,1-2-3,2-4 7,1-1-26,0 0 37,0-2-45,1-1 20,5-9-12,0-1-4,2-1-4,-3-1 57,-2 0-34,1 3-15,-4 3-34,-4 7 38,-1-1-8,-1 4 0,-1-1 12,-3 3-4,1 6 25,-5-5-3,1 4-48,-1 1 7,0 0-7,-3 3 7,1 1 8,-1 0-27,-1 2 8,-2-1 15,3 5 22,-6-2-63,2 0 41,-2 3-15,1 0 3,-2 2 5,7 2 18,-16-1-11,8 1-12,8 0 5,-19 5 14,10-2 0,-3 4 8,5-2-8,-6 3 19,3 2 30,0 0-19,1 0-15,-1 3 15,4-2-22,-3 2 22,3 2 56,0 2-45,0-1 0,2 2-7,1-1 22,-2 1 15,3 0-11,1 1-8,1 1-18,-2 1-4,4-1 11,-4 0 4,4 1-22,-1 2 7,-1-2 0,2 0 15,2 3-19,0 1 8,-4 1-22,1-2-1,2 1 8,-1-3 11,-1 3-33,2 0 29,-3-5-3,1 1-31,2-1 12,-1-1-7,-1-1-23,2-2 8,-2-2-4,0-2-12,1 1-21,1-4-4,0 2 22,-1-4 44,0 1-25,1-2 33,0-1-18,1-1 14,0-1-18,-4-3-19,13-2 34,-13 2-19,13-6 23,-5-1 3,3 2-8,1-6-14,0 1-4,4-5-3,-2-2 55,0 3-30,-1-1 1,1-2 3,-3 2 11,2-1 1,-3 1-1,-3 3 34,0-2-26,0 2 7,-3 0 23,-1 3-31,-1-2 9,-1 3-9,-2-1-3,-1 2-3,-1 0-8,-1 1-8,0 1-22,-3 1 49,1 2-23,6 2-11,-16 0 18,16 0-36,-18 5 10,8-3 8,0 4-48,1-1 29,1 3-33,0 0 11,0-1-33,2 2-42,-4 1 5,7 2-42,-2-3-33,2 2-30,0-1-37,3 2 7,0-3-29,3 2 36,0-3-126,2 2-372,1-2 48,1-1 64</inkml:trace>
  <inkml:trace contextRef="#ctx0" brushRef="#br0" timeOffset="219489.8398">3080 16912 193,'4'-5'197,"2"1"1,-2-1 25,2-1-40,1 0-31,-2-1-25,3 0 7,-1 0-37,1-1 33,-2 0-22,2-1-30,-1 1 11,2 0 1,-1-3-27,1 3-11,0-3 4,0 0 4,0 2-12,-1-2 4,2 0-11,-4-1-7,4 0 10,-1-1-21,0 0 14,-2 1-30,0-2 19,1 1-22,-2 3 22,0-2-3,-2 0-23,2 3-4,-3-1-11,2-1 19,-2 3-34,-2-2-7,2 2-23,-3 1 23,2 1 0,-2 0-16,0-1-6,-2 2 29,2 5 19,-1-9-11,1 9 37,-5-5-64,5 5 34,0 0 34,-9-1-8,9 1-11,0 0 56,-12 10-38,8-7 68,0 4-56,-1 0 18,-2 3-3,3-1 18,-2 1 12,2 5-8,0-5-23,0 6 31,-2-1-19,2 0 14,0 0 1,0 1-22,2 1-1,1 0 0,-1 0 5,2-4-5,0 3-29,2-2 7,-1-3-8,1 0 5,3 0-12,0 0 30,-1-2-38,1 1 1,1-3-22,-1 0 6,3-2 20,1 0-45,0-2 22,-2 0-4,0-1-3,3-3 33,-1 1-33,-9 0 3,19-4 15,-7 0 12,1-1-42,0-3 8,0 0 11,3-4 0,-2-1 8,3-1-8,-1-1-22,0-1 18,3-5-3,-1 1-1,0-2 23,0 1 8,0 1-12,-4 3 4,0-3 19,-1 4-1,-2 2 27,-1 2-4,-1 1-7,-4 1 6,2 2-21,0 0-15,-1 3 14,-3-2 20,0 5 14,-3 2 15,7-3-8,-7 3 8,0 0 4,8 9-19,-7-3 19,1 2 0,-1-2 7,1 4-4,-2 1-21,0 0-5,0 1 12,3 0-8,-3-1 18,0 3-58,0 0 40,0-2-15,0 0 4,0 2-30,-3-3 26,3 0-18,0 1 3,0-3-7,0-2 4,0 2-1,-2-2-6,2 2 21,0-4 8,-1-1-8,2 2-29,-1-6-8,-1 5 45,1-5-37,0 0 7,0 0-29,0 0 14,0 0 8,0 0-15,0 0-16,3-20-2,1 13-20,-1-3 31,0 1-27,1-3 15,0 0 8,3 0 22,0-1-30,0 1 19,-1-2-4,4 2 8,-3 0 3,-1 0-4,1 2-21,0 2 17,0-1 12,-3 1-29,2 1 32,-2 2-32,2 1-9,-1-1-6,-1 3 21,-4 2 16,9-3-19,-9 3 11,0 0 22,10 7-10,-7-4 29,1 3-26,-3 0 0,2 1 7,-3 0-7,2 1 26,-2 1-29,0-1 21,0 3-10,-2-1 3,1-1 19,1 0-38,-2-2 8,2 0-19,-1 0 19,1 0 0,0-1-3,-4 0 6,4-6-10,0 8 0,0-3-19,0-5 3,0 0 1,0 0 14,10 1-25,-10-1-8,10-8-11,-6 2 0,2 0 22,5-2-30,-3 1 23,2-3-4,0-1-15,0 2 12,0-1-1,1-1 34,-1 3 3,-1-1 19,0 2 4,0-1 15,-2 1 7,-1 1-3,3 1-4,-2-1 37,-2 4-41,2-1 7,-3 0 57,3 1 10,-7 2-3,11 0-23,-11 0 16,11 5 10,-3-2 12,-4 2 26,2 2-8,-1 1 4,1 1-7,-1 0-16,-2 3 27,3 0-30,-2 2-26,2 0-11,-3 0 14,3 2-21,-1-3-16,-2 4-29,0-4-19,2 1-38,-3 0-14,2-2-26,-2-3-34,0 4-55,0-5-34,2 0-45,-1 0-74,1-3-90,-4 1 1,4 0-470,-2-4 27,-2-2 70,7 3 126,-7-3 98</inkml:trace>
  <inkml:trace contextRef="#ctx0" brushRef="#br0" timeOffset="219692.9744">4397 16580 223,'0'0'543,"2"-6"-47,-2 6-35,0 0-92,0 0-27,0 0-47,1-4-72,-1 4-48,0 0-48,0 0-72,0 0-66,0 0-37,0 0-131,0 0-52,0 0 8,4 18 0,-4-11-507,-4 0 11,3 1 116</inkml:trace>
  <inkml:trace contextRef="#ctx0" brushRef="#br0" timeOffset="219901.1175">4391 16887 37,'-1'5'566,"1"-5"-53,-1 6-17,1-6-57,0 5-15,0-5-21,0 7-35,0-7-44,0 0-11,-2 5-27,2-5-25,-1 5-45,1-5-71,0 0-44,0 0-38,0 0-89,0 0-52,3 7-71,-3-7-82,0 0-100,0 0-49,-3 4-134,3-4-335,0 0 75,0 0 89,0 0 33</inkml:trace>
  <inkml:trace contextRef="#ctx0" brushRef="#br0" timeOffset="221293.0392">5195 16564 78,'-5'-4'417,"5"4"-11,0 0 7,0 0-33,0 0-16,0 0-28,0 0-1,3-8-41,-3 8-45,0 0-3,4-6-19,-4 6-37,3-4-19,-3 4 8,4-4-19,-4 4-26,4-6-11,-1 4-15,-3 2-11,6-7 18,-3 4-22,-3 3 23,5-4-31,-5 4 8,4-5-18,-4 5 25,2-6-33,-2 6 11,6-7-25,-6 7 10,1-7-4,-1 7-6,3-5-42,-3 5 26,0-7-18,0 7 22,0-7 26,0 7-19,-2-7-11,2 7-22,-1-8 15,1 8 11,-3-8-19,2 4 23,1 4-23,-3-4 1,0 0-9,3 4 27,-8-4-15,8 4 1,-6-4 40,2 1-60,4 3 12,-9-3 22,9 3-27,-8-1 46,8 1-45,-13 0-11,13 0-8,-9 2 56,4 2-41,-3-1-3,2-1 36,-1 3-14,-1 2 7,1-1-18,-1 1 22,1 0 18,0 0-32,-1 2 6,0 0-11,1-1-7,-1 5 19,-2-4-1,3 2 19,0-2-18,0 3-4,-2-2-8,2 2-7,2 0 18,-3 0 20,4 0-39,-4 0 1,2 1 19,0-1-12,2 2 4,0-2-7,-1 2 7,0-2 4,2 3-30,2-3-4,-5-1 23,5 1 3,-3 1-22,2 2 22,-1-3-3,2 2 33,-1-2-37,0 1-19,0-1 71,0 2-67,0-2 49,1 2-16,-1-2-25,2 2-5,-2-3 20,1 1-16,1 0-3,1 0 63,-1-2-63,0 1 3,0 2 12,0-4-12,2 1 12,0 0-1,-1 2-18,1-4 26,-1 0-22,0 1-23,3 0 16,-1 0-1,0-1-7,-2-1 29,4 1-25,-2-3-23,1 2 45,-3 0-22,2-1-8,2-2-19,0 1 5,-1 0 10,0-1 0,1-1 30,0 1-18,4-2-4,-5 1 3,3-3 23,0 3-22,0-3 14,-7 0 8,16 0-41,-9-3 19,2 3 3,2-4-15,-3-1 16,1 3 10,0-1-18,0-2-8,-2-1 1,0 2-12,3-1 45,-3-2-41,0 2 0,0-1 37,2-1 0,-4 0-37,1 1 22,0-2-11,-2 1-7,3 0 44,-1 0-7,-2-1 0,0-1-11,0 2-30,-1-1 15,-1 2-1,3-2 16,-4 2 45,2-2-46,-1 2 8,1 0 27,-3-1-23,1 0-12,-1 0 20,2 0-27,-2 0 4,0-1-11,-2 2 14,2-1-10,-1 0-4,-2 0 7,1-1 64,-1 2-60,1 0 22,-2-1-26,1 0 30,-1 1 4,-1 0-30,0 0 11,0 1 38,0 0-57,-2-1 8,0 1 34,-1 2-12,3 0-7,-3-1-19,0 4 42,1-3-38,0 0 0,-3 2 0,10 1 0,-16 0 0,16 0 0,-15 1 0,5 2 0,2 0 0,-2 0 0,3 1 0,-3 3 0,1-2 0,-2 5 0,4-1 0,0 2 0,-4 0 0,4 1 0,1 3 0,-1-1-19,0 1-115,3 0-45,-2 1-44,3 1-49,-2-2-93,4 4-97,-1-2-215,2 1-407,-2-2 101,2-1 101,0-3 44,-1 2 90,1-3 55,-2 0 142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фаволржэрзэл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F1B3-C77E-4F6D-8108-CB70F54F3B43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FDF11-87A5-4A5D-B524-01BEF2A3E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4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2FDF11-87A5-4A5D-B524-01BEF2A3E5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0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6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7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8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7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5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4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3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1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7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2757-8570-4F24-B6BF-3BFF050AE26A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4C1C-AED7-45FD-BAAB-4A358B4A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.emf"/><Relationship Id="rId5" Type="http://schemas.openxmlformats.org/officeDocument/2006/relationships/image" Target="../media/image5.png"/><Relationship Id="rId10" Type="http://schemas.openxmlformats.org/officeDocument/2006/relationships/customXml" Target="../ink/ink10.xml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7.emf"/><Relationship Id="rId4" Type="http://schemas.openxmlformats.org/officeDocument/2006/relationships/image" Target="../media/image3.png"/><Relationship Id="rId9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1.emf"/><Relationship Id="rId4" Type="http://schemas.openxmlformats.org/officeDocument/2006/relationships/image" Target="../media/image3.png"/><Relationship Id="rId9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14.xml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8.emf"/><Relationship Id="rId4" Type="http://schemas.openxmlformats.org/officeDocument/2006/relationships/image" Target="../media/image3.png"/><Relationship Id="rId9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0" Type="http://schemas.openxmlformats.org/officeDocument/2006/relationships/image" Target="../media/image12.emf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image" Target="../media/image5.png"/><Relationship Id="rId10" Type="http://schemas.openxmlformats.org/officeDocument/2006/relationships/image" Target="../media/image12.emf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6.emf"/><Relationship Id="rId4" Type="http://schemas.openxmlformats.org/officeDocument/2006/relationships/image" Target="../media/image3.png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0.emf"/><Relationship Id="rId4" Type="http://schemas.openxmlformats.org/officeDocument/2006/relationships/image" Target="../media/image3.png"/><Relationship Id="rId9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2.emf"/><Relationship Id="rId4" Type="http://schemas.openxmlformats.org/officeDocument/2006/relationships/image" Target="../media/image3.png"/><Relationship Id="rId9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9938" y="4298383"/>
            <a:ext cx="7772400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2E007E"/>
                </a:solidFill>
                <a:latin typeface="Furore" panose="02000503020000020004" pitchFamily="2" charset="0"/>
              </a:rPr>
              <a:t>Разбор диагностической работы №2</a:t>
            </a:r>
            <a:endParaRPr lang="ru-RU" sz="2400" b="1" dirty="0">
              <a:solidFill>
                <a:srgbClr val="2E007E"/>
              </a:solidFill>
              <a:latin typeface="Furore" panose="02000503020000020004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2753" y="3717032"/>
            <a:ext cx="6400800" cy="5509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Furore" panose="02000503020000020004" pitchFamily="2" charset="0"/>
              </a:rPr>
              <a:t>Тема:</a:t>
            </a:r>
            <a:endParaRPr lang="ru-RU" dirty="0">
              <a:solidFill>
                <a:schemeClr val="tx1"/>
              </a:solidFill>
              <a:latin typeface="Furore" panose="02000503020000020004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68" y="1661505"/>
            <a:ext cx="248154" cy="2573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82" y="1771703"/>
            <a:ext cx="248154" cy="257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4" y="1869801"/>
            <a:ext cx="248154" cy="2573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34" y="1771703"/>
            <a:ext cx="248154" cy="2573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28" y="1865325"/>
            <a:ext cx="248154" cy="2573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6" y="2049584"/>
            <a:ext cx="248154" cy="2573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8" y="1967897"/>
            <a:ext cx="248154" cy="2573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5" y="1502152"/>
            <a:ext cx="248154" cy="2573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82" y="1590827"/>
            <a:ext cx="248154" cy="2573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32" y="1590827"/>
            <a:ext cx="248154" cy="2573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9" y="1678362"/>
            <a:ext cx="248154" cy="2573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69" y="1771703"/>
            <a:ext cx="248154" cy="2573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23" y="1774364"/>
            <a:ext cx="248154" cy="2573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05" y="2037982"/>
            <a:ext cx="248154" cy="2573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92" y="1871123"/>
            <a:ext cx="248154" cy="2573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1" y="1357558"/>
            <a:ext cx="248154" cy="25735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02" y="1441964"/>
            <a:ext cx="248154" cy="2573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48" y="1517008"/>
            <a:ext cx="248154" cy="2573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23" y="1441964"/>
            <a:ext cx="248154" cy="2573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14347"/>
            <a:ext cx="248154" cy="2573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5" y="1314703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61" y="1351786"/>
            <a:ext cx="336598" cy="9809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62" y="2141408"/>
            <a:ext cx="248154" cy="2573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57" y="1474534"/>
            <a:ext cx="2001618" cy="6650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46" y="1678362"/>
            <a:ext cx="248154" cy="2573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6" y="1674171"/>
            <a:ext cx="248154" cy="25735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30144"/>
            <a:ext cx="248154" cy="2573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90184"/>
            <a:ext cx="248154" cy="25735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71" y="1415987"/>
            <a:ext cx="1868449" cy="701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1190383" cy="953472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161764" y="157863"/>
            <a:ext cx="8780594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urore" panose="02000503020000020004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solidFill>
                    <a:srgbClr val="9DF5EF"/>
                  </a:solidFill>
                </a:ln>
                <a:solidFill>
                  <a:srgbClr val="2E007E"/>
                </a:solidFill>
                <a:effectLst/>
                <a:latin typeface="Furore" panose="02000503020000020004" pitchFamily="2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kumimoji="0" lang="ru-RU" altLang="ru-RU" sz="1600" b="1" i="0" u="none" strike="noStrike" cap="none" normalizeH="0" baseline="0" dirty="0" smtClean="0">
                <a:ln>
                  <a:solidFill>
                    <a:srgbClr val="9DF5EF"/>
                  </a:solidFill>
                </a:ln>
                <a:solidFill>
                  <a:srgbClr val="2E007E"/>
                </a:solidFill>
                <a:effectLst/>
                <a:latin typeface="Furore" panose="02000503020000020004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solidFill>
                    <a:srgbClr val="9DF5EF"/>
                  </a:solidFill>
                </a:ln>
                <a:solidFill>
                  <a:srgbClr val="2E007E"/>
                </a:solidFill>
                <a:effectLst/>
                <a:latin typeface="Furore" panose="02000503020000020004" pitchFamily="2" charset="0"/>
                <a:ea typeface="Calibri" pitchFamily="34" charset="0"/>
                <a:cs typeface="Times New Roman" pitchFamily="18" charset="0"/>
              </a:rPr>
              <a:t>РУССКАЯ КЛАССИЧЕСКАЯ ГИМНАЗИЯ № 2 г. ТОМСКА</a:t>
            </a:r>
            <a:endParaRPr kumimoji="0" lang="ru-RU" altLang="ru-RU" sz="1000" b="1" i="0" u="none" strike="noStrike" cap="none" normalizeH="0" baseline="0" dirty="0" smtClean="0">
              <a:ln>
                <a:solidFill>
                  <a:srgbClr val="9DF5EF"/>
                </a:solidFill>
              </a:ln>
              <a:solidFill>
                <a:srgbClr val="2E007E"/>
              </a:solidFill>
              <a:effectLst/>
              <a:latin typeface="Furore" panose="02000503020000020004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urore" panose="02000503020000020004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91873" y="2802805"/>
            <a:ext cx="8720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E007E"/>
                </a:solidFill>
                <a:latin typeface="Furore" panose="02000503020000020004" pitchFamily="2" charset="0"/>
              </a:rPr>
              <a:t>курс </a:t>
            </a:r>
            <a:r>
              <a:rPr lang="ru-RU" sz="2200" b="1" dirty="0">
                <a:solidFill>
                  <a:srgbClr val="2E007E"/>
                </a:solidFill>
                <a:latin typeface="Furore" panose="02000503020000020004" pitchFamily="2" charset="0"/>
              </a:rPr>
              <a:t>«Избранные вопросы по информатике</a:t>
            </a:r>
            <a:r>
              <a:rPr lang="ru-RU" sz="2200" b="1" dirty="0" smtClean="0">
                <a:solidFill>
                  <a:srgbClr val="2E007E"/>
                </a:solidFill>
                <a:latin typeface="Furore" panose="02000503020000020004" pitchFamily="2" charset="0"/>
              </a:rPr>
              <a:t>»</a:t>
            </a:r>
            <a:endParaRPr lang="ru-RU" sz="2200" b="1" dirty="0">
              <a:solidFill>
                <a:srgbClr val="2E007E"/>
              </a:solidFill>
              <a:latin typeface="Furore" panose="02000503020000020004" pitchFamily="2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75401" cy="10004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90" y="2512364"/>
            <a:ext cx="336598" cy="9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7651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9" y="1290359"/>
            <a:ext cx="7248210" cy="397581"/>
          </a:xfrm>
          <a:prstGeom prst="rect">
            <a:avLst/>
          </a:prstGeom>
          <a:noFill/>
          <a:ln w="38100">
            <a:solidFill>
              <a:srgbClr val="2E007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" y="1772816"/>
            <a:ext cx="88124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Рукописные данные 1"/>
              <p14:cNvContentPartPr/>
              <p14:nvPr/>
            </p14:nvContentPartPr>
            <p14:xfrm>
              <a:off x="973800" y="3068280"/>
              <a:ext cx="5777280" cy="308988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1280" y="3058920"/>
                <a:ext cx="5782680" cy="31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4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" y="1109197"/>
            <a:ext cx="8954460" cy="45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50000" r="7167"/>
          <a:stretch/>
        </p:blipFill>
        <p:spPr bwMode="auto">
          <a:xfrm>
            <a:off x="0" y="1110190"/>
            <a:ext cx="64865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50473" y="3054406"/>
            <a:ext cx="1212774" cy="734634"/>
            <a:chOff x="650473" y="3054406"/>
            <a:chExt cx="1212774" cy="734634"/>
          </a:xfrm>
        </p:grpSpPr>
        <p:sp>
          <p:nvSpPr>
            <p:cNvPr id="2" name="Овал 1"/>
            <p:cNvSpPr/>
            <p:nvPr/>
          </p:nvSpPr>
          <p:spPr>
            <a:xfrm>
              <a:off x="650473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25909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771800" y="3054406"/>
            <a:ext cx="1212774" cy="734634"/>
            <a:chOff x="650473" y="3054406"/>
            <a:chExt cx="1212774" cy="734634"/>
          </a:xfrm>
        </p:grpSpPr>
        <p:sp>
          <p:nvSpPr>
            <p:cNvPr id="40" name="Овал 39"/>
            <p:cNvSpPr/>
            <p:nvPr/>
          </p:nvSpPr>
          <p:spPr>
            <a:xfrm>
              <a:off x="650473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25909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529668" y="3054406"/>
            <a:ext cx="1212774" cy="734634"/>
            <a:chOff x="650473" y="3054406"/>
            <a:chExt cx="1212774" cy="734634"/>
          </a:xfrm>
        </p:grpSpPr>
        <p:sp>
          <p:nvSpPr>
            <p:cNvPr id="44" name="Овал 43"/>
            <p:cNvSpPr/>
            <p:nvPr/>
          </p:nvSpPr>
          <p:spPr>
            <a:xfrm>
              <a:off x="650473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25909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718622" y="3083998"/>
            <a:ext cx="1212774" cy="734634"/>
            <a:chOff x="650473" y="3054406"/>
            <a:chExt cx="1212774" cy="734634"/>
          </a:xfrm>
        </p:grpSpPr>
        <p:sp>
          <p:nvSpPr>
            <p:cNvPr id="47" name="Овал 46"/>
            <p:cNvSpPr/>
            <p:nvPr/>
          </p:nvSpPr>
          <p:spPr>
            <a:xfrm>
              <a:off x="650473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125909" y="3054406"/>
              <a:ext cx="737338" cy="7346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Рукописные данные 4"/>
              <p14:cNvContentPartPr/>
              <p14:nvPr/>
            </p14:nvContentPartPr>
            <p14:xfrm>
              <a:off x="172080" y="2437200"/>
              <a:ext cx="7830720" cy="387468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120" y="2434320"/>
                <a:ext cx="7844760" cy="38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81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6" y="1196975"/>
            <a:ext cx="8902300" cy="35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41306" r="43931"/>
          <a:stretch/>
        </p:blipFill>
        <p:spPr bwMode="auto">
          <a:xfrm>
            <a:off x="191096" y="1556792"/>
            <a:ext cx="8773392" cy="442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1243800" y="1379160"/>
              <a:ext cx="7885440" cy="4799160"/>
            </p14:xfrm>
          </p:contentPart>
        </mc:Choice>
        <mc:Fallback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3720" y="1369440"/>
                <a:ext cx="7912080" cy="48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4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" y="1109197"/>
            <a:ext cx="8959670" cy="18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497880" y="2867760"/>
              <a:ext cx="5941440" cy="3360240"/>
            </p14:xfrm>
          </p:contentPart>
        </mc:Choice>
        <mc:Fallback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560" y="2855160"/>
                <a:ext cx="5960160" cy="33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4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1930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120382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69" y="54020"/>
            <a:ext cx="5324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" y="1484784"/>
            <a:ext cx="8790103" cy="97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773" y="2564904"/>
            <a:ext cx="86926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Сначала необходимо среди специально установленных на компьютере для использования экзаменуемым файлов и каталогов найти требуемый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подкаталог Гоголь, </a:t>
            </a:r>
          </a:p>
          <a:p>
            <a:pPr indent="35560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этом каталоге с помощью встроенных средств поиска операционной системы следует найти нужный файл по ключевому слову,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2" y="3573016"/>
            <a:ext cx="7921964" cy="7457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2" y="4293096"/>
            <a:ext cx="7751676" cy="1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223" y="4532927"/>
            <a:ext cx="8666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далее, используя при необходимости поисковые средства текстового редактора, найти ответ на вопрос задания. </a:t>
            </a:r>
          </a:p>
          <a:p>
            <a:pPr indent="35560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Файл может быть представлен в различных текстовых форматах, Вам следует выбрать формат, соответствующий используемому Вами редактору </a:t>
            </a:r>
            <a:endParaRPr lang="ru-RU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Рукописные данные 4"/>
              <p14:cNvContentPartPr/>
              <p14:nvPr/>
            </p14:nvContentPartPr>
            <p14:xfrm>
              <a:off x="510480" y="5924880"/>
              <a:ext cx="2779200" cy="41508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440" y="5916240"/>
                <a:ext cx="2803320" cy="4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7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1930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120382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69" y="54020"/>
            <a:ext cx="5324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" y="1318686"/>
            <a:ext cx="9001091" cy="8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2036" y="2128149"/>
            <a:ext cx="9054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Сначала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следует найти нужный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каталог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Поэзия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помощью файлового менеджера операционной системы отобрать файлы по указанному признаку и записать в ответе 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количество.</a:t>
            </a:r>
          </a:p>
          <a:p>
            <a:pPr marL="3556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этого нажать клавишу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F3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Убедитесь, что в раскрывающемся списке «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параметры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НЕ установлен флажок «Содержимое файлов». Если он установлен - снимите его.</a:t>
            </a:r>
          </a:p>
          <a:p>
            <a:pPr marL="355600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Убедитесь, что в левой верхней части окна выбрана кнопка «Все вложенные папки». Если не выбрана – выберите её щелчком мыши по ней.</a:t>
            </a:r>
          </a:p>
          <a:p>
            <a:pPr marL="35560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 строке поиска введите требуемую маску искомых файлов.</a:t>
            </a:r>
          </a:p>
          <a:p>
            <a:pPr marL="3556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 требуется найти все файлы с расширением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нижней части окна мы увидим требуемое число.</a:t>
            </a:r>
          </a:p>
          <a:p>
            <a:pPr marL="355600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/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615240" y="5996880"/>
              <a:ext cx="1683720" cy="365040"/>
            </p14:xfrm>
          </p:contentPart>
        </mc:Choice>
        <mc:Fallback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880" y="5992200"/>
                <a:ext cx="170748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1" y="1138721"/>
            <a:ext cx="80676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367560" y="1466640"/>
              <a:ext cx="7992360" cy="478512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920" y="1450800"/>
                <a:ext cx="8003520" cy="48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7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" y="1109197"/>
            <a:ext cx="6770960" cy="52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2872080" y="5008320"/>
              <a:ext cx="2160" cy="1008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64520" y="4999680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Рукописные данные 2"/>
              <p14:cNvContentPartPr/>
              <p14:nvPr/>
            </p14:nvContentPartPr>
            <p14:xfrm>
              <a:off x="1981800" y="6207120"/>
              <a:ext cx="2373120" cy="7740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75320" y="6195600"/>
                <a:ext cx="239184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8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6" t="10066" r="20213" b="44967"/>
          <a:stretch/>
        </p:blipFill>
        <p:spPr bwMode="auto">
          <a:xfrm>
            <a:off x="5702300" y="1109197"/>
            <a:ext cx="3441700" cy="23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2872080" y="5008320"/>
              <a:ext cx="2160" cy="1008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64520" y="4999680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Рукописные данные 2"/>
              <p14:cNvContentPartPr/>
              <p14:nvPr/>
            </p14:nvContentPartPr>
            <p14:xfrm>
              <a:off x="6840" y="1374480"/>
              <a:ext cx="4976640" cy="37569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4320" y="1362960"/>
                <a:ext cx="4998240" cy="37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9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1" y="1078967"/>
            <a:ext cx="810701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397440" y="2006640"/>
              <a:ext cx="7882920" cy="434304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1680" y="2000880"/>
                <a:ext cx="7902720" cy="43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1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5" y="1238250"/>
            <a:ext cx="8447377" cy="327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813240" y="3945600"/>
              <a:ext cx="6255360" cy="210888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7840" y="3935160"/>
                <a:ext cx="6272640" cy="21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1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" y="1196752"/>
            <a:ext cx="887128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Рукописные данные 1"/>
              <p14:cNvContentPartPr/>
              <p14:nvPr/>
            </p14:nvContentPartPr>
            <p14:xfrm>
              <a:off x="595440" y="3300120"/>
              <a:ext cx="7490880" cy="300456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880" y="3292920"/>
                <a:ext cx="7511040" cy="30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2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" y="1109197"/>
            <a:ext cx="6173688" cy="52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669360"/>
            <a:ext cx="8524328" cy="72008"/>
          </a:xfrm>
          <a:prstGeom prst="rect">
            <a:avLst/>
          </a:prstGeom>
          <a:solidFill>
            <a:srgbClr val="2E007E"/>
          </a:solidFill>
          <a:ln>
            <a:solidFill>
              <a:srgbClr val="2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91096" y="6381328"/>
            <a:ext cx="7045200" cy="227054"/>
          </a:xfrm>
          <a:prstGeom prst="rect">
            <a:avLst/>
          </a:prstGeom>
          <a:solidFill>
            <a:srgbClr val="42EBE0"/>
          </a:solidFill>
          <a:ln>
            <a:solidFill>
              <a:srgbClr val="42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" y="337517"/>
            <a:ext cx="252195" cy="26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" y="447715"/>
            <a:ext cx="252195" cy="261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" y="545813"/>
            <a:ext cx="252195" cy="261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447715"/>
            <a:ext cx="252195" cy="261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" y="541337"/>
            <a:ext cx="252195" cy="261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" y="725596"/>
            <a:ext cx="252195" cy="26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643909"/>
            <a:ext cx="252195" cy="261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178164"/>
            <a:ext cx="252195" cy="261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" y="266839"/>
            <a:ext cx="252195" cy="261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266839"/>
            <a:ext cx="252195" cy="261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" y="354374"/>
            <a:ext cx="252195" cy="261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" y="447715"/>
            <a:ext cx="252195" cy="261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450376"/>
            <a:ext cx="252195" cy="261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" y="713994"/>
            <a:ext cx="252195" cy="2615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547135"/>
            <a:ext cx="252195" cy="261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" y="33570"/>
            <a:ext cx="252195" cy="2615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" y="117976"/>
            <a:ext cx="252195" cy="261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6" y="193020"/>
            <a:ext cx="252195" cy="2615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1" y="117976"/>
            <a:ext cx="252195" cy="2615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" y="190359"/>
            <a:ext cx="252195" cy="2615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0" y="817420"/>
            <a:ext cx="252195" cy="26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4" y="354374"/>
            <a:ext cx="252195" cy="261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350183"/>
            <a:ext cx="252195" cy="261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1" y="108737"/>
            <a:ext cx="375401" cy="10004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1" y="97975"/>
            <a:ext cx="336598" cy="9809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89" y="6292570"/>
            <a:ext cx="907660" cy="3405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09" y="6256778"/>
            <a:ext cx="469884" cy="376366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-27685"/>
            <a:ext cx="6822884" cy="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48250" r="47638" b="15500"/>
          <a:stretch/>
        </p:blipFill>
        <p:spPr bwMode="auto">
          <a:xfrm>
            <a:off x="5631815" y="1097241"/>
            <a:ext cx="3512185" cy="247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7106"/>
              </p:ext>
            </p:extLst>
          </p:nvPr>
        </p:nvGraphicFramePr>
        <p:xfrm>
          <a:off x="379262" y="1268760"/>
          <a:ext cx="5056836" cy="424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09"/>
                <a:gridCol w="1264209"/>
                <a:gridCol w="1264209"/>
                <a:gridCol w="1264209"/>
              </a:tblGrid>
              <a:tr h="3814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Рукописные данные 2"/>
              <p14:cNvContentPartPr/>
              <p14:nvPr/>
            </p14:nvContentPartPr>
            <p14:xfrm>
              <a:off x="486720" y="1321200"/>
              <a:ext cx="7849800" cy="485388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520" y="1308600"/>
                <a:ext cx="7873920" cy="48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6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98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Разбор диагностической работы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85</cp:revision>
  <dcterms:created xsi:type="dcterms:W3CDTF">2020-07-04T19:22:27Z</dcterms:created>
  <dcterms:modified xsi:type="dcterms:W3CDTF">2021-01-16T20:04:42Z</dcterms:modified>
</cp:coreProperties>
</file>